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65" r:id="rId16"/>
    <p:sldId id="274" r:id="rId17"/>
    <p:sldId id="25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372A6-A241-4BBD-897F-F4D66307CE6A}" v="3" dt="2024-01-28T12:34:52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4" autoAdjust="0"/>
    <p:restoredTop sz="76436" autoAdjust="0"/>
  </p:normalViewPr>
  <p:slideViewPr>
    <p:cSldViewPr snapToObjects="1">
      <p:cViewPr>
        <p:scale>
          <a:sx n="100" d="100"/>
          <a:sy n="100" d="100"/>
        </p:scale>
        <p:origin x="1800" y="-29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Mhaisekar" userId="e4bc8227-8fdb-4110-ba2f-bcc654b8021b" providerId="ADAL" clId="{FF5372A6-A241-4BBD-897F-F4D66307CE6A}"/>
    <pc:docChg chg="custSel modSld">
      <pc:chgData name="Sameer Mhaisekar" userId="e4bc8227-8fdb-4110-ba2f-bcc654b8021b" providerId="ADAL" clId="{FF5372A6-A241-4BBD-897F-F4D66307CE6A}" dt="2024-01-28T12:36:35.136" v="31" actId="1076"/>
      <pc:docMkLst>
        <pc:docMk/>
      </pc:docMkLst>
      <pc:sldChg chg="addSp delSp modSp mod">
        <pc:chgData name="Sameer Mhaisekar" userId="e4bc8227-8fdb-4110-ba2f-bcc654b8021b" providerId="ADAL" clId="{FF5372A6-A241-4BBD-897F-F4D66307CE6A}" dt="2024-01-28T12:36:35.136" v="31" actId="1076"/>
        <pc:sldMkLst>
          <pc:docMk/>
          <pc:sldMk cId="1619751671" sldId="259"/>
        </pc:sldMkLst>
        <pc:picChg chg="del">
          <ac:chgData name="Sameer Mhaisekar" userId="e4bc8227-8fdb-4110-ba2f-bcc654b8021b" providerId="ADAL" clId="{FF5372A6-A241-4BBD-897F-F4D66307CE6A}" dt="2024-01-28T12:32:33.266" v="0" actId="478"/>
          <ac:picMkLst>
            <pc:docMk/>
            <pc:sldMk cId="1619751671" sldId="259"/>
            <ac:picMk id="4" creationId="{9597F561-C3F8-949B-209E-72ACD10778F4}"/>
          </ac:picMkLst>
        </pc:picChg>
        <pc:picChg chg="add mod">
          <ac:chgData name="Sameer Mhaisekar" userId="e4bc8227-8fdb-4110-ba2f-bcc654b8021b" providerId="ADAL" clId="{FF5372A6-A241-4BBD-897F-F4D66307CE6A}" dt="2024-01-28T12:36:35.136" v="31" actId="1076"/>
          <ac:picMkLst>
            <pc:docMk/>
            <pc:sldMk cId="1619751671" sldId="259"/>
            <ac:picMk id="5" creationId="{2AD932A7-3DDC-9139-A0B3-42F971C25A7F}"/>
          </ac:picMkLst>
        </pc:picChg>
        <pc:picChg chg="del">
          <ac:chgData name="Sameer Mhaisekar" userId="e4bc8227-8fdb-4110-ba2f-bcc654b8021b" providerId="ADAL" clId="{FF5372A6-A241-4BBD-897F-F4D66307CE6A}" dt="2024-01-28T12:32:35.734" v="1" actId="478"/>
          <ac:picMkLst>
            <pc:docMk/>
            <pc:sldMk cId="1619751671" sldId="259"/>
            <ac:picMk id="7" creationId="{88F5900D-3397-C4A0-FFA4-804990775BD6}"/>
          </ac:picMkLst>
        </pc:picChg>
        <pc:picChg chg="add mod">
          <ac:chgData name="Sameer Mhaisekar" userId="e4bc8227-8fdb-4110-ba2f-bcc654b8021b" providerId="ADAL" clId="{FF5372A6-A241-4BBD-897F-F4D66307CE6A}" dt="2024-01-28T12:34:39.756" v="18" actId="1076"/>
          <ac:picMkLst>
            <pc:docMk/>
            <pc:sldMk cId="1619751671" sldId="259"/>
            <ac:picMk id="8" creationId="{550F42A8-BEFF-FDA3-A4A9-31502991E0C3}"/>
          </ac:picMkLst>
        </pc:picChg>
        <pc:picChg chg="add mod">
          <ac:chgData name="Sameer Mhaisekar" userId="e4bc8227-8fdb-4110-ba2f-bcc654b8021b" providerId="ADAL" clId="{FF5372A6-A241-4BBD-897F-F4D66307CE6A}" dt="2024-01-28T12:35:04.960" v="25" actId="1076"/>
          <ac:picMkLst>
            <pc:docMk/>
            <pc:sldMk cId="1619751671" sldId="259"/>
            <ac:picMk id="10" creationId="{9A138141-8A4B-DBEE-0C49-B3BD549F78C8}"/>
          </ac:picMkLst>
        </pc:picChg>
        <pc:picChg chg="mod">
          <ac:chgData name="Sameer Mhaisekar" userId="e4bc8227-8fdb-4110-ba2f-bcc654b8021b" providerId="ADAL" clId="{FF5372A6-A241-4BBD-897F-F4D66307CE6A}" dt="2024-01-28T12:36:31.890" v="30" actId="1076"/>
          <ac:picMkLst>
            <pc:docMk/>
            <pc:sldMk cId="1619751671" sldId="259"/>
            <ac:picMk id="11" creationId="{8321DA0A-7A9C-A241-AA1C-A02C4CB2EE4B}"/>
          </ac:picMkLst>
        </pc:picChg>
        <pc:picChg chg="del">
          <ac:chgData name="Sameer Mhaisekar" userId="e4bc8227-8fdb-4110-ba2f-bcc654b8021b" providerId="ADAL" clId="{FF5372A6-A241-4BBD-897F-F4D66307CE6A}" dt="2024-01-28T12:32:40.783" v="2" actId="478"/>
          <ac:picMkLst>
            <pc:docMk/>
            <pc:sldMk cId="1619751671" sldId="259"/>
            <ac:picMk id="14" creationId="{5E4D000F-A279-BCE2-A6AD-DE14822C0FF9}"/>
          </ac:picMkLst>
        </pc:picChg>
        <pc:picChg chg="del">
          <ac:chgData name="Sameer Mhaisekar" userId="e4bc8227-8fdb-4110-ba2f-bcc654b8021b" providerId="ADAL" clId="{FF5372A6-A241-4BBD-897F-F4D66307CE6A}" dt="2024-01-28T12:32:43.553" v="3" actId="478"/>
          <ac:picMkLst>
            <pc:docMk/>
            <pc:sldMk cId="1619751671" sldId="259"/>
            <ac:picMk id="16" creationId="{4CE2BF3D-23E2-C498-DC38-D33121B5B6F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2259D-4146-524A-A7CF-9DBD9AE1D3CF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02CF64-C990-5E4B-9092-A11D55C9DAA6}">
      <dgm:prSet/>
      <dgm:spPr/>
      <dgm:t>
        <a:bodyPr/>
        <a:lstStyle/>
        <a:p>
          <a:endParaRPr lang="en-GB" dirty="0"/>
        </a:p>
      </dgm:t>
    </dgm:pt>
    <dgm:pt modelId="{B5DA4501-24EC-BB4B-B7B7-D39C87DACEDE}" type="parTrans" cxnId="{2D8F9AB4-A164-784E-9E58-718330BFDAC2}">
      <dgm:prSet/>
      <dgm:spPr/>
      <dgm:t>
        <a:bodyPr/>
        <a:lstStyle/>
        <a:p>
          <a:endParaRPr lang="en-GB"/>
        </a:p>
      </dgm:t>
    </dgm:pt>
    <dgm:pt modelId="{6A2A4C65-DEAB-EB45-92A2-71D8DDAC9868}" type="sibTrans" cxnId="{2D8F9AB4-A164-784E-9E58-718330BFDAC2}">
      <dgm:prSet/>
      <dgm:spPr>
        <a:blipFill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endParaRPr lang="en-GB"/>
        </a:p>
      </dgm:t>
    </dgm:pt>
    <dgm:pt modelId="{1841E830-7B08-C54D-A13A-87700D68F8B8}">
      <dgm:prSet phldrT="[Text]" phldr="1"/>
      <dgm:spPr/>
      <dgm:t>
        <a:bodyPr/>
        <a:lstStyle/>
        <a:p>
          <a:endParaRPr lang="en-GB"/>
        </a:p>
      </dgm:t>
    </dgm:pt>
    <dgm:pt modelId="{6278D8EF-4F06-4F4D-85D1-DAD6F2188EDA}" type="parTrans" cxnId="{E687C149-A822-B144-A209-6706C816E559}">
      <dgm:prSet/>
      <dgm:spPr/>
      <dgm:t>
        <a:bodyPr/>
        <a:lstStyle/>
        <a:p>
          <a:endParaRPr lang="en-GB"/>
        </a:p>
      </dgm:t>
    </dgm:pt>
    <dgm:pt modelId="{CA484526-2D6A-B041-AE97-268F4910B138}" type="sibTrans" cxnId="{E687C149-A822-B144-A209-6706C816E559}">
      <dgm:prSet/>
      <dgm:spPr>
        <a:blipFill>
          <a:blip xmlns:r="http://schemas.openxmlformats.org/officeDocument/2006/relationships" r:embed="rId2"/>
          <a:srcRect/>
          <a:stretch>
            <a:fillRect l="-34000" r="-34000"/>
          </a:stretch>
        </a:blipFill>
      </dgm:spPr>
      <dgm:t>
        <a:bodyPr/>
        <a:lstStyle/>
        <a:p>
          <a:endParaRPr lang="en-GB"/>
        </a:p>
      </dgm:t>
    </dgm:pt>
    <dgm:pt modelId="{0D113534-DA15-0C4F-BAA7-7D866E273624}">
      <dgm:prSet phldrT="[Text]" phldr="1"/>
      <dgm:spPr/>
      <dgm:t>
        <a:bodyPr/>
        <a:lstStyle/>
        <a:p>
          <a:endParaRPr lang="en-GB"/>
        </a:p>
      </dgm:t>
    </dgm:pt>
    <dgm:pt modelId="{6E4131DE-F87C-9443-9BEB-0C494B0C6D3E}" type="parTrans" cxnId="{4637C033-EDC8-7845-8D03-FC36928A6B99}">
      <dgm:prSet/>
      <dgm:spPr/>
      <dgm:t>
        <a:bodyPr/>
        <a:lstStyle/>
        <a:p>
          <a:endParaRPr lang="en-GB"/>
        </a:p>
      </dgm:t>
    </dgm:pt>
    <dgm:pt modelId="{04242DF1-AFCD-D844-ACE2-07D0D286EB17}" type="sibTrans" cxnId="{4637C033-EDC8-7845-8D03-FC36928A6B99}">
      <dgm:prSet/>
      <dgm:spPr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</dgm:spPr>
      <dgm:t>
        <a:bodyPr/>
        <a:lstStyle/>
        <a:p>
          <a:endParaRPr lang="en-GB"/>
        </a:p>
      </dgm:t>
    </dgm:pt>
    <dgm:pt modelId="{29931595-33D3-DC46-9662-3A8E56E4EC61}">
      <dgm:prSet phldrT="[Text]" phldr="1"/>
      <dgm:spPr/>
      <dgm:t>
        <a:bodyPr/>
        <a:lstStyle/>
        <a:p>
          <a:endParaRPr lang="en-GB" dirty="0"/>
        </a:p>
      </dgm:t>
    </dgm:pt>
    <dgm:pt modelId="{C4D68C33-4775-5249-96A2-2DC83589D67D}" type="parTrans" cxnId="{11727B9B-FB24-EB48-AFE8-AC7A76FEF946}">
      <dgm:prSet/>
      <dgm:spPr/>
      <dgm:t>
        <a:bodyPr/>
        <a:lstStyle/>
        <a:p>
          <a:endParaRPr lang="en-GB"/>
        </a:p>
      </dgm:t>
    </dgm:pt>
    <dgm:pt modelId="{E657D6A7-AB92-714C-8FE1-4AD3F49298F9}" type="sibTrans" cxnId="{11727B9B-FB24-EB48-AFE8-AC7A76FEF946}">
      <dgm:prSet/>
      <dgm:spPr>
        <a:blipFill>
          <a:blip xmlns:r="http://schemas.openxmlformats.org/officeDocument/2006/relationships" r:embed="rId4"/>
          <a:srcRect/>
          <a:stretch>
            <a:fillRect l="-35000" r="-35000"/>
          </a:stretch>
        </a:blipFill>
      </dgm:spPr>
      <dgm:t>
        <a:bodyPr/>
        <a:lstStyle/>
        <a:p>
          <a:endParaRPr lang="en-GB"/>
        </a:p>
      </dgm:t>
    </dgm:pt>
    <dgm:pt modelId="{0E43337C-2404-7547-86D0-2BB9FB416124}">
      <dgm:prSet/>
      <dgm:spPr/>
      <dgm:t>
        <a:bodyPr/>
        <a:lstStyle/>
        <a:p>
          <a:endParaRPr lang="en-GB"/>
        </a:p>
      </dgm:t>
    </dgm:pt>
    <dgm:pt modelId="{9429799F-74A5-2444-953D-18C6BDCF59BF}" type="parTrans" cxnId="{1AB10065-1449-8345-B7AA-73B7C35A5D5C}">
      <dgm:prSet/>
      <dgm:spPr/>
      <dgm:t>
        <a:bodyPr/>
        <a:lstStyle/>
        <a:p>
          <a:endParaRPr lang="en-GB"/>
        </a:p>
      </dgm:t>
    </dgm:pt>
    <dgm:pt modelId="{95FE6708-7248-8343-AC10-BC26FA3E0CB4}" type="sibTrans" cxnId="{1AB10065-1449-8345-B7AA-73B7C35A5D5C}">
      <dgm:prSet/>
      <dgm:spPr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</dgm:spPr>
      <dgm:t>
        <a:bodyPr/>
        <a:lstStyle/>
        <a:p>
          <a:endParaRPr lang="en-GB"/>
        </a:p>
      </dgm:t>
    </dgm:pt>
    <dgm:pt modelId="{D49179AF-56D7-8446-890F-3ED28F8E9BD6}" type="pres">
      <dgm:prSet presAssocID="{CAA2259D-4146-524A-A7CF-9DBD9AE1D3CF}" presName="Name0" presStyleCnt="0">
        <dgm:presLayoutVars>
          <dgm:chMax val="7"/>
          <dgm:chPref val="7"/>
          <dgm:dir/>
        </dgm:presLayoutVars>
      </dgm:prSet>
      <dgm:spPr/>
    </dgm:pt>
    <dgm:pt modelId="{31A4152D-12CB-8A4E-A62F-ED40C0163494}" type="pres">
      <dgm:prSet presAssocID="{CAA2259D-4146-524A-A7CF-9DBD9AE1D3CF}" presName="Name1" presStyleCnt="0"/>
      <dgm:spPr/>
    </dgm:pt>
    <dgm:pt modelId="{902195B7-BF3F-A14C-9CE1-6CF3C015E157}" type="pres">
      <dgm:prSet presAssocID="{6A2A4C65-DEAB-EB45-92A2-71D8DDAC9868}" presName="picture_1" presStyleCnt="0"/>
      <dgm:spPr/>
    </dgm:pt>
    <dgm:pt modelId="{14665842-2C92-0D46-A7DF-572AFA8E34B8}" type="pres">
      <dgm:prSet presAssocID="{6A2A4C65-DEAB-EB45-92A2-71D8DDAC9868}" presName="pictureRepeatNode" presStyleLbl="alignImgPlace1" presStyleIdx="0" presStyleCnt="5"/>
      <dgm:spPr/>
    </dgm:pt>
    <dgm:pt modelId="{B974157F-A2EF-C04D-A31C-3754B4F805F7}" type="pres">
      <dgm:prSet presAssocID="{7A02CF64-C990-5E4B-9092-A11D55C9DAA6}" presName="text_1" presStyleLbl="node1" presStyleIdx="0" presStyleCnt="0">
        <dgm:presLayoutVars>
          <dgm:bulletEnabled val="1"/>
        </dgm:presLayoutVars>
      </dgm:prSet>
      <dgm:spPr/>
    </dgm:pt>
    <dgm:pt modelId="{04E32E71-F115-1C4F-B84D-43A71084C610}" type="pres">
      <dgm:prSet presAssocID="{CA484526-2D6A-B041-AE97-268F4910B138}" presName="picture_2" presStyleCnt="0"/>
      <dgm:spPr/>
    </dgm:pt>
    <dgm:pt modelId="{F8BACC12-4323-BD4A-B886-8F863EE0599B}" type="pres">
      <dgm:prSet presAssocID="{CA484526-2D6A-B041-AE97-268F4910B138}" presName="pictureRepeatNode" presStyleLbl="alignImgPlace1" presStyleIdx="1" presStyleCnt="5"/>
      <dgm:spPr/>
    </dgm:pt>
    <dgm:pt modelId="{0FAC9FD2-101D-E647-9312-40BD6A4C1736}" type="pres">
      <dgm:prSet presAssocID="{1841E830-7B08-C54D-A13A-87700D68F8B8}" presName="line_2" presStyleLbl="parChTrans1D1" presStyleIdx="0" presStyleCnt="4"/>
      <dgm:spPr/>
    </dgm:pt>
    <dgm:pt modelId="{311BD43B-E32E-7B48-B820-8C40BB47364B}" type="pres">
      <dgm:prSet presAssocID="{1841E830-7B08-C54D-A13A-87700D68F8B8}" presName="textparent_2" presStyleLbl="node1" presStyleIdx="0" presStyleCnt="0"/>
      <dgm:spPr/>
    </dgm:pt>
    <dgm:pt modelId="{535E721D-D18A-1E46-A297-96C899CD5DFC}" type="pres">
      <dgm:prSet presAssocID="{1841E830-7B08-C54D-A13A-87700D68F8B8}" presName="text_2" presStyleLbl="revTx" presStyleIdx="0" presStyleCnt="4">
        <dgm:presLayoutVars>
          <dgm:bulletEnabled val="1"/>
        </dgm:presLayoutVars>
      </dgm:prSet>
      <dgm:spPr/>
    </dgm:pt>
    <dgm:pt modelId="{B27C719F-1DF4-114D-8CE9-F19BDF999651}" type="pres">
      <dgm:prSet presAssocID="{04242DF1-AFCD-D844-ACE2-07D0D286EB17}" presName="picture_3" presStyleCnt="0"/>
      <dgm:spPr/>
    </dgm:pt>
    <dgm:pt modelId="{74F4A344-41FC-7D41-A761-E993527FE21E}" type="pres">
      <dgm:prSet presAssocID="{04242DF1-AFCD-D844-ACE2-07D0D286EB17}" presName="pictureRepeatNode" presStyleLbl="alignImgPlace1" presStyleIdx="2" presStyleCnt="5"/>
      <dgm:spPr/>
    </dgm:pt>
    <dgm:pt modelId="{31B2E8A7-9DAC-F149-B830-CB37834A32A9}" type="pres">
      <dgm:prSet presAssocID="{0D113534-DA15-0C4F-BAA7-7D866E273624}" presName="line_3" presStyleLbl="parChTrans1D1" presStyleIdx="1" presStyleCnt="4"/>
      <dgm:spPr/>
    </dgm:pt>
    <dgm:pt modelId="{7E7FEF82-E03D-DD41-82ED-380C16849505}" type="pres">
      <dgm:prSet presAssocID="{0D113534-DA15-0C4F-BAA7-7D866E273624}" presName="textparent_3" presStyleLbl="node1" presStyleIdx="0" presStyleCnt="0"/>
      <dgm:spPr/>
    </dgm:pt>
    <dgm:pt modelId="{D95F4C61-754C-AB44-87CD-91350792A786}" type="pres">
      <dgm:prSet presAssocID="{0D113534-DA15-0C4F-BAA7-7D866E273624}" presName="text_3" presStyleLbl="revTx" presStyleIdx="1" presStyleCnt="4">
        <dgm:presLayoutVars>
          <dgm:bulletEnabled val="1"/>
        </dgm:presLayoutVars>
      </dgm:prSet>
      <dgm:spPr/>
    </dgm:pt>
    <dgm:pt modelId="{F8E2FB39-EE10-4D4E-8A3D-C530452D13D6}" type="pres">
      <dgm:prSet presAssocID="{E657D6A7-AB92-714C-8FE1-4AD3F49298F9}" presName="picture_4" presStyleCnt="0"/>
      <dgm:spPr/>
    </dgm:pt>
    <dgm:pt modelId="{DED41D81-937E-C64F-BEEB-CBCE166A4BA3}" type="pres">
      <dgm:prSet presAssocID="{E657D6A7-AB92-714C-8FE1-4AD3F49298F9}" presName="pictureRepeatNode" presStyleLbl="alignImgPlace1" presStyleIdx="3" presStyleCnt="5"/>
      <dgm:spPr/>
    </dgm:pt>
    <dgm:pt modelId="{7C66A92D-D7EB-354E-9596-3E3F4E44E6A5}" type="pres">
      <dgm:prSet presAssocID="{29931595-33D3-DC46-9662-3A8E56E4EC61}" presName="line_4" presStyleLbl="parChTrans1D1" presStyleIdx="2" presStyleCnt="4"/>
      <dgm:spPr/>
    </dgm:pt>
    <dgm:pt modelId="{8C5FE351-1BAE-D74B-86DB-9E288126A793}" type="pres">
      <dgm:prSet presAssocID="{29931595-33D3-DC46-9662-3A8E56E4EC61}" presName="textparent_4" presStyleLbl="node1" presStyleIdx="0" presStyleCnt="0"/>
      <dgm:spPr/>
    </dgm:pt>
    <dgm:pt modelId="{8ED1B4D1-B439-DE40-89D5-37F6A19DE059}" type="pres">
      <dgm:prSet presAssocID="{29931595-33D3-DC46-9662-3A8E56E4EC61}" presName="text_4" presStyleLbl="revTx" presStyleIdx="2" presStyleCnt="4">
        <dgm:presLayoutVars>
          <dgm:bulletEnabled val="1"/>
        </dgm:presLayoutVars>
      </dgm:prSet>
      <dgm:spPr/>
    </dgm:pt>
    <dgm:pt modelId="{5654881A-3241-5444-B92C-167E844EB795}" type="pres">
      <dgm:prSet presAssocID="{95FE6708-7248-8343-AC10-BC26FA3E0CB4}" presName="picture_5" presStyleCnt="0"/>
      <dgm:spPr/>
    </dgm:pt>
    <dgm:pt modelId="{069C531B-DD8C-6449-BE76-4FC4C9C34824}" type="pres">
      <dgm:prSet presAssocID="{95FE6708-7248-8343-AC10-BC26FA3E0CB4}" presName="pictureRepeatNode" presStyleLbl="alignImgPlace1" presStyleIdx="4" presStyleCnt="5"/>
      <dgm:spPr/>
    </dgm:pt>
    <dgm:pt modelId="{839FC456-75B3-8346-8A4A-9C206E24D67B}" type="pres">
      <dgm:prSet presAssocID="{0E43337C-2404-7547-86D0-2BB9FB416124}" presName="line_5" presStyleLbl="parChTrans1D1" presStyleIdx="3" presStyleCnt="4"/>
      <dgm:spPr/>
    </dgm:pt>
    <dgm:pt modelId="{7CB2DD94-5101-184A-B4E5-F3152ADCF875}" type="pres">
      <dgm:prSet presAssocID="{0E43337C-2404-7547-86D0-2BB9FB416124}" presName="textparent_5" presStyleLbl="node1" presStyleIdx="0" presStyleCnt="0"/>
      <dgm:spPr/>
    </dgm:pt>
    <dgm:pt modelId="{1E6E74D3-52DA-7844-8B86-52CF484EF809}" type="pres">
      <dgm:prSet presAssocID="{0E43337C-2404-7547-86D0-2BB9FB416124}" presName="text_5" presStyleLbl="revTx" presStyleIdx="3" presStyleCnt="4">
        <dgm:presLayoutVars>
          <dgm:bulletEnabled val="1"/>
        </dgm:presLayoutVars>
      </dgm:prSet>
      <dgm:spPr/>
    </dgm:pt>
  </dgm:ptLst>
  <dgm:cxnLst>
    <dgm:cxn modelId="{43C01819-4E91-594A-B086-02A4DB319491}" type="presOf" srcId="{0E43337C-2404-7547-86D0-2BB9FB416124}" destId="{1E6E74D3-52DA-7844-8B86-52CF484EF809}" srcOrd="0" destOrd="0" presId="urn:microsoft.com/office/officeart/2008/layout/CircularPictureCallout"/>
    <dgm:cxn modelId="{DF1FE824-C7F1-1F49-919A-B65DE636C49D}" type="presOf" srcId="{7A02CF64-C990-5E4B-9092-A11D55C9DAA6}" destId="{B974157F-A2EF-C04D-A31C-3754B4F805F7}" srcOrd="0" destOrd="0" presId="urn:microsoft.com/office/officeart/2008/layout/CircularPictureCallout"/>
    <dgm:cxn modelId="{03C7822E-56AF-D244-A59F-747F601BE496}" type="presOf" srcId="{CAA2259D-4146-524A-A7CF-9DBD9AE1D3CF}" destId="{D49179AF-56D7-8446-890F-3ED28F8E9BD6}" srcOrd="0" destOrd="0" presId="urn:microsoft.com/office/officeart/2008/layout/CircularPictureCallout"/>
    <dgm:cxn modelId="{4637C033-EDC8-7845-8D03-FC36928A6B99}" srcId="{CAA2259D-4146-524A-A7CF-9DBD9AE1D3CF}" destId="{0D113534-DA15-0C4F-BAA7-7D866E273624}" srcOrd="2" destOrd="0" parTransId="{6E4131DE-F87C-9443-9BEB-0C494B0C6D3E}" sibTransId="{04242DF1-AFCD-D844-ACE2-07D0D286EB17}"/>
    <dgm:cxn modelId="{E687C149-A822-B144-A209-6706C816E559}" srcId="{CAA2259D-4146-524A-A7CF-9DBD9AE1D3CF}" destId="{1841E830-7B08-C54D-A13A-87700D68F8B8}" srcOrd="1" destOrd="0" parTransId="{6278D8EF-4F06-4F4D-85D1-DAD6F2188EDA}" sibTransId="{CA484526-2D6A-B041-AE97-268F4910B138}"/>
    <dgm:cxn modelId="{0CBE7358-1279-104A-B6F6-E17036C18D93}" type="presOf" srcId="{6A2A4C65-DEAB-EB45-92A2-71D8DDAC9868}" destId="{14665842-2C92-0D46-A7DF-572AFA8E34B8}" srcOrd="0" destOrd="0" presId="urn:microsoft.com/office/officeart/2008/layout/CircularPictureCallout"/>
    <dgm:cxn modelId="{5DACA25D-2FFC-8B49-A13B-C21DCBF5B0E8}" type="presOf" srcId="{95FE6708-7248-8343-AC10-BC26FA3E0CB4}" destId="{069C531B-DD8C-6449-BE76-4FC4C9C34824}" srcOrd="0" destOrd="0" presId="urn:microsoft.com/office/officeart/2008/layout/CircularPictureCallout"/>
    <dgm:cxn modelId="{1AB10065-1449-8345-B7AA-73B7C35A5D5C}" srcId="{CAA2259D-4146-524A-A7CF-9DBD9AE1D3CF}" destId="{0E43337C-2404-7547-86D0-2BB9FB416124}" srcOrd="4" destOrd="0" parTransId="{9429799F-74A5-2444-953D-18C6BDCF59BF}" sibTransId="{95FE6708-7248-8343-AC10-BC26FA3E0CB4}"/>
    <dgm:cxn modelId="{C719776B-A469-E84B-9A61-8655DBBBD9CF}" type="presOf" srcId="{0D113534-DA15-0C4F-BAA7-7D866E273624}" destId="{D95F4C61-754C-AB44-87CD-91350792A786}" srcOrd="0" destOrd="0" presId="urn:microsoft.com/office/officeart/2008/layout/CircularPictureCallout"/>
    <dgm:cxn modelId="{5B5B8675-9218-1E4B-99CF-96FE88B996DD}" type="presOf" srcId="{E657D6A7-AB92-714C-8FE1-4AD3F49298F9}" destId="{DED41D81-937E-C64F-BEEB-CBCE166A4BA3}" srcOrd="0" destOrd="0" presId="urn:microsoft.com/office/officeart/2008/layout/CircularPictureCallout"/>
    <dgm:cxn modelId="{72EE2082-28EF-2B42-9922-3B26AF43142A}" type="presOf" srcId="{04242DF1-AFCD-D844-ACE2-07D0D286EB17}" destId="{74F4A344-41FC-7D41-A761-E993527FE21E}" srcOrd="0" destOrd="0" presId="urn:microsoft.com/office/officeart/2008/layout/CircularPictureCallout"/>
    <dgm:cxn modelId="{41F0C58F-8686-FD4B-88B4-AFCC2FBF87BF}" type="presOf" srcId="{CA484526-2D6A-B041-AE97-268F4910B138}" destId="{F8BACC12-4323-BD4A-B886-8F863EE0599B}" srcOrd="0" destOrd="0" presId="urn:microsoft.com/office/officeart/2008/layout/CircularPictureCallout"/>
    <dgm:cxn modelId="{11727B9B-FB24-EB48-AFE8-AC7A76FEF946}" srcId="{CAA2259D-4146-524A-A7CF-9DBD9AE1D3CF}" destId="{29931595-33D3-DC46-9662-3A8E56E4EC61}" srcOrd="3" destOrd="0" parTransId="{C4D68C33-4775-5249-96A2-2DC83589D67D}" sibTransId="{E657D6A7-AB92-714C-8FE1-4AD3F49298F9}"/>
    <dgm:cxn modelId="{29AC0B9D-4529-7848-B59C-ECC9512B8957}" type="presOf" srcId="{29931595-33D3-DC46-9662-3A8E56E4EC61}" destId="{8ED1B4D1-B439-DE40-89D5-37F6A19DE059}" srcOrd="0" destOrd="0" presId="urn:microsoft.com/office/officeart/2008/layout/CircularPictureCallout"/>
    <dgm:cxn modelId="{2D8F9AB4-A164-784E-9E58-718330BFDAC2}" srcId="{CAA2259D-4146-524A-A7CF-9DBD9AE1D3CF}" destId="{7A02CF64-C990-5E4B-9092-A11D55C9DAA6}" srcOrd="0" destOrd="0" parTransId="{B5DA4501-24EC-BB4B-B7B7-D39C87DACEDE}" sibTransId="{6A2A4C65-DEAB-EB45-92A2-71D8DDAC9868}"/>
    <dgm:cxn modelId="{06F2EAD9-B5BE-6349-9A08-293D9F48CEF5}" type="presOf" srcId="{1841E830-7B08-C54D-A13A-87700D68F8B8}" destId="{535E721D-D18A-1E46-A297-96C899CD5DFC}" srcOrd="0" destOrd="0" presId="urn:microsoft.com/office/officeart/2008/layout/CircularPictureCallout"/>
    <dgm:cxn modelId="{798062EE-AD56-6045-A78A-4C97EF8F1F2D}" type="presParOf" srcId="{D49179AF-56D7-8446-890F-3ED28F8E9BD6}" destId="{31A4152D-12CB-8A4E-A62F-ED40C0163494}" srcOrd="0" destOrd="0" presId="urn:microsoft.com/office/officeart/2008/layout/CircularPictureCallout"/>
    <dgm:cxn modelId="{1ADBB210-C84D-BD44-A8D5-33A4AD3661EE}" type="presParOf" srcId="{31A4152D-12CB-8A4E-A62F-ED40C0163494}" destId="{902195B7-BF3F-A14C-9CE1-6CF3C015E157}" srcOrd="0" destOrd="0" presId="urn:microsoft.com/office/officeart/2008/layout/CircularPictureCallout"/>
    <dgm:cxn modelId="{4C1465D8-66A7-0942-95F7-FE710A305B20}" type="presParOf" srcId="{902195B7-BF3F-A14C-9CE1-6CF3C015E157}" destId="{14665842-2C92-0D46-A7DF-572AFA8E34B8}" srcOrd="0" destOrd="0" presId="urn:microsoft.com/office/officeart/2008/layout/CircularPictureCallout"/>
    <dgm:cxn modelId="{3853BF8B-FDAB-F44B-B414-30196E0CFF1E}" type="presParOf" srcId="{31A4152D-12CB-8A4E-A62F-ED40C0163494}" destId="{B974157F-A2EF-C04D-A31C-3754B4F805F7}" srcOrd="1" destOrd="0" presId="urn:microsoft.com/office/officeart/2008/layout/CircularPictureCallout"/>
    <dgm:cxn modelId="{B701D27A-038E-3345-BBB9-1AEEF0AFF2DA}" type="presParOf" srcId="{31A4152D-12CB-8A4E-A62F-ED40C0163494}" destId="{04E32E71-F115-1C4F-B84D-43A71084C610}" srcOrd="2" destOrd="0" presId="urn:microsoft.com/office/officeart/2008/layout/CircularPictureCallout"/>
    <dgm:cxn modelId="{4343FA70-D8EB-CE49-8390-66C8C8778F20}" type="presParOf" srcId="{04E32E71-F115-1C4F-B84D-43A71084C610}" destId="{F8BACC12-4323-BD4A-B886-8F863EE0599B}" srcOrd="0" destOrd="0" presId="urn:microsoft.com/office/officeart/2008/layout/CircularPictureCallout"/>
    <dgm:cxn modelId="{864F4A57-69AD-BA44-9236-226FF9D6FAC4}" type="presParOf" srcId="{31A4152D-12CB-8A4E-A62F-ED40C0163494}" destId="{0FAC9FD2-101D-E647-9312-40BD6A4C1736}" srcOrd="3" destOrd="0" presId="urn:microsoft.com/office/officeart/2008/layout/CircularPictureCallout"/>
    <dgm:cxn modelId="{81DB6831-464D-E141-89D7-E61443577970}" type="presParOf" srcId="{31A4152D-12CB-8A4E-A62F-ED40C0163494}" destId="{311BD43B-E32E-7B48-B820-8C40BB47364B}" srcOrd="4" destOrd="0" presId="urn:microsoft.com/office/officeart/2008/layout/CircularPictureCallout"/>
    <dgm:cxn modelId="{502FA6A2-F1D1-F446-9F11-9AF5BD8E8FDD}" type="presParOf" srcId="{311BD43B-E32E-7B48-B820-8C40BB47364B}" destId="{535E721D-D18A-1E46-A297-96C899CD5DFC}" srcOrd="0" destOrd="0" presId="urn:microsoft.com/office/officeart/2008/layout/CircularPictureCallout"/>
    <dgm:cxn modelId="{0DFF5924-D08B-2646-8E35-89AF0A20B799}" type="presParOf" srcId="{31A4152D-12CB-8A4E-A62F-ED40C0163494}" destId="{B27C719F-1DF4-114D-8CE9-F19BDF999651}" srcOrd="5" destOrd="0" presId="urn:microsoft.com/office/officeart/2008/layout/CircularPictureCallout"/>
    <dgm:cxn modelId="{DAC8A532-35E2-DC45-B0FA-1CC8EFCDD675}" type="presParOf" srcId="{B27C719F-1DF4-114D-8CE9-F19BDF999651}" destId="{74F4A344-41FC-7D41-A761-E993527FE21E}" srcOrd="0" destOrd="0" presId="urn:microsoft.com/office/officeart/2008/layout/CircularPictureCallout"/>
    <dgm:cxn modelId="{7433AD31-00C4-754E-B831-DB99E8FD64DE}" type="presParOf" srcId="{31A4152D-12CB-8A4E-A62F-ED40C0163494}" destId="{31B2E8A7-9DAC-F149-B830-CB37834A32A9}" srcOrd="6" destOrd="0" presId="urn:microsoft.com/office/officeart/2008/layout/CircularPictureCallout"/>
    <dgm:cxn modelId="{C0354309-D4D4-854E-9C7C-A1AFE4A47CE3}" type="presParOf" srcId="{31A4152D-12CB-8A4E-A62F-ED40C0163494}" destId="{7E7FEF82-E03D-DD41-82ED-380C16849505}" srcOrd="7" destOrd="0" presId="urn:microsoft.com/office/officeart/2008/layout/CircularPictureCallout"/>
    <dgm:cxn modelId="{389DAD44-F123-A24B-BDBD-35D6122486DE}" type="presParOf" srcId="{7E7FEF82-E03D-DD41-82ED-380C16849505}" destId="{D95F4C61-754C-AB44-87CD-91350792A786}" srcOrd="0" destOrd="0" presId="urn:microsoft.com/office/officeart/2008/layout/CircularPictureCallout"/>
    <dgm:cxn modelId="{FE271735-8F2B-7D45-BF35-E14395F650A8}" type="presParOf" srcId="{31A4152D-12CB-8A4E-A62F-ED40C0163494}" destId="{F8E2FB39-EE10-4D4E-8A3D-C530452D13D6}" srcOrd="8" destOrd="0" presId="urn:microsoft.com/office/officeart/2008/layout/CircularPictureCallout"/>
    <dgm:cxn modelId="{0014E0D5-5C98-8B46-BA56-732B2242FDC6}" type="presParOf" srcId="{F8E2FB39-EE10-4D4E-8A3D-C530452D13D6}" destId="{DED41D81-937E-C64F-BEEB-CBCE166A4BA3}" srcOrd="0" destOrd="0" presId="urn:microsoft.com/office/officeart/2008/layout/CircularPictureCallout"/>
    <dgm:cxn modelId="{8079DE89-49E3-3240-A015-3E99B7C2CEBE}" type="presParOf" srcId="{31A4152D-12CB-8A4E-A62F-ED40C0163494}" destId="{7C66A92D-D7EB-354E-9596-3E3F4E44E6A5}" srcOrd="9" destOrd="0" presId="urn:microsoft.com/office/officeart/2008/layout/CircularPictureCallout"/>
    <dgm:cxn modelId="{11A8552D-8BA1-5A4A-A6BA-8E27D5CFC268}" type="presParOf" srcId="{31A4152D-12CB-8A4E-A62F-ED40C0163494}" destId="{8C5FE351-1BAE-D74B-86DB-9E288126A793}" srcOrd="10" destOrd="0" presId="urn:microsoft.com/office/officeart/2008/layout/CircularPictureCallout"/>
    <dgm:cxn modelId="{A81B791B-4119-8E48-93EE-2C5C7DA24AB9}" type="presParOf" srcId="{8C5FE351-1BAE-D74B-86DB-9E288126A793}" destId="{8ED1B4D1-B439-DE40-89D5-37F6A19DE059}" srcOrd="0" destOrd="0" presId="urn:microsoft.com/office/officeart/2008/layout/CircularPictureCallout"/>
    <dgm:cxn modelId="{9F2C7374-3D8F-274E-A80B-C73A44832672}" type="presParOf" srcId="{31A4152D-12CB-8A4E-A62F-ED40C0163494}" destId="{5654881A-3241-5444-B92C-167E844EB795}" srcOrd="11" destOrd="0" presId="urn:microsoft.com/office/officeart/2008/layout/CircularPictureCallout"/>
    <dgm:cxn modelId="{8ECAB489-2054-E749-AF32-4128E7289359}" type="presParOf" srcId="{5654881A-3241-5444-B92C-167E844EB795}" destId="{069C531B-DD8C-6449-BE76-4FC4C9C34824}" srcOrd="0" destOrd="0" presId="urn:microsoft.com/office/officeart/2008/layout/CircularPictureCallout"/>
    <dgm:cxn modelId="{15F27003-A13C-1F44-B370-F906EF9658E0}" type="presParOf" srcId="{31A4152D-12CB-8A4E-A62F-ED40C0163494}" destId="{839FC456-75B3-8346-8A4A-9C206E24D67B}" srcOrd="12" destOrd="0" presId="urn:microsoft.com/office/officeart/2008/layout/CircularPictureCallout"/>
    <dgm:cxn modelId="{CE32AAA8-4051-494F-B272-2F07667E6B05}" type="presParOf" srcId="{31A4152D-12CB-8A4E-A62F-ED40C0163494}" destId="{7CB2DD94-5101-184A-B4E5-F3152ADCF875}" srcOrd="13" destOrd="0" presId="urn:microsoft.com/office/officeart/2008/layout/CircularPictureCallout"/>
    <dgm:cxn modelId="{15BFEB55-06D0-B74A-A447-E5DDE0C4F4BC}" type="presParOf" srcId="{7CB2DD94-5101-184A-B4E5-F3152ADCF875}" destId="{1E6E74D3-52DA-7844-8B86-52CF484EF80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63B10-EB43-7443-B653-19D1954AFE8E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3D3822-81F8-C044-AB72-D4F95E148FF8}">
      <dgm:prSet phldrT="[Text]"/>
      <dgm:spPr/>
      <dgm:t>
        <a:bodyPr/>
        <a:lstStyle/>
        <a:p>
          <a:r>
            <a:rPr lang="en-GB" dirty="0"/>
            <a:t>Microsoft Search</a:t>
          </a:r>
        </a:p>
      </dgm:t>
    </dgm:pt>
    <dgm:pt modelId="{9A1EF331-C9A0-EF4E-AE8C-C5637C723E61}" type="parTrans" cxnId="{81315CE9-F2CD-E848-B59E-00C19525B499}">
      <dgm:prSet/>
      <dgm:spPr/>
      <dgm:t>
        <a:bodyPr/>
        <a:lstStyle/>
        <a:p>
          <a:endParaRPr lang="en-GB"/>
        </a:p>
      </dgm:t>
    </dgm:pt>
    <dgm:pt modelId="{BDF8A6C3-4520-C343-BA79-67D5E599DB58}" type="sibTrans" cxnId="{81315CE9-F2CD-E848-B59E-00C19525B499}">
      <dgm:prSet/>
      <dgm:spPr/>
      <dgm:t>
        <a:bodyPr/>
        <a:lstStyle/>
        <a:p>
          <a:endParaRPr lang="en-GB"/>
        </a:p>
      </dgm:t>
    </dgm:pt>
    <dgm:pt modelId="{C82238EA-60B1-B74E-9C9F-99B85821EE18}">
      <dgm:prSet phldrT="[Text]"/>
      <dgm:spPr/>
      <dgm:t>
        <a:bodyPr/>
        <a:lstStyle/>
        <a:p>
          <a:r>
            <a:rPr lang="en-GB" dirty="0"/>
            <a:t>Context IQ on outlook</a:t>
          </a:r>
        </a:p>
      </dgm:t>
    </dgm:pt>
    <dgm:pt modelId="{6DDF4F06-5B74-4945-BD4E-09A93FA5AD56}" type="parTrans" cxnId="{49C33106-B1BB-8546-803C-0710CE0C8C54}">
      <dgm:prSet/>
      <dgm:spPr/>
      <dgm:t>
        <a:bodyPr/>
        <a:lstStyle/>
        <a:p>
          <a:endParaRPr lang="en-GB"/>
        </a:p>
      </dgm:t>
    </dgm:pt>
    <dgm:pt modelId="{AF0E4C6D-5862-9644-8332-1A433FB171E0}" type="sibTrans" cxnId="{49C33106-B1BB-8546-803C-0710CE0C8C54}">
      <dgm:prSet/>
      <dgm:spPr/>
      <dgm:t>
        <a:bodyPr/>
        <a:lstStyle/>
        <a:p>
          <a:endParaRPr lang="en-GB"/>
        </a:p>
      </dgm:t>
    </dgm:pt>
    <dgm:pt modelId="{DF2F5205-0A70-4343-B22A-6F6F87369E3C}">
      <dgm:prSet phldrT="[Text]"/>
      <dgm:spPr/>
      <dgm:t>
        <a:bodyPr/>
        <a:lstStyle/>
        <a:p>
          <a:r>
            <a:rPr lang="en-GB" dirty="0"/>
            <a:t>Microsoft 365 Copilot</a:t>
          </a:r>
        </a:p>
      </dgm:t>
    </dgm:pt>
    <dgm:pt modelId="{7D8EC0FD-AF71-9B4F-94E7-F0FAEFC50F05}" type="parTrans" cxnId="{781F4E42-84AC-324B-A5D1-4B65D20AEAF6}">
      <dgm:prSet/>
      <dgm:spPr/>
      <dgm:t>
        <a:bodyPr/>
        <a:lstStyle/>
        <a:p>
          <a:endParaRPr lang="en-GB"/>
        </a:p>
      </dgm:t>
    </dgm:pt>
    <dgm:pt modelId="{98A39EC1-D10C-5548-B477-A8EE689EE091}" type="sibTrans" cxnId="{781F4E42-84AC-324B-A5D1-4B65D20AEAF6}">
      <dgm:prSet/>
      <dgm:spPr/>
      <dgm:t>
        <a:bodyPr/>
        <a:lstStyle/>
        <a:p>
          <a:endParaRPr lang="en-GB"/>
        </a:p>
      </dgm:t>
    </dgm:pt>
    <dgm:pt modelId="{06FF8A82-234A-E04E-A042-E7ACA731AD7A}">
      <dgm:prSet phldrT="[Text]"/>
      <dgm:spPr/>
      <dgm:t>
        <a:bodyPr/>
        <a:lstStyle/>
        <a:p>
          <a:r>
            <a:rPr lang="en-GB" dirty="0"/>
            <a:t>Microsoft 365  App</a:t>
          </a:r>
        </a:p>
      </dgm:t>
    </dgm:pt>
    <dgm:pt modelId="{F6D9D401-1741-ED47-9203-EF2C28D24430}" type="parTrans" cxnId="{778E91CC-CC65-CD4F-B34F-4F656FC5254E}">
      <dgm:prSet/>
      <dgm:spPr/>
      <dgm:t>
        <a:bodyPr/>
        <a:lstStyle/>
        <a:p>
          <a:endParaRPr lang="en-GB"/>
        </a:p>
      </dgm:t>
    </dgm:pt>
    <dgm:pt modelId="{26C06762-DB85-9946-A206-E4CAF2B3438F}" type="sibTrans" cxnId="{778E91CC-CC65-CD4F-B34F-4F656FC5254E}">
      <dgm:prSet/>
      <dgm:spPr/>
      <dgm:t>
        <a:bodyPr/>
        <a:lstStyle/>
        <a:p>
          <a:endParaRPr lang="en-GB"/>
        </a:p>
      </dgm:t>
    </dgm:pt>
    <dgm:pt modelId="{52489C06-2B19-0E44-903F-5C5075490E93}" type="pres">
      <dgm:prSet presAssocID="{49463B10-EB43-7443-B653-19D1954AFE8E}" presName="Name0" presStyleCnt="0">
        <dgm:presLayoutVars>
          <dgm:dir/>
          <dgm:resizeHandles val="exact"/>
        </dgm:presLayoutVars>
      </dgm:prSet>
      <dgm:spPr/>
    </dgm:pt>
    <dgm:pt modelId="{A71B3710-8F19-7949-AF0F-C3B0CCB6D668}" type="pres">
      <dgm:prSet presAssocID="{49463B10-EB43-7443-B653-19D1954AFE8E}" presName="fgShape" presStyleLbl="fgShp" presStyleIdx="0" presStyleCnt="1"/>
      <dgm:spPr/>
    </dgm:pt>
    <dgm:pt modelId="{F5B3707F-CCB6-BF40-88E6-C07553E8DC70}" type="pres">
      <dgm:prSet presAssocID="{49463B10-EB43-7443-B653-19D1954AFE8E}" presName="linComp" presStyleCnt="0"/>
      <dgm:spPr/>
    </dgm:pt>
    <dgm:pt modelId="{36446B1D-AAF9-D842-9D0D-E34B0EE8667F}" type="pres">
      <dgm:prSet presAssocID="{B83D3822-81F8-C044-AB72-D4F95E148FF8}" presName="compNode" presStyleCnt="0"/>
      <dgm:spPr/>
    </dgm:pt>
    <dgm:pt modelId="{BDA14D0B-B0BA-0348-93AF-829E490D2974}" type="pres">
      <dgm:prSet presAssocID="{B83D3822-81F8-C044-AB72-D4F95E148FF8}" presName="bkgdShape" presStyleLbl="node1" presStyleIdx="0" presStyleCnt="4" custLinFactNeighborX="-95" custLinFactNeighborY="-6329"/>
      <dgm:spPr/>
    </dgm:pt>
    <dgm:pt modelId="{CDEF851F-B548-B040-B642-5643998D0394}" type="pres">
      <dgm:prSet presAssocID="{B83D3822-81F8-C044-AB72-D4F95E148FF8}" presName="nodeTx" presStyleLbl="node1" presStyleIdx="0" presStyleCnt="4">
        <dgm:presLayoutVars>
          <dgm:bulletEnabled val="1"/>
        </dgm:presLayoutVars>
      </dgm:prSet>
      <dgm:spPr/>
    </dgm:pt>
    <dgm:pt modelId="{82825BCD-7055-7443-ABA7-2D42B94AE037}" type="pres">
      <dgm:prSet presAssocID="{B83D3822-81F8-C044-AB72-D4F95E148FF8}" presName="invisiNode" presStyleLbl="node1" presStyleIdx="0" presStyleCnt="4"/>
      <dgm:spPr/>
    </dgm:pt>
    <dgm:pt modelId="{969DE0B5-5783-1C45-9A49-46BF900441FC}" type="pres">
      <dgm:prSet presAssocID="{B83D3822-81F8-C044-AB72-D4F95E148FF8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arch Inventory with solid fill"/>
        </a:ext>
      </dgm:extLst>
    </dgm:pt>
    <dgm:pt modelId="{075484AC-9740-C646-888A-3C593BAACBEB}" type="pres">
      <dgm:prSet presAssocID="{BDF8A6C3-4520-C343-BA79-67D5E599DB58}" presName="sibTrans" presStyleLbl="sibTrans2D1" presStyleIdx="0" presStyleCnt="0"/>
      <dgm:spPr/>
    </dgm:pt>
    <dgm:pt modelId="{E365ECEA-199E-1D4D-B6F4-4D33D9197D9D}" type="pres">
      <dgm:prSet presAssocID="{C82238EA-60B1-B74E-9C9F-99B85821EE18}" presName="compNode" presStyleCnt="0"/>
      <dgm:spPr/>
    </dgm:pt>
    <dgm:pt modelId="{FC30AC69-294C-B442-BFE6-B807AD86CE97}" type="pres">
      <dgm:prSet presAssocID="{C82238EA-60B1-B74E-9C9F-99B85821EE18}" presName="bkgdShape" presStyleLbl="node1" presStyleIdx="1" presStyleCnt="4"/>
      <dgm:spPr/>
    </dgm:pt>
    <dgm:pt modelId="{D6679CB4-198F-A84D-A5F7-D5D24FD8B841}" type="pres">
      <dgm:prSet presAssocID="{C82238EA-60B1-B74E-9C9F-99B85821EE18}" presName="nodeTx" presStyleLbl="node1" presStyleIdx="1" presStyleCnt="4">
        <dgm:presLayoutVars>
          <dgm:bulletEnabled val="1"/>
        </dgm:presLayoutVars>
      </dgm:prSet>
      <dgm:spPr/>
    </dgm:pt>
    <dgm:pt modelId="{42384DC7-9C50-2B47-B11F-55401A6BC459}" type="pres">
      <dgm:prSet presAssocID="{C82238EA-60B1-B74E-9C9F-99B85821EE18}" presName="invisiNode" presStyleLbl="node1" presStyleIdx="1" presStyleCnt="4"/>
      <dgm:spPr/>
    </dgm:pt>
    <dgm:pt modelId="{BDF58DCD-ACDA-3044-A28B-7E41E2A42A47}" type="pres">
      <dgm:prSet presAssocID="{C82238EA-60B1-B74E-9C9F-99B85821EE18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6B583FDB-E7B5-814B-9E6D-CA74172A0986}" type="pres">
      <dgm:prSet presAssocID="{AF0E4C6D-5862-9644-8332-1A433FB171E0}" presName="sibTrans" presStyleLbl="sibTrans2D1" presStyleIdx="0" presStyleCnt="0"/>
      <dgm:spPr/>
    </dgm:pt>
    <dgm:pt modelId="{19A3DF35-8BB0-D348-97FB-E2C17A69DBA6}" type="pres">
      <dgm:prSet presAssocID="{DF2F5205-0A70-4343-B22A-6F6F87369E3C}" presName="compNode" presStyleCnt="0"/>
      <dgm:spPr/>
    </dgm:pt>
    <dgm:pt modelId="{A660759F-B6E9-7742-9531-3406693F27AB}" type="pres">
      <dgm:prSet presAssocID="{DF2F5205-0A70-4343-B22A-6F6F87369E3C}" presName="bkgdShape" presStyleLbl="node1" presStyleIdx="2" presStyleCnt="4"/>
      <dgm:spPr/>
    </dgm:pt>
    <dgm:pt modelId="{CDA2B79D-155E-6047-A5D0-750CAD56677B}" type="pres">
      <dgm:prSet presAssocID="{DF2F5205-0A70-4343-B22A-6F6F87369E3C}" presName="nodeTx" presStyleLbl="node1" presStyleIdx="2" presStyleCnt="4">
        <dgm:presLayoutVars>
          <dgm:bulletEnabled val="1"/>
        </dgm:presLayoutVars>
      </dgm:prSet>
      <dgm:spPr/>
    </dgm:pt>
    <dgm:pt modelId="{D61E057C-6EFF-C740-92D1-EDEF00AD7D7C}" type="pres">
      <dgm:prSet presAssocID="{DF2F5205-0A70-4343-B22A-6F6F87369E3C}" presName="invisiNode" presStyleLbl="node1" presStyleIdx="2" presStyleCnt="4"/>
      <dgm:spPr/>
    </dgm:pt>
    <dgm:pt modelId="{5866C24D-D65F-8C48-801A-DCE0CCCECBEB}" type="pres">
      <dgm:prSet presAssocID="{DF2F5205-0A70-4343-B22A-6F6F87369E3C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F4D44D3B-6D71-8C45-BF88-F555364B5FB6}" type="pres">
      <dgm:prSet presAssocID="{98A39EC1-D10C-5548-B477-A8EE689EE091}" presName="sibTrans" presStyleLbl="sibTrans2D1" presStyleIdx="0" presStyleCnt="0"/>
      <dgm:spPr/>
    </dgm:pt>
    <dgm:pt modelId="{323023A0-7C9C-1149-82DD-20620CF77E15}" type="pres">
      <dgm:prSet presAssocID="{06FF8A82-234A-E04E-A042-E7ACA731AD7A}" presName="compNode" presStyleCnt="0"/>
      <dgm:spPr/>
    </dgm:pt>
    <dgm:pt modelId="{9F2D009B-B9E2-C548-A1D5-EC8F472CE980}" type="pres">
      <dgm:prSet presAssocID="{06FF8A82-234A-E04E-A042-E7ACA731AD7A}" presName="bkgdShape" presStyleLbl="node1" presStyleIdx="3" presStyleCnt="4" custLinFactNeighborX="2829" custLinFactNeighborY="3969"/>
      <dgm:spPr/>
    </dgm:pt>
    <dgm:pt modelId="{35152244-B3C0-1144-82E5-79705394D58E}" type="pres">
      <dgm:prSet presAssocID="{06FF8A82-234A-E04E-A042-E7ACA731AD7A}" presName="nodeTx" presStyleLbl="node1" presStyleIdx="3" presStyleCnt="4">
        <dgm:presLayoutVars>
          <dgm:bulletEnabled val="1"/>
        </dgm:presLayoutVars>
      </dgm:prSet>
      <dgm:spPr/>
    </dgm:pt>
    <dgm:pt modelId="{C2982A64-4D25-B348-A96F-3256733EF4AE}" type="pres">
      <dgm:prSet presAssocID="{06FF8A82-234A-E04E-A042-E7ACA731AD7A}" presName="invisiNode" presStyleLbl="node1" presStyleIdx="3" presStyleCnt="4"/>
      <dgm:spPr/>
    </dgm:pt>
    <dgm:pt modelId="{EAE82040-4C59-774F-AA51-574BD48792FF}" type="pres">
      <dgm:prSet presAssocID="{06FF8A82-234A-E04E-A042-E7ACA731AD7A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</dgm:ptLst>
  <dgm:cxnLst>
    <dgm:cxn modelId="{49C33106-B1BB-8546-803C-0710CE0C8C54}" srcId="{49463B10-EB43-7443-B653-19D1954AFE8E}" destId="{C82238EA-60B1-B74E-9C9F-99B85821EE18}" srcOrd="1" destOrd="0" parTransId="{6DDF4F06-5B74-4945-BD4E-09A93FA5AD56}" sibTransId="{AF0E4C6D-5862-9644-8332-1A433FB171E0}"/>
    <dgm:cxn modelId="{1B42E30A-3C1F-4040-897F-F7773CB7D68D}" type="presOf" srcId="{C82238EA-60B1-B74E-9C9F-99B85821EE18}" destId="{D6679CB4-198F-A84D-A5F7-D5D24FD8B841}" srcOrd="1" destOrd="0" presId="urn:microsoft.com/office/officeart/2005/8/layout/hList7"/>
    <dgm:cxn modelId="{E99C4C12-A718-B54B-B4F7-844C404AD215}" type="presOf" srcId="{DF2F5205-0A70-4343-B22A-6F6F87369E3C}" destId="{A660759F-B6E9-7742-9531-3406693F27AB}" srcOrd="0" destOrd="0" presId="urn:microsoft.com/office/officeart/2005/8/layout/hList7"/>
    <dgm:cxn modelId="{8C745517-54B3-F447-9E5C-55C0088F9B50}" type="presOf" srcId="{B83D3822-81F8-C044-AB72-D4F95E148FF8}" destId="{CDEF851F-B548-B040-B642-5643998D0394}" srcOrd="1" destOrd="0" presId="urn:microsoft.com/office/officeart/2005/8/layout/hList7"/>
    <dgm:cxn modelId="{8EBBCB1A-BAA2-BB48-89B0-216454D6E469}" type="presOf" srcId="{C82238EA-60B1-B74E-9C9F-99B85821EE18}" destId="{FC30AC69-294C-B442-BFE6-B807AD86CE97}" srcOrd="0" destOrd="0" presId="urn:microsoft.com/office/officeart/2005/8/layout/hList7"/>
    <dgm:cxn modelId="{B84A1121-D6D3-CB45-94FC-C15E92F09868}" type="presOf" srcId="{DF2F5205-0A70-4343-B22A-6F6F87369E3C}" destId="{CDA2B79D-155E-6047-A5D0-750CAD56677B}" srcOrd="1" destOrd="0" presId="urn:microsoft.com/office/officeart/2005/8/layout/hList7"/>
    <dgm:cxn modelId="{E97AF82F-D53D-144C-98E4-3015CBC7D454}" type="presOf" srcId="{B83D3822-81F8-C044-AB72-D4F95E148FF8}" destId="{BDA14D0B-B0BA-0348-93AF-829E490D2974}" srcOrd="0" destOrd="0" presId="urn:microsoft.com/office/officeart/2005/8/layout/hList7"/>
    <dgm:cxn modelId="{43965933-43ED-3145-8BC0-39E8DA19C30B}" type="presOf" srcId="{98A39EC1-D10C-5548-B477-A8EE689EE091}" destId="{F4D44D3B-6D71-8C45-BF88-F555364B5FB6}" srcOrd="0" destOrd="0" presId="urn:microsoft.com/office/officeart/2005/8/layout/hList7"/>
    <dgm:cxn modelId="{8859C537-16A0-A043-A963-03AECFAF63AC}" type="presOf" srcId="{AF0E4C6D-5862-9644-8332-1A433FB171E0}" destId="{6B583FDB-E7B5-814B-9E6D-CA74172A0986}" srcOrd="0" destOrd="0" presId="urn:microsoft.com/office/officeart/2005/8/layout/hList7"/>
    <dgm:cxn modelId="{781F4E42-84AC-324B-A5D1-4B65D20AEAF6}" srcId="{49463B10-EB43-7443-B653-19D1954AFE8E}" destId="{DF2F5205-0A70-4343-B22A-6F6F87369E3C}" srcOrd="2" destOrd="0" parTransId="{7D8EC0FD-AF71-9B4F-94E7-F0FAEFC50F05}" sibTransId="{98A39EC1-D10C-5548-B477-A8EE689EE091}"/>
    <dgm:cxn modelId="{765C9956-A834-F445-B719-D16BD1F607F7}" type="presOf" srcId="{BDF8A6C3-4520-C343-BA79-67D5E599DB58}" destId="{075484AC-9740-C646-888A-3C593BAACBEB}" srcOrd="0" destOrd="0" presId="urn:microsoft.com/office/officeart/2005/8/layout/hList7"/>
    <dgm:cxn modelId="{6982D181-5D24-B148-BD91-AA0DDF33F21C}" type="presOf" srcId="{06FF8A82-234A-E04E-A042-E7ACA731AD7A}" destId="{9F2D009B-B9E2-C548-A1D5-EC8F472CE980}" srcOrd="0" destOrd="0" presId="urn:microsoft.com/office/officeart/2005/8/layout/hList7"/>
    <dgm:cxn modelId="{6449FF99-4B17-EE49-AF42-E6449989865E}" type="presOf" srcId="{49463B10-EB43-7443-B653-19D1954AFE8E}" destId="{52489C06-2B19-0E44-903F-5C5075490E93}" srcOrd="0" destOrd="0" presId="urn:microsoft.com/office/officeart/2005/8/layout/hList7"/>
    <dgm:cxn modelId="{D47EE79F-6BEC-AC45-95EB-347F2BF90001}" type="presOf" srcId="{06FF8A82-234A-E04E-A042-E7ACA731AD7A}" destId="{35152244-B3C0-1144-82E5-79705394D58E}" srcOrd="1" destOrd="0" presId="urn:microsoft.com/office/officeart/2005/8/layout/hList7"/>
    <dgm:cxn modelId="{778E91CC-CC65-CD4F-B34F-4F656FC5254E}" srcId="{49463B10-EB43-7443-B653-19D1954AFE8E}" destId="{06FF8A82-234A-E04E-A042-E7ACA731AD7A}" srcOrd="3" destOrd="0" parTransId="{F6D9D401-1741-ED47-9203-EF2C28D24430}" sibTransId="{26C06762-DB85-9946-A206-E4CAF2B3438F}"/>
    <dgm:cxn modelId="{81315CE9-F2CD-E848-B59E-00C19525B499}" srcId="{49463B10-EB43-7443-B653-19D1954AFE8E}" destId="{B83D3822-81F8-C044-AB72-D4F95E148FF8}" srcOrd="0" destOrd="0" parTransId="{9A1EF331-C9A0-EF4E-AE8C-C5637C723E61}" sibTransId="{BDF8A6C3-4520-C343-BA79-67D5E599DB58}"/>
    <dgm:cxn modelId="{37A1FA2C-9873-D74F-8BD5-7E8DA7B4E19C}" type="presParOf" srcId="{52489C06-2B19-0E44-903F-5C5075490E93}" destId="{A71B3710-8F19-7949-AF0F-C3B0CCB6D668}" srcOrd="0" destOrd="0" presId="urn:microsoft.com/office/officeart/2005/8/layout/hList7"/>
    <dgm:cxn modelId="{5E1592D0-9F47-1C49-8B0B-CEFD408165B1}" type="presParOf" srcId="{52489C06-2B19-0E44-903F-5C5075490E93}" destId="{F5B3707F-CCB6-BF40-88E6-C07553E8DC70}" srcOrd="1" destOrd="0" presId="urn:microsoft.com/office/officeart/2005/8/layout/hList7"/>
    <dgm:cxn modelId="{52660027-CAB5-3147-92EA-F976F2E2E2EA}" type="presParOf" srcId="{F5B3707F-CCB6-BF40-88E6-C07553E8DC70}" destId="{36446B1D-AAF9-D842-9D0D-E34B0EE8667F}" srcOrd="0" destOrd="0" presId="urn:microsoft.com/office/officeart/2005/8/layout/hList7"/>
    <dgm:cxn modelId="{0DF9E72F-FF3F-E743-A01E-5D5613AE6203}" type="presParOf" srcId="{36446B1D-AAF9-D842-9D0D-E34B0EE8667F}" destId="{BDA14D0B-B0BA-0348-93AF-829E490D2974}" srcOrd="0" destOrd="0" presId="urn:microsoft.com/office/officeart/2005/8/layout/hList7"/>
    <dgm:cxn modelId="{91195971-407B-1A4D-8B8D-562A972FF451}" type="presParOf" srcId="{36446B1D-AAF9-D842-9D0D-E34B0EE8667F}" destId="{CDEF851F-B548-B040-B642-5643998D0394}" srcOrd="1" destOrd="0" presId="urn:microsoft.com/office/officeart/2005/8/layout/hList7"/>
    <dgm:cxn modelId="{E52313A1-032E-8647-8732-8E70A02AF9EB}" type="presParOf" srcId="{36446B1D-AAF9-D842-9D0D-E34B0EE8667F}" destId="{82825BCD-7055-7443-ABA7-2D42B94AE037}" srcOrd="2" destOrd="0" presId="urn:microsoft.com/office/officeart/2005/8/layout/hList7"/>
    <dgm:cxn modelId="{7C4243FD-46A6-EF4F-B2A7-027CB3D7D543}" type="presParOf" srcId="{36446B1D-AAF9-D842-9D0D-E34B0EE8667F}" destId="{969DE0B5-5783-1C45-9A49-46BF900441FC}" srcOrd="3" destOrd="0" presId="urn:microsoft.com/office/officeart/2005/8/layout/hList7"/>
    <dgm:cxn modelId="{3F4490A9-DC62-7A44-8983-28FDA4CCB744}" type="presParOf" srcId="{F5B3707F-CCB6-BF40-88E6-C07553E8DC70}" destId="{075484AC-9740-C646-888A-3C593BAACBEB}" srcOrd="1" destOrd="0" presId="urn:microsoft.com/office/officeart/2005/8/layout/hList7"/>
    <dgm:cxn modelId="{715341F1-AA1F-914C-8156-E5BA13228854}" type="presParOf" srcId="{F5B3707F-CCB6-BF40-88E6-C07553E8DC70}" destId="{E365ECEA-199E-1D4D-B6F4-4D33D9197D9D}" srcOrd="2" destOrd="0" presId="urn:microsoft.com/office/officeart/2005/8/layout/hList7"/>
    <dgm:cxn modelId="{1AFD786B-0F9D-9946-AE30-D7CC9C0353B5}" type="presParOf" srcId="{E365ECEA-199E-1D4D-B6F4-4D33D9197D9D}" destId="{FC30AC69-294C-B442-BFE6-B807AD86CE97}" srcOrd="0" destOrd="0" presId="urn:microsoft.com/office/officeart/2005/8/layout/hList7"/>
    <dgm:cxn modelId="{DFCE2F3C-C8D3-FB47-A891-939137DC5756}" type="presParOf" srcId="{E365ECEA-199E-1D4D-B6F4-4D33D9197D9D}" destId="{D6679CB4-198F-A84D-A5F7-D5D24FD8B841}" srcOrd="1" destOrd="0" presId="urn:microsoft.com/office/officeart/2005/8/layout/hList7"/>
    <dgm:cxn modelId="{A86BD447-A995-3947-896D-5A7295588CB0}" type="presParOf" srcId="{E365ECEA-199E-1D4D-B6F4-4D33D9197D9D}" destId="{42384DC7-9C50-2B47-B11F-55401A6BC459}" srcOrd="2" destOrd="0" presId="urn:microsoft.com/office/officeart/2005/8/layout/hList7"/>
    <dgm:cxn modelId="{0359435E-C928-A54B-A8CD-E5644C1ED22C}" type="presParOf" srcId="{E365ECEA-199E-1D4D-B6F4-4D33D9197D9D}" destId="{BDF58DCD-ACDA-3044-A28B-7E41E2A42A47}" srcOrd="3" destOrd="0" presId="urn:microsoft.com/office/officeart/2005/8/layout/hList7"/>
    <dgm:cxn modelId="{86773E56-439A-F144-8841-3717FD663AF8}" type="presParOf" srcId="{F5B3707F-CCB6-BF40-88E6-C07553E8DC70}" destId="{6B583FDB-E7B5-814B-9E6D-CA74172A0986}" srcOrd="3" destOrd="0" presId="urn:microsoft.com/office/officeart/2005/8/layout/hList7"/>
    <dgm:cxn modelId="{E562C49F-EE74-C547-92B5-811A9F2FD558}" type="presParOf" srcId="{F5B3707F-CCB6-BF40-88E6-C07553E8DC70}" destId="{19A3DF35-8BB0-D348-97FB-E2C17A69DBA6}" srcOrd="4" destOrd="0" presId="urn:microsoft.com/office/officeart/2005/8/layout/hList7"/>
    <dgm:cxn modelId="{6338E702-FBCE-B743-912D-92F18E02A590}" type="presParOf" srcId="{19A3DF35-8BB0-D348-97FB-E2C17A69DBA6}" destId="{A660759F-B6E9-7742-9531-3406693F27AB}" srcOrd="0" destOrd="0" presId="urn:microsoft.com/office/officeart/2005/8/layout/hList7"/>
    <dgm:cxn modelId="{01C36D35-13AF-DF4E-A1F9-7DE43AECE2BF}" type="presParOf" srcId="{19A3DF35-8BB0-D348-97FB-E2C17A69DBA6}" destId="{CDA2B79D-155E-6047-A5D0-750CAD56677B}" srcOrd="1" destOrd="0" presId="urn:microsoft.com/office/officeart/2005/8/layout/hList7"/>
    <dgm:cxn modelId="{0E8FB0BC-3686-7745-A95F-47D63BC0F18D}" type="presParOf" srcId="{19A3DF35-8BB0-D348-97FB-E2C17A69DBA6}" destId="{D61E057C-6EFF-C740-92D1-EDEF00AD7D7C}" srcOrd="2" destOrd="0" presId="urn:microsoft.com/office/officeart/2005/8/layout/hList7"/>
    <dgm:cxn modelId="{2557EB8E-CC5E-EF4D-AC40-5E0928209507}" type="presParOf" srcId="{19A3DF35-8BB0-D348-97FB-E2C17A69DBA6}" destId="{5866C24D-D65F-8C48-801A-DCE0CCCECBEB}" srcOrd="3" destOrd="0" presId="urn:microsoft.com/office/officeart/2005/8/layout/hList7"/>
    <dgm:cxn modelId="{2CDE7074-96C6-9043-9A77-DEC321296BEF}" type="presParOf" srcId="{F5B3707F-CCB6-BF40-88E6-C07553E8DC70}" destId="{F4D44D3B-6D71-8C45-BF88-F555364B5FB6}" srcOrd="5" destOrd="0" presId="urn:microsoft.com/office/officeart/2005/8/layout/hList7"/>
    <dgm:cxn modelId="{3CF21B6B-0AB9-5A4C-B45D-A7CFA796B7DE}" type="presParOf" srcId="{F5B3707F-CCB6-BF40-88E6-C07553E8DC70}" destId="{323023A0-7C9C-1149-82DD-20620CF77E15}" srcOrd="6" destOrd="0" presId="urn:microsoft.com/office/officeart/2005/8/layout/hList7"/>
    <dgm:cxn modelId="{EBD9C02B-184F-D544-AA8F-0CEB275AE9EE}" type="presParOf" srcId="{323023A0-7C9C-1149-82DD-20620CF77E15}" destId="{9F2D009B-B9E2-C548-A1D5-EC8F472CE980}" srcOrd="0" destOrd="0" presId="urn:microsoft.com/office/officeart/2005/8/layout/hList7"/>
    <dgm:cxn modelId="{C2B2EB81-0688-CF48-AE11-976CE525D286}" type="presParOf" srcId="{323023A0-7C9C-1149-82DD-20620CF77E15}" destId="{35152244-B3C0-1144-82E5-79705394D58E}" srcOrd="1" destOrd="0" presId="urn:microsoft.com/office/officeart/2005/8/layout/hList7"/>
    <dgm:cxn modelId="{32C83235-DDF3-3645-A59D-5E4A79415BCB}" type="presParOf" srcId="{323023A0-7C9C-1149-82DD-20620CF77E15}" destId="{C2982A64-4D25-B348-A96F-3256733EF4AE}" srcOrd="2" destOrd="0" presId="urn:microsoft.com/office/officeart/2005/8/layout/hList7"/>
    <dgm:cxn modelId="{AF34E975-0C6A-3044-B994-262AA6C5A8B4}" type="presParOf" srcId="{323023A0-7C9C-1149-82DD-20620CF77E15}" destId="{EAE82040-4C59-774F-AA51-574BD48792F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CC2B0-8C5C-EE4A-A51B-BC49DC0CE12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17A48-5CF4-7544-BA83-4720B88982BF}">
      <dgm:prSet phldrT="[Text]"/>
      <dgm:spPr/>
      <dgm:t>
        <a:bodyPr/>
        <a:lstStyle/>
        <a:p>
          <a:r>
            <a:rPr lang="en-GB" dirty="0"/>
            <a:t>Ingest Public API to Microsoft 365</a:t>
          </a:r>
        </a:p>
      </dgm:t>
    </dgm:pt>
    <dgm:pt modelId="{A608A5B2-7C07-D345-9309-CE1DAEBA31B3}" type="parTrans" cxnId="{A873EBA9-BEB8-DE4D-802A-FFE806123A21}">
      <dgm:prSet/>
      <dgm:spPr/>
      <dgm:t>
        <a:bodyPr/>
        <a:lstStyle/>
        <a:p>
          <a:endParaRPr lang="en-GB"/>
        </a:p>
      </dgm:t>
    </dgm:pt>
    <dgm:pt modelId="{B89705B7-7F9E-7D49-AC01-64CA59FF35A8}" type="sibTrans" cxnId="{A873EBA9-BEB8-DE4D-802A-FFE806123A21}">
      <dgm:prSet/>
      <dgm:spPr/>
      <dgm:t>
        <a:bodyPr/>
        <a:lstStyle/>
        <a:p>
          <a:endParaRPr lang="en-GB"/>
        </a:p>
      </dgm:t>
    </dgm:pt>
    <dgm:pt modelId="{46307F48-FA72-F944-BE79-33257A3B58AB}">
      <dgm:prSet phldrT="[Text]"/>
      <dgm:spPr/>
      <dgm:t>
        <a:bodyPr/>
        <a:lstStyle/>
        <a:p>
          <a:r>
            <a:rPr lang="en-GB" dirty="0"/>
            <a:t>Full blown API Integration Graph Connector</a:t>
          </a:r>
        </a:p>
      </dgm:t>
    </dgm:pt>
    <dgm:pt modelId="{F55C1175-3820-9141-9856-FF38E5FD2D4B}" type="parTrans" cxnId="{ABEA5168-1E5B-3847-B335-E96957F8AF00}">
      <dgm:prSet/>
      <dgm:spPr/>
      <dgm:t>
        <a:bodyPr/>
        <a:lstStyle/>
        <a:p>
          <a:endParaRPr lang="en-GB"/>
        </a:p>
      </dgm:t>
    </dgm:pt>
    <dgm:pt modelId="{899235F8-145D-3E46-9A0F-9663C2DFA9B5}" type="sibTrans" cxnId="{ABEA5168-1E5B-3847-B335-E96957F8AF00}">
      <dgm:prSet/>
      <dgm:spPr/>
      <dgm:t>
        <a:bodyPr/>
        <a:lstStyle/>
        <a:p>
          <a:endParaRPr lang="en-GB"/>
        </a:p>
      </dgm:t>
    </dgm:pt>
    <dgm:pt modelId="{5A263179-FE90-254C-9D1C-C4488BFC9C9D}" type="pres">
      <dgm:prSet presAssocID="{E31CC2B0-8C5C-EE4A-A51B-BC49DC0CE123}" presName="diagram" presStyleCnt="0">
        <dgm:presLayoutVars>
          <dgm:dir/>
          <dgm:resizeHandles val="exact"/>
        </dgm:presLayoutVars>
      </dgm:prSet>
      <dgm:spPr/>
    </dgm:pt>
    <dgm:pt modelId="{93B03F9B-2AE2-C541-9E20-F8C2AA378A3A}" type="pres">
      <dgm:prSet presAssocID="{F1417A48-5CF4-7544-BA83-4720B88982BF}" presName="node" presStyleLbl="node1" presStyleIdx="0" presStyleCnt="2">
        <dgm:presLayoutVars>
          <dgm:bulletEnabled val="1"/>
        </dgm:presLayoutVars>
      </dgm:prSet>
      <dgm:spPr/>
    </dgm:pt>
    <dgm:pt modelId="{FCCC4B1E-4773-C147-A829-021451F6B1F6}" type="pres">
      <dgm:prSet presAssocID="{B89705B7-7F9E-7D49-AC01-64CA59FF35A8}" presName="sibTrans" presStyleCnt="0"/>
      <dgm:spPr/>
    </dgm:pt>
    <dgm:pt modelId="{C8092C51-57CA-F046-8D2C-3B66D0182504}" type="pres">
      <dgm:prSet presAssocID="{46307F48-FA72-F944-BE79-33257A3B58AB}" presName="node" presStyleLbl="node1" presStyleIdx="1" presStyleCnt="2">
        <dgm:presLayoutVars>
          <dgm:bulletEnabled val="1"/>
        </dgm:presLayoutVars>
      </dgm:prSet>
      <dgm:spPr/>
    </dgm:pt>
  </dgm:ptLst>
  <dgm:cxnLst>
    <dgm:cxn modelId="{2F837C1E-3C82-0440-AD6E-433EFB76A675}" type="presOf" srcId="{F1417A48-5CF4-7544-BA83-4720B88982BF}" destId="{93B03F9B-2AE2-C541-9E20-F8C2AA378A3A}" srcOrd="0" destOrd="0" presId="urn:microsoft.com/office/officeart/2005/8/layout/default"/>
    <dgm:cxn modelId="{ABEA5168-1E5B-3847-B335-E96957F8AF00}" srcId="{E31CC2B0-8C5C-EE4A-A51B-BC49DC0CE123}" destId="{46307F48-FA72-F944-BE79-33257A3B58AB}" srcOrd="1" destOrd="0" parTransId="{F55C1175-3820-9141-9856-FF38E5FD2D4B}" sibTransId="{899235F8-145D-3E46-9A0F-9663C2DFA9B5}"/>
    <dgm:cxn modelId="{A873EBA9-BEB8-DE4D-802A-FFE806123A21}" srcId="{E31CC2B0-8C5C-EE4A-A51B-BC49DC0CE123}" destId="{F1417A48-5CF4-7544-BA83-4720B88982BF}" srcOrd="0" destOrd="0" parTransId="{A608A5B2-7C07-D345-9309-CE1DAEBA31B3}" sibTransId="{B89705B7-7F9E-7D49-AC01-64CA59FF35A8}"/>
    <dgm:cxn modelId="{AB3BF0B6-A3AA-5C47-B28A-9FA7F44542A3}" type="presOf" srcId="{46307F48-FA72-F944-BE79-33257A3B58AB}" destId="{C8092C51-57CA-F046-8D2C-3B66D0182504}" srcOrd="0" destOrd="0" presId="urn:microsoft.com/office/officeart/2005/8/layout/default"/>
    <dgm:cxn modelId="{B531D1F6-F9A1-EA47-AB9A-0E4889DE3464}" type="presOf" srcId="{E31CC2B0-8C5C-EE4A-A51B-BC49DC0CE123}" destId="{5A263179-FE90-254C-9D1C-C4488BFC9C9D}" srcOrd="0" destOrd="0" presId="urn:microsoft.com/office/officeart/2005/8/layout/default"/>
    <dgm:cxn modelId="{9449CE0C-89B0-DF44-AC31-7B7EEE42E2FC}" type="presParOf" srcId="{5A263179-FE90-254C-9D1C-C4488BFC9C9D}" destId="{93B03F9B-2AE2-C541-9E20-F8C2AA378A3A}" srcOrd="0" destOrd="0" presId="urn:microsoft.com/office/officeart/2005/8/layout/default"/>
    <dgm:cxn modelId="{F252CC2A-849C-7A4E-B107-45BC05CACF86}" type="presParOf" srcId="{5A263179-FE90-254C-9D1C-C4488BFC9C9D}" destId="{FCCC4B1E-4773-C147-A829-021451F6B1F6}" srcOrd="1" destOrd="0" presId="urn:microsoft.com/office/officeart/2005/8/layout/default"/>
    <dgm:cxn modelId="{F77E53BA-DFA8-A740-806D-46121AE7EEC6}" type="presParOf" srcId="{5A263179-FE90-254C-9D1C-C4488BFC9C9D}" destId="{C8092C51-57CA-F046-8D2C-3B66D018250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FC456-75B3-8346-8A4A-9C206E24D67B}">
      <dsp:nvSpPr>
        <dsp:cNvPr id="0" name=""/>
        <dsp:cNvSpPr/>
      </dsp:nvSpPr>
      <dsp:spPr>
        <a:xfrm>
          <a:off x="2800003" y="3832784"/>
          <a:ext cx="404251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6A92D-D7EB-354E-9596-3E3F4E44E6A5}">
      <dsp:nvSpPr>
        <dsp:cNvPr id="0" name=""/>
        <dsp:cNvSpPr/>
      </dsp:nvSpPr>
      <dsp:spPr>
        <a:xfrm>
          <a:off x="2800003" y="2835494"/>
          <a:ext cx="336533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2E8A7-9DAC-F149-B830-CB37834A32A9}">
      <dsp:nvSpPr>
        <dsp:cNvPr id="0" name=""/>
        <dsp:cNvSpPr/>
      </dsp:nvSpPr>
      <dsp:spPr>
        <a:xfrm>
          <a:off x="2800003" y="1628897"/>
          <a:ext cx="336533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9FD2-101D-E647-9312-40BD6A4C1736}">
      <dsp:nvSpPr>
        <dsp:cNvPr id="0" name=""/>
        <dsp:cNvSpPr/>
      </dsp:nvSpPr>
      <dsp:spPr>
        <a:xfrm>
          <a:off x="2800003" y="631607"/>
          <a:ext cx="404251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65842-2C92-0D46-A7DF-572AFA8E34B8}">
      <dsp:nvSpPr>
        <dsp:cNvPr id="0" name=""/>
        <dsp:cNvSpPr/>
      </dsp:nvSpPr>
      <dsp:spPr>
        <a:xfrm>
          <a:off x="747967" y="180159"/>
          <a:ext cx="4104072" cy="410407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4157F-A2EF-C04D-A31C-3754B4F805F7}">
      <dsp:nvSpPr>
        <dsp:cNvPr id="0" name=""/>
        <dsp:cNvSpPr/>
      </dsp:nvSpPr>
      <dsp:spPr>
        <a:xfrm>
          <a:off x="1486700" y="2359422"/>
          <a:ext cx="2626606" cy="135434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1486700" y="2359422"/>
        <a:ext cx="2626606" cy="1354343"/>
      </dsp:txXfrm>
    </dsp:sp>
    <dsp:sp modelId="{F8BACC12-4323-BD4A-B886-8F863EE0599B}">
      <dsp:nvSpPr>
        <dsp:cNvPr id="0" name=""/>
        <dsp:cNvSpPr/>
      </dsp:nvSpPr>
      <dsp:spPr>
        <a:xfrm>
          <a:off x="6391066" y="180159"/>
          <a:ext cx="902895" cy="9028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4000" r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721D-D18A-1E46-A297-96C899CD5DFC}">
      <dsp:nvSpPr>
        <dsp:cNvPr id="0" name=""/>
        <dsp:cNvSpPr/>
      </dsp:nvSpPr>
      <dsp:spPr>
        <a:xfrm>
          <a:off x="7293962" y="180159"/>
          <a:ext cx="166214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93962" y="180159"/>
        <a:ext cx="166214" cy="902895"/>
      </dsp:txXfrm>
    </dsp:sp>
    <dsp:sp modelId="{74F4A344-41FC-7D41-A761-E993527FE21E}">
      <dsp:nvSpPr>
        <dsp:cNvPr id="0" name=""/>
        <dsp:cNvSpPr/>
      </dsp:nvSpPr>
      <dsp:spPr>
        <a:xfrm>
          <a:off x="5713894" y="1177449"/>
          <a:ext cx="902895" cy="9028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F4C61-754C-AB44-87CD-91350792A786}">
      <dsp:nvSpPr>
        <dsp:cNvPr id="0" name=""/>
        <dsp:cNvSpPr/>
      </dsp:nvSpPr>
      <dsp:spPr>
        <a:xfrm>
          <a:off x="6616790" y="1177449"/>
          <a:ext cx="233932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16790" y="1177449"/>
        <a:ext cx="233932" cy="902895"/>
      </dsp:txXfrm>
    </dsp:sp>
    <dsp:sp modelId="{DED41D81-937E-C64F-BEEB-CBCE166A4BA3}">
      <dsp:nvSpPr>
        <dsp:cNvPr id="0" name=""/>
        <dsp:cNvSpPr/>
      </dsp:nvSpPr>
      <dsp:spPr>
        <a:xfrm>
          <a:off x="5713894" y="2384046"/>
          <a:ext cx="902895" cy="9028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35000" r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1B4D1-B439-DE40-89D5-37F6A19DE059}">
      <dsp:nvSpPr>
        <dsp:cNvPr id="0" name=""/>
        <dsp:cNvSpPr/>
      </dsp:nvSpPr>
      <dsp:spPr>
        <a:xfrm>
          <a:off x="6616790" y="2384046"/>
          <a:ext cx="233932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6616790" y="2384046"/>
        <a:ext cx="233932" cy="902895"/>
      </dsp:txXfrm>
    </dsp:sp>
    <dsp:sp modelId="{069C531B-DD8C-6449-BE76-4FC4C9C34824}">
      <dsp:nvSpPr>
        <dsp:cNvPr id="0" name=""/>
        <dsp:cNvSpPr/>
      </dsp:nvSpPr>
      <dsp:spPr>
        <a:xfrm>
          <a:off x="6391066" y="3381336"/>
          <a:ext cx="902895" cy="9028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74D3-52DA-7844-8B86-52CF484EF809}">
      <dsp:nvSpPr>
        <dsp:cNvPr id="0" name=""/>
        <dsp:cNvSpPr/>
      </dsp:nvSpPr>
      <dsp:spPr>
        <a:xfrm>
          <a:off x="7293962" y="3381336"/>
          <a:ext cx="166214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93962" y="3381336"/>
        <a:ext cx="166214" cy="902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14D0B-B0BA-0348-93AF-829E490D2974}">
      <dsp:nvSpPr>
        <dsp:cNvPr id="0" name=""/>
        <dsp:cNvSpPr/>
      </dsp:nvSpPr>
      <dsp:spPr>
        <a:xfrm>
          <a:off x="8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Microsoft Search</a:t>
          </a:r>
        </a:p>
      </dsp:txBody>
      <dsp:txXfrm>
        <a:off x="8" y="1382553"/>
        <a:ext cx="2146914" cy="1382553"/>
      </dsp:txXfrm>
    </dsp:sp>
    <dsp:sp modelId="{969DE0B5-5783-1C45-9A49-46BF900441FC}">
      <dsp:nvSpPr>
        <dsp:cNvPr id="0" name=""/>
        <dsp:cNvSpPr/>
      </dsp:nvSpPr>
      <dsp:spPr>
        <a:xfrm>
          <a:off x="500017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0AC69-294C-B442-BFE6-B807AD86CE97}">
      <dsp:nvSpPr>
        <dsp:cNvPr id="0" name=""/>
        <dsp:cNvSpPr/>
      </dsp:nvSpPr>
      <dsp:spPr>
        <a:xfrm>
          <a:off x="2213369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Context IQ on outlook</a:t>
          </a:r>
        </a:p>
      </dsp:txBody>
      <dsp:txXfrm>
        <a:off x="2213369" y="1382553"/>
        <a:ext cx="2146914" cy="1382553"/>
      </dsp:txXfrm>
    </dsp:sp>
    <dsp:sp modelId="{BDF58DCD-ACDA-3044-A28B-7E41E2A42A47}">
      <dsp:nvSpPr>
        <dsp:cNvPr id="0" name=""/>
        <dsp:cNvSpPr/>
      </dsp:nvSpPr>
      <dsp:spPr>
        <a:xfrm>
          <a:off x="2711338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0759F-B6E9-7742-9531-3406693F27AB}">
      <dsp:nvSpPr>
        <dsp:cNvPr id="0" name=""/>
        <dsp:cNvSpPr/>
      </dsp:nvSpPr>
      <dsp:spPr>
        <a:xfrm>
          <a:off x="4424691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Microsoft 365 Copilot</a:t>
          </a:r>
        </a:p>
      </dsp:txBody>
      <dsp:txXfrm>
        <a:off x="4424691" y="1382553"/>
        <a:ext cx="2146914" cy="1382553"/>
      </dsp:txXfrm>
    </dsp:sp>
    <dsp:sp modelId="{5866C24D-D65F-8C48-801A-DCE0CCCECBEB}">
      <dsp:nvSpPr>
        <dsp:cNvPr id="0" name=""/>
        <dsp:cNvSpPr/>
      </dsp:nvSpPr>
      <dsp:spPr>
        <a:xfrm>
          <a:off x="4922660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D009B-B9E2-C548-A1D5-EC8F472CE980}">
      <dsp:nvSpPr>
        <dsp:cNvPr id="0" name=""/>
        <dsp:cNvSpPr/>
      </dsp:nvSpPr>
      <dsp:spPr>
        <a:xfrm>
          <a:off x="6638060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Microsoft 365  App</a:t>
          </a:r>
        </a:p>
      </dsp:txBody>
      <dsp:txXfrm>
        <a:off x="6638060" y="1382553"/>
        <a:ext cx="2146914" cy="1382553"/>
      </dsp:txXfrm>
    </dsp:sp>
    <dsp:sp modelId="{EAE82040-4C59-774F-AA51-574BD48792FF}">
      <dsp:nvSpPr>
        <dsp:cNvPr id="0" name=""/>
        <dsp:cNvSpPr/>
      </dsp:nvSpPr>
      <dsp:spPr>
        <a:xfrm>
          <a:off x="7133981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B3710-8F19-7949-AF0F-C3B0CCB6D668}">
      <dsp:nvSpPr>
        <dsp:cNvPr id="0" name=""/>
        <dsp:cNvSpPr/>
      </dsp:nvSpPr>
      <dsp:spPr>
        <a:xfrm>
          <a:off x="351398" y="2765106"/>
          <a:ext cx="8082177" cy="5184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03F9B-2AE2-C541-9E20-F8C2AA378A3A}">
      <dsp:nvSpPr>
        <dsp:cNvPr id="0" name=""/>
        <dsp:cNvSpPr/>
      </dsp:nvSpPr>
      <dsp:spPr>
        <a:xfrm>
          <a:off x="940" y="931684"/>
          <a:ext cx="3667718" cy="220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Ingest Public API to Microsoft 365</a:t>
          </a:r>
        </a:p>
      </dsp:txBody>
      <dsp:txXfrm>
        <a:off x="940" y="931684"/>
        <a:ext cx="3667718" cy="2200630"/>
      </dsp:txXfrm>
    </dsp:sp>
    <dsp:sp modelId="{C8092C51-57CA-F046-8D2C-3B66D0182504}">
      <dsp:nvSpPr>
        <dsp:cNvPr id="0" name=""/>
        <dsp:cNvSpPr/>
      </dsp:nvSpPr>
      <dsp:spPr>
        <a:xfrm>
          <a:off x="4035430" y="931684"/>
          <a:ext cx="3667718" cy="220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 blown API Integration Graph Connector</a:t>
          </a:r>
        </a:p>
      </dsp:txBody>
      <dsp:txXfrm>
        <a:off x="4035430" y="931684"/>
        <a:ext cx="3667718" cy="220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2/17/24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529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 Fury -&gt; Graph Connectors</a:t>
            </a:r>
          </a:p>
          <a:p>
            <a:r>
              <a:rPr lang="en-US" dirty="0"/>
              <a:t>Other avengers are like connections.</a:t>
            </a:r>
          </a:p>
          <a:p>
            <a:endParaRPr lang="en-US" dirty="0"/>
          </a:p>
          <a:p>
            <a:r>
              <a:rPr lang="en-US" dirty="0"/>
              <a:t>M365 Ecosystem is the world. Avengers face the evils, while the users of the system are trying to make their job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41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An 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 Bold"/>
              </a:rPr>
              <a:t>external connection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defines the source of external content that you’ll ingest into Microsoft 365. It contains information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Name and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Schema, which is a list of properties that are indexed for the external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External content (referred to as external items) that are imported into Microsoft 365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Each 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 Bold"/>
              </a:rPr>
              <a:t>external item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contains: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Content that’s indexed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Metadata that describes the content as defined by the external connection schema (e.g., author of an item; when and by who it was last modified; where the content is located,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Access control list (ACL) that describes who is allowed to see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Optionally, activities on the content that support its discovery in the different Microsoft 365 experiences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74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Using external groups in your connection</a:t>
            </a:r>
          </a:p>
          <a:p>
            <a:pPr algn="l"/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To use external groups in your connection, follow these steps: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For each non-Azure AD group, use the groups API to create an external group in Microsoft Graph.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Use the external group when defining the ACL for your external items as necessary.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Keep the membership of the external groups up to date and in sync.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800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Microsoft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Entra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app registration allows the Graph connector to authenticate with Microsoft 365 and call Microsoft Graph APIs.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Graph connector code creates the external connection and configures the schema.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Then, regularly it connects to the external data source (1), authenticates with Microsoft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Entra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ID (2) and uses Microsoft Graph APIs to import the external content to Microsoft 365 (3).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936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Cost of indexing connector content is $1000/month for every million items. This is assessed for items exceeding the entitled quota for each tenant (refer next section).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24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hyperlink" Target="https://olivian.ro/linkedin-birthdays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jpeg"/><Relationship Id="rId5" Type="http://schemas.openxmlformats.org/officeDocument/2006/relationships/hyperlink" Target="https://creativecommons.org/licenses/by/3.0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hyperlink" Target="https://lthub.ubc.ca/guides/github-instructor-guide/" TargetMode="Externa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Introduction to M365 Graph Connector - Get External Content to Microsoft 365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Arjun Menon</a:t>
            </a:r>
          </a:p>
          <a:p>
            <a:r>
              <a:rPr lang="de-CH" dirty="0"/>
              <a:t>Microsoft MVP / Solution </a:t>
            </a:r>
            <a:r>
              <a:rPr lang="en-US" dirty="0"/>
              <a:t>Architect</a:t>
            </a:r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Let us see it in action!!!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7D4C0C-64E8-408C-E037-A2CF852D1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543894"/>
              </p:ext>
            </p:extLst>
          </p:nvPr>
        </p:nvGraphicFramePr>
        <p:xfrm>
          <a:off x="719571" y="857458"/>
          <a:ext cx="770408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1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Feedback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C167A69-74F8-1902-A591-87CE6146B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qr code on a screen&#10;&#10;Description automatically generated">
            <a:extLst>
              <a:ext uri="{FF2B5EF4-FFF2-40B4-BE49-F238E27FC236}">
                <a16:creationId xmlns:a16="http://schemas.microsoft.com/office/drawing/2014/main" id="{FFEC466F-D935-B57C-ED9E-D748C197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92088"/>
            <a:ext cx="4299942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References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E74AD9-10C0-60D3-7047-7787F19D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88855"/>
              </p:ext>
            </p:extLst>
          </p:nvPr>
        </p:nvGraphicFramePr>
        <p:xfrm>
          <a:off x="499086" y="779747"/>
          <a:ext cx="7889338" cy="409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669">
                  <a:extLst>
                    <a:ext uri="{9D8B030D-6E8A-4147-A177-3AD203B41FA5}">
                      <a16:colId xmlns:a16="http://schemas.microsoft.com/office/drawing/2014/main" val="3318680682"/>
                    </a:ext>
                  </a:extLst>
                </a:gridCol>
                <a:gridCol w="3944669">
                  <a:extLst>
                    <a:ext uri="{9D8B030D-6E8A-4147-A177-3AD203B41FA5}">
                      <a16:colId xmlns:a16="http://schemas.microsoft.com/office/drawing/2014/main" val="2693521842"/>
                    </a:ext>
                  </a:extLst>
                </a:gridCol>
              </a:tblGrid>
              <a:tr h="464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/ 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15194"/>
                  </a:ext>
                </a:extLst>
              </a:tr>
              <a:tr h="1816667">
                <a:tc>
                  <a:txBody>
                    <a:bodyPr/>
                    <a:lstStyle/>
                    <a:p>
                      <a:r>
                        <a:rPr lang="en-US" sz="2800" dirty="0"/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288"/>
                  </a:ext>
                </a:extLst>
              </a:tr>
              <a:tr h="1816667">
                <a:tc>
                  <a:txBody>
                    <a:bodyPr/>
                    <a:lstStyle/>
                    <a:p>
                      <a:r>
                        <a:rPr lang="en-US" sz="2800" dirty="0"/>
                        <a:t>CLI for Microsoft 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33832"/>
                  </a:ext>
                </a:extLst>
              </a:tr>
            </a:tbl>
          </a:graphicData>
        </a:graphic>
      </p:graphicFrame>
      <p:pic>
        <p:nvPicPr>
          <p:cNvPr id="1026" name="Picture 2" descr="qr-code">
            <a:extLst>
              <a:ext uri="{FF2B5EF4-FFF2-40B4-BE49-F238E27FC236}">
                <a16:creationId xmlns:a16="http://schemas.microsoft.com/office/drawing/2014/main" id="{7770D83F-F9AF-213D-D669-24029672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47081"/>
            <a:ext cx="1708565" cy="17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QR code for the form">
            <a:extLst>
              <a:ext uri="{FF2B5EF4-FFF2-40B4-BE49-F238E27FC236}">
                <a16:creationId xmlns:a16="http://schemas.microsoft.com/office/drawing/2014/main" id="{6A7212BC-2C63-2930-F831-1F2B7EE3F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QR code for the form">
            <a:extLst>
              <a:ext uri="{FF2B5EF4-FFF2-40B4-BE49-F238E27FC236}">
                <a16:creationId xmlns:a16="http://schemas.microsoft.com/office/drawing/2014/main" id="{F26BD911-047C-08ED-AC62-CB5D683FB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B2F1E04-D0C0-A9B2-4471-E52C3635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95463"/>
            <a:ext cx="1713539" cy="17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Future Demos and Sessions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E74AD9-10C0-60D3-7047-7787F19D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80454"/>
              </p:ext>
            </p:extLst>
          </p:nvPr>
        </p:nvGraphicFramePr>
        <p:xfrm>
          <a:off x="467544" y="1067361"/>
          <a:ext cx="8064896" cy="365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331868068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693521842"/>
                    </a:ext>
                  </a:extLst>
                </a:gridCol>
              </a:tblGrid>
              <a:tr h="61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/ 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15194"/>
                  </a:ext>
                </a:extLst>
              </a:tr>
              <a:tr h="1320599">
                <a:tc>
                  <a:txBody>
                    <a:bodyPr/>
                    <a:lstStyle/>
                    <a:p>
                      <a:r>
                        <a:rPr lang="en-US" sz="2800" dirty="0"/>
                        <a:t>Microsoft 365 Reactor Bootcamp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49222"/>
                  </a:ext>
                </a:extLst>
              </a:tr>
              <a:tr h="1724551">
                <a:tc>
                  <a:txBody>
                    <a:bodyPr/>
                    <a:lstStyle/>
                    <a:p>
                      <a:r>
                        <a:rPr lang="en-US" sz="2800" dirty="0"/>
                        <a:t>Poll for getting updates on the 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88863"/>
                  </a:ext>
                </a:extLst>
              </a:tr>
            </a:tbl>
          </a:graphicData>
        </a:graphic>
      </p:graphicFrame>
      <p:pic>
        <p:nvPicPr>
          <p:cNvPr id="4" name="Picture 6">
            <a:extLst>
              <a:ext uri="{FF2B5EF4-FFF2-40B4-BE49-F238E27FC236}">
                <a16:creationId xmlns:a16="http://schemas.microsoft.com/office/drawing/2014/main" id="{B9AEAEC0-185A-39A6-9CF8-54F60507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17" y="1743735"/>
            <a:ext cx="1204823" cy="120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QR code for the form">
            <a:extLst>
              <a:ext uri="{FF2B5EF4-FFF2-40B4-BE49-F238E27FC236}">
                <a16:creationId xmlns:a16="http://schemas.microsoft.com/office/drawing/2014/main" id="{6A7212BC-2C63-2930-F831-1F2B7EE3F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QR code for the form">
            <a:extLst>
              <a:ext uri="{FF2B5EF4-FFF2-40B4-BE49-F238E27FC236}">
                <a16:creationId xmlns:a16="http://schemas.microsoft.com/office/drawing/2014/main" id="{F26BD911-047C-08ED-AC62-CB5D683FB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18EB3-847F-C212-16B4-D1151256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19239"/>
            <a:ext cx="1354662" cy="13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21DA0A-7A9C-A241-AA1C-A02C4CB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1" y="987574"/>
            <a:ext cx="2243675" cy="179532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AD932A7-3DDC-9139-A0B3-42F971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08" y="1563638"/>
            <a:ext cx="2491979" cy="432048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550F42A8-BEFF-FDA3-A4A9-31502991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1" y="3435846"/>
            <a:ext cx="2323548" cy="504056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A138141-8A4B-DBEE-0C49-B3BD549F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37" y="3003798"/>
            <a:ext cx="2076649" cy="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160-59E0-488F-8A85-97951D7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10" y="169867"/>
            <a:ext cx="7992888" cy="506053"/>
          </a:xfrm>
        </p:spPr>
        <p:txBody>
          <a:bodyPr>
            <a:noAutofit/>
          </a:bodyPr>
          <a:lstStyle/>
          <a:p>
            <a:r>
              <a:rPr lang="de-CH" sz="4000" dirty="0"/>
              <a:t>Who Am I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4B954-56E6-D356-B2C3-1E14C1F52C92}"/>
              </a:ext>
            </a:extLst>
          </p:cNvPr>
          <p:cNvSpPr/>
          <p:nvPr/>
        </p:nvSpPr>
        <p:spPr>
          <a:xfrm>
            <a:off x="184727" y="760342"/>
            <a:ext cx="89237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92EB7-23D8-7390-9AC3-DE3F50E96433}"/>
              </a:ext>
            </a:extLst>
          </p:cNvPr>
          <p:cNvSpPr txBox="1">
            <a:spLocks/>
          </p:cNvSpPr>
          <p:nvPr/>
        </p:nvSpPr>
        <p:spPr>
          <a:xfrm>
            <a:off x="141362" y="822293"/>
            <a:ext cx="5575179" cy="2750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Microsoft MVP </a:t>
            </a:r>
            <a:r>
              <a:rPr lang="en-US" sz="1800" dirty="0">
                <a:latin typeface="+mj-lt"/>
              </a:rPr>
              <a:t>(M365 Development)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Co-maintainer</a:t>
            </a:r>
            <a:r>
              <a:rPr lang="en-US" sz="1800" dirty="0">
                <a:latin typeface="+mj-lt"/>
              </a:rPr>
              <a:t> – CLI for Microsoft 365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Core Team Member </a:t>
            </a:r>
            <a:r>
              <a:rPr lang="en-US" sz="1800" dirty="0">
                <a:latin typeface="+mj-lt"/>
              </a:rPr>
              <a:t>– Microsoft 365 </a:t>
            </a:r>
          </a:p>
          <a:p>
            <a:r>
              <a:rPr lang="en-US" sz="1800" dirty="0">
                <a:latin typeface="+mj-lt"/>
              </a:rPr>
              <a:t>&amp; Power Platform Community (PnP)</a:t>
            </a:r>
          </a:p>
          <a:p>
            <a:r>
              <a:rPr lang="en-US" sz="1800" b="1" dirty="0">
                <a:latin typeface="+mj-lt"/>
              </a:rPr>
              <a:t>Solution Architect </a:t>
            </a:r>
            <a:r>
              <a:rPr lang="en-US" sz="1800" dirty="0">
                <a:latin typeface="+mj-lt"/>
              </a:rPr>
              <a:t>with TCS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FBC0F7-7BB2-8A73-1F33-0F0BA85F9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50" r="30623" b="33779"/>
          <a:stretch/>
        </p:blipFill>
        <p:spPr>
          <a:xfrm>
            <a:off x="2616399" y="3542417"/>
            <a:ext cx="492374" cy="46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44FFC-5C4E-D415-D9C3-91F10C003F28}"/>
              </a:ext>
            </a:extLst>
          </p:cNvPr>
          <p:cNvSpPr txBox="1"/>
          <p:nvPr/>
        </p:nvSpPr>
        <p:spPr>
          <a:xfrm>
            <a:off x="-1477108" y="746113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lthub.ubc.ca/guides/github-instructor-guid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3B3B71-E3FA-8FA1-2F2A-ED8819CD24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64213" t="30503" r="15700" b="42425"/>
          <a:stretch/>
        </p:blipFill>
        <p:spPr>
          <a:xfrm>
            <a:off x="245350" y="4012605"/>
            <a:ext cx="332218" cy="335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8BB76-3657-42CB-0C8E-272A3976086E}"/>
              </a:ext>
            </a:extLst>
          </p:cNvPr>
          <p:cNvSpPr txBox="1"/>
          <p:nvPr/>
        </p:nvSpPr>
        <p:spPr>
          <a:xfrm>
            <a:off x="403221" y="746113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7" tooltip="https://olivian.ro/linkedin-birthday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71079-75EA-72C1-5BD8-50C0EFFD5A19}"/>
              </a:ext>
            </a:extLst>
          </p:cNvPr>
          <p:cNvSpPr/>
          <p:nvPr/>
        </p:nvSpPr>
        <p:spPr>
          <a:xfrm flipV="1">
            <a:off x="184727" y="3460278"/>
            <a:ext cx="892377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D30C059B-2C0A-90AD-6D72-8AE926458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62" y="4380479"/>
            <a:ext cx="540194" cy="540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9B81E-737F-83D3-F457-8353C5A38194}"/>
              </a:ext>
            </a:extLst>
          </p:cNvPr>
          <p:cNvSpPr txBox="1"/>
          <p:nvPr/>
        </p:nvSpPr>
        <p:spPr>
          <a:xfrm>
            <a:off x="1553592" y="3955098"/>
            <a:ext cx="25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C70F2-579B-D32E-CF4A-CD5765147F08}"/>
              </a:ext>
            </a:extLst>
          </p:cNvPr>
          <p:cNvSpPr txBox="1"/>
          <p:nvPr/>
        </p:nvSpPr>
        <p:spPr>
          <a:xfrm>
            <a:off x="741038" y="3937468"/>
            <a:ext cx="6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sz="2400" b="1" dirty="0"/>
              <a:t>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7E0FB-8EE7-7355-995F-DA0C56D030C9}"/>
              </a:ext>
            </a:extLst>
          </p:cNvPr>
          <p:cNvSpPr txBox="1"/>
          <p:nvPr/>
        </p:nvSpPr>
        <p:spPr>
          <a:xfrm>
            <a:off x="1523213" y="4365770"/>
            <a:ext cx="379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arjunumenon.com</a:t>
            </a:r>
            <a:endParaRPr lang="en-IN" sz="24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74AB1E8-6846-9038-E8DE-D6F999C9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7428" y="939663"/>
            <a:ext cx="1833512" cy="183351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5031E78-CBF1-2DC5-43C4-87DD6FAF0DE3}"/>
              </a:ext>
            </a:extLst>
          </p:cNvPr>
          <p:cNvSpPr txBox="1">
            <a:spLocks/>
          </p:cNvSpPr>
          <p:nvPr/>
        </p:nvSpPr>
        <p:spPr>
          <a:xfrm>
            <a:off x="6393110" y="2794608"/>
            <a:ext cx="2302148" cy="50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2500" b="1" dirty="0">
                <a:effectLst/>
                <a:latin typeface="+mj-lt"/>
              </a:rPr>
              <a:t>Arjun Menon</a:t>
            </a:r>
            <a:endParaRPr lang="en-US" sz="2500" b="1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F7906-51C3-75E5-B649-3CF66774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4" y="905157"/>
            <a:ext cx="558885" cy="5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B3AF17-06A8-E5E2-A4B8-5F98F70EAE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9075" y="1636327"/>
            <a:ext cx="1076271" cy="527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A0A81-3D13-1BFC-836F-9714D1780C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3155" y="2441590"/>
            <a:ext cx="707263" cy="548738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EF651B0-2888-7F26-35E6-7BA81698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3" y="3616837"/>
            <a:ext cx="313803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0EE7ADF-5B94-0592-CAE7-BB7B095FA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8275" y="3622983"/>
            <a:ext cx="1305024" cy="13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Connectors aka Avengers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476D5D-04FA-9A99-E79D-76E543935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120814"/>
              </p:ext>
            </p:extLst>
          </p:nvPr>
        </p:nvGraphicFramePr>
        <p:xfrm>
          <a:off x="324295" y="555630"/>
          <a:ext cx="8208145" cy="446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8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Connector. What is that?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1C775-C0E5-64A8-6858-79F1D4B9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558"/>
            <a:ext cx="9043276" cy="3713696"/>
          </a:xfrm>
          <a:prstGeom prst="rect">
            <a:avLst/>
          </a:prstGeom>
        </p:spPr>
      </p:pic>
      <p:pic>
        <p:nvPicPr>
          <p:cNvPr id="4" name="Picture 2" descr="Microsoft 365 - Desktop App for Mac, Windows (PC), Linux ...">
            <a:extLst>
              <a:ext uri="{FF2B5EF4-FFF2-40B4-BE49-F238E27FC236}">
                <a16:creationId xmlns:a16="http://schemas.microsoft.com/office/drawing/2014/main" id="{6D920804-BE9E-792E-003D-6D6447DE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4467"/>
            <a:ext cx="296393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F6623ECE-1650-6FA5-CB08-F3120D87C407}"/>
              </a:ext>
            </a:extLst>
          </p:cNvPr>
          <p:cNvSpPr/>
          <p:nvPr/>
        </p:nvSpPr>
        <p:spPr>
          <a:xfrm>
            <a:off x="8639939" y="4173673"/>
            <a:ext cx="403337" cy="383581"/>
          </a:xfrm>
          <a:prstGeom prst="roundRect">
            <a:avLst/>
          </a:prstGeom>
          <a:solidFill>
            <a:srgbClr val="C1C1C1"/>
          </a:solidFill>
          <a:ln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Connectors Experiences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A59FF6-FF88-36DF-5BEC-81ECA37FB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907296"/>
              </p:ext>
            </p:extLst>
          </p:nvPr>
        </p:nvGraphicFramePr>
        <p:xfrm>
          <a:off x="179511" y="1163804"/>
          <a:ext cx="8784975" cy="345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Connector. Building blocks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6C1A9-CC62-9985-AC7F-1DE86A94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" y="987574"/>
            <a:ext cx="9017735" cy="40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Access Control List – Breaking it down</a:t>
            </a:r>
          </a:p>
        </p:txBody>
      </p:sp>
      <p:pic>
        <p:nvPicPr>
          <p:cNvPr id="3" name="Picture 2" descr="Example with code of an access control list">
            <a:extLst>
              <a:ext uri="{FF2B5EF4-FFF2-40B4-BE49-F238E27FC236}">
                <a16:creationId xmlns:a16="http://schemas.microsoft.com/office/drawing/2014/main" id="{D53AC250-6EE0-03E2-4331-BBBA173C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0" y="843558"/>
            <a:ext cx="8808122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How they function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2A4BF-9501-743E-4FB7-1FEBA1EF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011"/>
            <a:ext cx="9113054" cy="39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Licensing and things to watch out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E8518-9752-00D5-D156-63ADA509525F}"/>
              </a:ext>
            </a:extLst>
          </p:cNvPr>
          <p:cNvSpPr txBox="1"/>
          <p:nvPr/>
        </p:nvSpPr>
        <p:spPr>
          <a:xfrm>
            <a:off x="5887" y="1275606"/>
            <a:ext cx="913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 Quotas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user license is entitled for 500 items of index quota.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a tenant has 50 licensed users, tenant is entitled for 25000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item refers to a record which will be added to Microsoft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Exceeding the quota could be achieved by further license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Connection Limit : </a:t>
            </a:r>
            <a:r>
              <a:rPr lang="en-US" sz="2400" dirty="0"/>
              <a:t>Total of 30 connections limit per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1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c25f9c22-fc1f-4454-8c46-2969b0535af5"/>
    <ds:schemaRef ds:uri="74098b8b-3ead-4c65-9f72-d36b5831b20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589</Words>
  <Application>Microsoft Macintosh PowerPoint</Application>
  <PresentationFormat>On-screen Show (16:9)</PresentationFormat>
  <Paragraphs>78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Bold</vt:lpstr>
      <vt:lpstr>Segoe UI Light</vt:lpstr>
      <vt:lpstr>Wingdings</vt:lpstr>
      <vt:lpstr>1_Master</vt:lpstr>
      <vt:lpstr>Introduction to M365 Graph Connector - Get External Content to Microsoft 365  </vt:lpstr>
      <vt:lpstr>Who Am I</vt:lpstr>
      <vt:lpstr>Graph Connectors aka Avengers</vt:lpstr>
      <vt:lpstr>Graph Connector. What is that? </vt:lpstr>
      <vt:lpstr>Graph Connectors Experiences</vt:lpstr>
      <vt:lpstr>Graph Connector. Building blocks</vt:lpstr>
      <vt:lpstr>Access Control List – Breaking it down</vt:lpstr>
      <vt:lpstr>How they function together</vt:lpstr>
      <vt:lpstr>Licensing and things to watch out for</vt:lpstr>
      <vt:lpstr>Let us see it in action!!!</vt:lpstr>
      <vt:lpstr>Feedback</vt:lpstr>
      <vt:lpstr>References</vt:lpstr>
      <vt:lpstr>Future Demos and Sessions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Arjun Menon</cp:lastModifiedBy>
  <cp:revision>144</cp:revision>
  <dcterms:created xsi:type="dcterms:W3CDTF">2013-10-22T18:22:58Z</dcterms:created>
  <dcterms:modified xsi:type="dcterms:W3CDTF">2024-02-16T20:34:57Z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2024-01-28T12:32:33Z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9e9a8089-dda8-4a98-ad9a-d2b992731087</vt:lpwstr>
  </property>
  <property fmtid="{D5CDD505-2E9C-101B-9397-08002B2CF9AE}" pid="17" name="MSIP_Label_91327b11-6d4e-4117-945d-1b5794009f19_ContentBits">
    <vt:lpwstr>0</vt:lpwstr>
  </property>
</Properties>
</file>