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70" r:id="rId7"/>
    <p:sldId id="261" r:id="rId8"/>
    <p:sldId id="267" r:id="rId9"/>
    <p:sldId id="264" r:id="rId10"/>
    <p:sldId id="260" r:id="rId11"/>
    <p:sldId id="268" r:id="rId12"/>
    <p:sldId id="269" r:id="rId13"/>
    <p:sldId id="265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4E49B-B805-4CB2-95B7-6770BCD0C5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EEC0F13-F86B-4451-90D1-A12C89879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 mathematical model based on dynamics, kinematics</a:t>
          </a:r>
        </a:p>
      </dgm:t>
    </dgm:pt>
    <dgm:pt modelId="{797B236B-626F-451C-B7BB-A90C2F72DD1B}" type="parTrans" cxnId="{F8B522CE-70A5-4D4E-9737-CE5A034886DC}">
      <dgm:prSet/>
      <dgm:spPr/>
      <dgm:t>
        <a:bodyPr/>
        <a:lstStyle/>
        <a:p>
          <a:endParaRPr lang="en-US"/>
        </a:p>
      </dgm:t>
    </dgm:pt>
    <dgm:pt modelId="{7623DA60-8AD8-4F49-9157-20B7F1BA17A1}" type="sibTrans" cxnId="{F8B522CE-70A5-4D4E-9737-CE5A034886DC}">
      <dgm:prSet/>
      <dgm:spPr/>
      <dgm:t>
        <a:bodyPr/>
        <a:lstStyle/>
        <a:p>
          <a:endParaRPr lang="en-US"/>
        </a:p>
      </dgm:t>
    </dgm:pt>
    <dgm:pt modelId="{07C7B40E-7E40-4D0A-9287-7B83E54D6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 stabilization controller (PID controller).</a:t>
          </a:r>
        </a:p>
      </dgm:t>
    </dgm:pt>
    <dgm:pt modelId="{1B2E213B-9ABA-4BA0-8C81-D9349FFA23C7}" type="parTrans" cxnId="{A26EE637-23CF-4EAE-BD68-EAFD91F3A7EC}">
      <dgm:prSet/>
      <dgm:spPr/>
      <dgm:t>
        <a:bodyPr/>
        <a:lstStyle/>
        <a:p>
          <a:endParaRPr lang="en-US"/>
        </a:p>
      </dgm:t>
    </dgm:pt>
    <dgm:pt modelId="{30D1A3D0-B479-4513-841E-F0B75933A410}" type="sibTrans" cxnId="{A26EE637-23CF-4EAE-BD68-EAFD91F3A7EC}">
      <dgm:prSet/>
      <dgm:spPr/>
      <dgm:t>
        <a:bodyPr/>
        <a:lstStyle/>
        <a:p>
          <a:endParaRPr lang="en-US"/>
        </a:p>
      </dgm:t>
    </dgm:pt>
    <dgm:pt modelId="{1CC7F6CF-A6A1-412D-B62F-8B7EFBB6A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the trajectory planning using Deep learning and neural network algorithm(Alexnet).</a:t>
          </a:r>
        </a:p>
      </dgm:t>
    </dgm:pt>
    <dgm:pt modelId="{A6E74EF9-7D86-44CD-A1AB-4FF7B904B8FE}" type="parTrans" cxnId="{DE6543D9-C54F-42BD-9498-D5E8695695E2}">
      <dgm:prSet/>
      <dgm:spPr/>
      <dgm:t>
        <a:bodyPr/>
        <a:lstStyle/>
        <a:p>
          <a:endParaRPr lang="en-US"/>
        </a:p>
      </dgm:t>
    </dgm:pt>
    <dgm:pt modelId="{EE380559-0F1C-4057-9D52-5CFBE6B88433}" type="sibTrans" cxnId="{DE6543D9-C54F-42BD-9498-D5E8695695E2}">
      <dgm:prSet/>
      <dgm:spPr/>
      <dgm:t>
        <a:bodyPr/>
        <a:lstStyle/>
        <a:p>
          <a:endParaRPr lang="en-US"/>
        </a:p>
      </dgm:t>
    </dgm:pt>
    <dgm:pt modelId="{C2C1240B-D2D3-45A7-BD15-D6F1A0BEF1E7}" type="pres">
      <dgm:prSet presAssocID="{A5B4E49B-B805-4CB2-95B7-6770BCD0C5E0}" presName="root" presStyleCnt="0">
        <dgm:presLayoutVars>
          <dgm:dir/>
          <dgm:resizeHandles val="exact"/>
        </dgm:presLayoutVars>
      </dgm:prSet>
      <dgm:spPr/>
    </dgm:pt>
    <dgm:pt modelId="{E2E4005D-7D10-466F-A151-6DA9978C9F73}" type="pres">
      <dgm:prSet presAssocID="{EEEC0F13-F86B-4451-90D1-A12C89879034}" presName="compNode" presStyleCnt="0"/>
      <dgm:spPr/>
    </dgm:pt>
    <dgm:pt modelId="{0A0B728F-D08C-4947-9FF2-A9E06673ADCF}" type="pres">
      <dgm:prSet presAssocID="{EEEC0F13-F86B-4451-90D1-A12C89879034}" presName="bgRect" presStyleLbl="bgShp" presStyleIdx="0" presStyleCnt="3"/>
      <dgm:spPr/>
    </dgm:pt>
    <dgm:pt modelId="{008994BC-80CA-4C8D-AE97-4BB0849A04F8}" type="pres">
      <dgm:prSet presAssocID="{EEEC0F13-F86B-4451-90D1-A12C898790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C7FDD4-F7EB-4157-A4C9-FBBF44D73EFD}" type="pres">
      <dgm:prSet presAssocID="{EEEC0F13-F86B-4451-90D1-A12C89879034}" presName="spaceRect" presStyleCnt="0"/>
      <dgm:spPr/>
    </dgm:pt>
    <dgm:pt modelId="{227C9655-3AE4-472D-BE22-27C20D4F74AC}" type="pres">
      <dgm:prSet presAssocID="{EEEC0F13-F86B-4451-90D1-A12C89879034}" presName="parTx" presStyleLbl="revTx" presStyleIdx="0" presStyleCnt="3">
        <dgm:presLayoutVars>
          <dgm:chMax val="0"/>
          <dgm:chPref val="0"/>
        </dgm:presLayoutVars>
      </dgm:prSet>
      <dgm:spPr/>
    </dgm:pt>
    <dgm:pt modelId="{870C11F7-891D-4A55-9E9D-9B4EC5E28157}" type="pres">
      <dgm:prSet presAssocID="{7623DA60-8AD8-4F49-9157-20B7F1BA17A1}" presName="sibTrans" presStyleCnt="0"/>
      <dgm:spPr/>
    </dgm:pt>
    <dgm:pt modelId="{7B54B434-A0F1-40C1-9988-542CC356171B}" type="pres">
      <dgm:prSet presAssocID="{07C7B40E-7E40-4D0A-9287-7B83E54D69E8}" presName="compNode" presStyleCnt="0"/>
      <dgm:spPr/>
    </dgm:pt>
    <dgm:pt modelId="{0BB89152-1B4C-426A-84B4-7D956C06CBD9}" type="pres">
      <dgm:prSet presAssocID="{07C7B40E-7E40-4D0A-9287-7B83E54D69E8}" presName="bgRect" presStyleLbl="bgShp" presStyleIdx="1" presStyleCnt="3"/>
      <dgm:spPr/>
    </dgm:pt>
    <dgm:pt modelId="{E7525252-09B4-43E8-ADEE-A1AB6B3B2640}" type="pres">
      <dgm:prSet presAssocID="{07C7B40E-7E40-4D0A-9287-7B83E54D69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FC0A1FC-ECD0-4183-9E2D-FF3373BE5333}" type="pres">
      <dgm:prSet presAssocID="{07C7B40E-7E40-4D0A-9287-7B83E54D69E8}" presName="spaceRect" presStyleCnt="0"/>
      <dgm:spPr/>
    </dgm:pt>
    <dgm:pt modelId="{995EF7A0-6DED-4681-908A-7D7F2BFCA4F7}" type="pres">
      <dgm:prSet presAssocID="{07C7B40E-7E40-4D0A-9287-7B83E54D69E8}" presName="parTx" presStyleLbl="revTx" presStyleIdx="1" presStyleCnt="3">
        <dgm:presLayoutVars>
          <dgm:chMax val="0"/>
          <dgm:chPref val="0"/>
        </dgm:presLayoutVars>
      </dgm:prSet>
      <dgm:spPr/>
    </dgm:pt>
    <dgm:pt modelId="{9B83DD37-2CF5-45BB-B70B-A609A1E3C494}" type="pres">
      <dgm:prSet presAssocID="{30D1A3D0-B479-4513-841E-F0B75933A410}" presName="sibTrans" presStyleCnt="0"/>
      <dgm:spPr/>
    </dgm:pt>
    <dgm:pt modelId="{49475865-A1B1-4E09-9A65-E8B7681B5E4B}" type="pres">
      <dgm:prSet presAssocID="{1CC7F6CF-A6A1-412D-B62F-8B7EFBB6AF94}" presName="compNode" presStyleCnt="0"/>
      <dgm:spPr/>
    </dgm:pt>
    <dgm:pt modelId="{5D1C8D56-E117-4582-A904-BEEFBC97F554}" type="pres">
      <dgm:prSet presAssocID="{1CC7F6CF-A6A1-412D-B62F-8B7EFBB6AF94}" presName="bgRect" presStyleLbl="bgShp" presStyleIdx="2" presStyleCnt="3"/>
      <dgm:spPr/>
    </dgm:pt>
    <dgm:pt modelId="{FD60492E-0F6F-4DB3-84ED-5E20E16A2962}" type="pres">
      <dgm:prSet presAssocID="{1CC7F6CF-A6A1-412D-B62F-8B7EFBB6AF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F1A70F6-4352-44F8-BEBC-A39361E8CD26}" type="pres">
      <dgm:prSet presAssocID="{1CC7F6CF-A6A1-412D-B62F-8B7EFBB6AF94}" presName="spaceRect" presStyleCnt="0"/>
      <dgm:spPr/>
    </dgm:pt>
    <dgm:pt modelId="{C274E73F-2BBB-43D6-9C8B-31158BC39F39}" type="pres">
      <dgm:prSet presAssocID="{1CC7F6CF-A6A1-412D-B62F-8B7EFBB6AF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9ABE05-92B2-41A7-9DCB-B0EA0FD4844B}" type="presOf" srcId="{A5B4E49B-B805-4CB2-95B7-6770BCD0C5E0}" destId="{C2C1240B-D2D3-45A7-BD15-D6F1A0BEF1E7}" srcOrd="0" destOrd="0" presId="urn:microsoft.com/office/officeart/2018/2/layout/IconVerticalSolidList"/>
    <dgm:cxn modelId="{A26EE637-23CF-4EAE-BD68-EAFD91F3A7EC}" srcId="{A5B4E49B-B805-4CB2-95B7-6770BCD0C5E0}" destId="{07C7B40E-7E40-4D0A-9287-7B83E54D69E8}" srcOrd="1" destOrd="0" parTransId="{1B2E213B-9ABA-4BA0-8C81-D9349FFA23C7}" sibTransId="{30D1A3D0-B479-4513-841E-F0B75933A410}"/>
    <dgm:cxn modelId="{0C35983E-CB96-4671-B944-A6C846D9B9EE}" type="presOf" srcId="{1CC7F6CF-A6A1-412D-B62F-8B7EFBB6AF94}" destId="{C274E73F-2BBB-43D6-9C8B-31158BC39F39}" srcOrd="0" destOrd="0" presId="urn:microsoft.com/office/officeart/2018/2/layout/IconVerticalSolidList"/>
    <dgm:cxn modelId="{E212A3B4-FA56-4718-9B70-CF1D08ECEEF2}" type="presOf" srcId="{07C7B40E-7E40-4D0A-9287-7B83E54D69E8}" destId="{995EF7A0-6DED-4681-908A-7D7F2BFCA4F7}" srcOrd="0" destOrd="0" presId="urn:microsoft.com/office/officeart/2018/2/layout/IconVerticalSolidList"/>
    <dgm:cxn modelId="{6BBB9FB9-E8D4-4F8B-A796-2563E6F4EEA6}" type="presOf" srcId="{EEEC0F13-F86B-4451-90D1-A12C89879034}" destId="{227C9655-3AE4-472D-BE22-27C20D4F74AC}" srcOrd="0" destOrd="0" presId="urn:microsoft.com/office/officeart/2018/2/layout/IconVerticalSolidList"/>
    <dgm:cxn modelId="{F8B522CE-70A5-4D4E-9737-CE5A034886DC}" srcId="{A5B4E49B-B805-4CB2-95B7-6770BCD0C5E0}" destId="{EEEC0F13-F86B-4451-90D1-A12C89879034}" srcOrd="0" destOrd="0" parTransId="{797B236B-626F-451C-B7BB-A90C2F72DD1B}" sibTransId="{7623DA60-8AD8-4F49-9157-20B7F1BA17A1}"/>
    <dgm:cxn modelId="{DE6543D9-C54F-42BD-9498-D5E8695695E2}" srcId="{A5B4E49B-B805-4CB2-95B7-6770BCD0C5E0}" destId="{1CC7F6CF-A6A1-412D-B62F-8B7EFBB6AF94}" srcOrd="2" destOrd="0" parTransId="{A6E74EF9-7D86-44CD-A1AB-4FF7B904B8FE}" sibTransId="{EE380559-0F1C-4057-9D52-5CFBE6B88433}"/>
    <dgm:cxn modelId="{45E6F43E-83CE-4E83-B7D0-5DDC0A50B2D0}" type="presParOf" srcId="{C2C1240B-D2D3-45A7-BD15-D6F1A0BEF1E7}" destId="{E2E4005D-7D10-466F-A151-6DA9978C9F73}" srcOrd="0" destOrd="0" presId="urn:microsoft.com/office/officeart/2018/2/layout/IconVerticalSolidList"/>
    <dgm:cxn modelId="{B882444D-BEBE-41CA-892A-5E0642212A08}" type="presParOf" srcId="{E2E4005D-7D10-466F-A151-6DA9978C9F73}" destId="{0A0B728F-D08C-4947-9FF2-A9E06673ADCF}" srcOrd="0" destOrd="0" presId="urn:microsoft.com/office/officeart/2018/2/layout/IconVerticalSolidList"/>
    <dgm:cxn modelId="{D5442949-8928-4A6D-AD05-2F7E4EC6B174}" type="presParOf" srcId="{E2E4005D-7D10-466F-A151-6DA9978C9F73}" destId="{008994BC-80CA-4C8D-AE97-4BB0849A04F8}" srcOrd="1" destOrd="0" presId="urn:microsoft.com/office/officeart/2018/2/layout/IconVerticalSolidList"/>
    <dgm:cxn modelId="{83393832-D82A-4293-9F1B-280F68047DDD}" type="presParOf" srcId="{E2E4005D-7D10-466F-A151-6DA9978C9F73}" destId="{22C7FDD4-F7EB-4157-A4C9-FBBF44D73EFD}" srcOrd="2" destOrd="0" presId="urn:microsoft.com/office/officeart/2018/2/layout/IconVerticalSolidList"/>
    <dgm:cxn modelId="{F23153FE-EB63-4526-9F60-426113853167}" type="presParOf" srcId="{E2E4005D-7D10-466F-A151-6DA9978C9F73}" destId="{227C9655-3AE4-472D-BE22-27C20D4F74AC}" srcOrd="3" destOrd="0" presId="urn:microsoft.com/office/officeart/2018/2/layout/IconVerticalSolidList"/>
    <dgm:cxn modelId="{A2FDC891-A36C-4565-B144-59CD46F71B3F}" type="presParOf" srcId="{C2C1240B-D2D3-45A7-BD15-D6F1A0BEF1E7}" destId="{870C11F7-891D-4A55-9E9D-9B4EC5E28157}" srcOrd="1" destOrd="0" presId="urn:microsoft.com/office/officeart/2018/2/layout/IconVerticalSolidList"/>
    <dgm:cxn modelId="{3CB4C584-B4EC-4FEB-8D10-696FF8883C07}" type="presParOf" srcId="{C2C1240B-D2D3-45A7-BD15-D6F1A0BEF1E7}" destId="{7B54B434-A0F1-40C1-9988-542CC356171B}" srcOrd="2" destOrd="0" presId="urn:microsoft.com/office/officeart/2018/2/layout/IconVerticalSolidList"/>
    <dgm:cxn modelId="{4FCA1C50-3BC3-4B98-B639-06DD5B6DAB1E}" type="presParOf" srcId="{7B54B434-A0F1-40C1-9988-542CC356171B}" destId="{0BB89152-1B4C-426A-84B4-7D956C06CBD9}" srcOrd="0" destOrd="0" presId="urn:microsoft.com/office/officeart/2018/2/layout/IconVerticalSolidList"/>
    <dgm:cxn modelId="{93428B1E-FC08-43CE-9972-E35D8FF265B1}" type="presParOf" srcId="{7B54B434-A0F1-40C1-9988-542CC356171B}" destId="{E7525252-09B4-43E8-ADEE-A1AB6B3B2640}" srcOrd="1" destOrd="0" presId="urn:microsoft.com/office/officeart/2018/2/layout/IconVerticalSolidList"/>
    <dgm:cxn modelId="{1D7C2833-A3F1-4711-AB43-16B7C0ADC5A0}" type="presParOf" srcId="{7B54B434-A0F1-40C1-9988-542CC356171B}" destId="{7FC0A1FC-ECD0-4183-9E2D-FF3373BE5333}" srcOrd="2" destOrd="0" presId="urn:microsoft.com/office/officeart/2018/2/layout/IconVerticalSolidList"/>
    <dgm:cxn modelId="{6D9F53AE-81FE-4537-BF1C-EF69A40DA940}" type="presParOf" srcId="{7B54B434-A0F1-40C1-9988-542CC356171B}" destId="{995EF7A0-6DED-4681-908A-7D7F2BFCA4F7}" srcOrd="3" destOrd="0" presId="urn:microsoft.com/office/officeart/2018/2/layout/IconVerticalSolidList"/>
    <dgm:cxn modelId="{ADD143E9-E4BB-4B3F-8172-0B7BD0A5800A}" type="presParOf" srcId="{C2C1240B-D2D3-45A7-BD15-D6F1A0BEF1E7}" destId="{9B83DD37-2CF5-45BB-B70B-A609A1E3C494}" srcOrd="3" destOrd="0" presId="urn:microsoft.com/office/officeart/2018/2/layout/IconVerticalSolidList"/>
    <dgm:cxn modelId="{6A2C966F-6530-458C-B964-ECC47AA54890}" type="presParOf" srcId="{C2C1240B-D2D3-45A7-BD15-D6F1A0BEF1E7}" destId="{49475865-A1B1-4E09-9A65-E8B7681B5E4B}" srcOrd="4" destOrd="0" presId="urn:microsoft.com/office/officeart/2018/2/layout/IconVerticalSolidList"/>
    <dgm:cxn modelId="{68A461A8-A832-4B74-9504-6053C0270A61}" type="presParOf" srcId="{49475865-A1B1-4E09-9A65-E8B7681B5E4B}" destId="{5D1C8D56-E117-4582-A904-BEEFBC97F554}" srcOrd="0" destOrd="0" presId="urn:microsoft.com/office/officeart/2018/2/layout/IconVerticalSolidList"/>
    <dgm:cxn modelId="{E20BFD25-1A92-4EDB-886E-DF39869EDD1E}" type="presParOf" srcId="{49475865-A1B1-4E09-9A65-E8B7681B5E4B}" destId="{FD60492E-0F6F-4DB3-84ED-5E20E16A2962}" srcOrd="1" destOrd="0" presId="urn:microsoft.com/office/officeart/2018/2/layout/IconVerticalSolidList"/>
    <dgm:cxn modelId="{B0543735-C548-44E3-B75F-72E1EECA17CA}" type="presParOf" srcId="{49475865-A1B1-4E09-9A65-E8B7681B5E4B}" destId="{2F1A70F6-4352-44F8-BEBC-A39361E8CD26}" srcOrd="2" destOrd="0" presId="urn:microsoft.com/office/officeart/2018/2/layout/IconVerticalSolidList"/>
    <dgm:cxn modelId="{E238C27A-A059-4455-B989-764C2183B1BB}" type="presParOf" srcId="{49475865-A1B1-4E09-9A65-E8B7681B5E4B}" destId="{C274E73F-2BBB-43D6-9C8B-31158BC39F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51CD0-2BF0-47A6-8DE4-D5516FBF6EA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65F021-D263-4EC3-A3BA-DDAC5C0FEBC2}">
      <dgm:prSet/>
      <dgm:spPr/>
      <dgm:t>
        <a:bodyPr/>
        <a:lstStyle/>
        <a:p>
          <a:r>
            <a:rPr lang="en-US"/>
            <a:t>Lack of controller implementation based on deep learning.</a:t>
          </a:r>
        </a:p>
      </dgm:t>
    </dgm:pt>
    <dgm:pt modelId="{250F9411-7332-43FA-AB51-C4F789F6D81C}" type="parTrans" cxnId="{BE9ECDA3-35DF-4C7F-A7A4-273B3FF7C4E2}">
      <dgm:prSet/>
      <dgm:spPr/>
      <dgm:t>
        <a:bodyPr/>
        <a:lstStyle/>
        <a:p>
          <a:endParaRPr lang="en-US"/>
        </a:p>
      </dgm:t>
    </dgm:pt>
    <dgm:pt modelId="{3D515069-2570-42C8-9E05-367129BE3BDC}" type="sibTrans" cxnId="{BE9ECDA3-35DF-4C7F-A7A4-273B3FF7C4E2}">
      <dgm:prSet/>
      <dgm:spPr/>
      <dgm:t>
        <a:bodyPr/>
        <a:lstStyle/>
        <a:p>
          <a:endParaRPr lang="en-US"/>
        </a:p>
      </dgm:t>
    </dgm:pt>
    <dgm:pt modelId="{8C7AAB29-C59B-46DA-B9FE-66CF27CE5966}">
      <dgm:prSet/>
      <dgm:spPr/>
      <dgm:t>
        <a:bodyPr/>
        <a:lstStyle/>
        <a:p>
          <a:r>
            <a:rPr lang="en-US"/>
            <a:t>Typical use of classical controller such as PID and PD are already implemented.</a:t>
          </a:r>
        </a:p>
      </dgm:t>
    </dgm:pt>
    <dgm:pt modelId="{99B528BE-CD21-4E94-8292-ACBC05D2F04A}" type="parTrans" cxnId="{A4F91198-46FF-4A07-A23E-734BE767DBF3}">
      <dgm:prSet/>
      <dgm:spPr/>
      <dgm:t>
        <a:bodyPr/>
        <a:lstStyle/>
        <a:p>
          <a:endParaRPr lang="en-US"/>
        </a:p>
      </dgm:t>
    </dgm:pt>
    <dgm:pt modelId="{FB4EDE37-D0C4-426E-8481-DC3A184044FF}" type="sibTrans" cxnId="{A4F91198-46FF-4A07-A23E-734BE767DBF3}">
      <dgm:prSet/>
      <dgm:spPr/>
      <dgm:t>
        <a:bodyPr/>
        <a:lstStyle/>
        <a:p>
          <a:endParaRPr lang="en-US"/>
        </a:p>
      </dgm:t>
    </dgm:pt>
    <dgm:pt modelId="{859C2F06-AE8F-4187-9608-8FBB093C2EBC}">
      <dgm:prSet/>
      <dgm:spPr/>
      <dgm:t>
        <a:bodyPr/>
        <a:lstStyle/>
        <a:p>
          <a:r>
            <a:rPr lang="en-US"/>
            <a:t>Lack of accuracy when using a classical controller.</a:t>
          </a:r>
        </a:p>
      </dgm:t>
    </dgm:pt>
    <dgm:pt modelId="{D3796EF9-D79F-4D5D-B665-F782882CBDFA}" type="parTrans" cxnId="{0DD419C8-36BA-491D-8217-67CBEF428FBA}">
      <dgm:prSet/>
      <dgm:spPr/>
      <dgm:t>
        <a:bodyPr/>
        <a:lstStyle/>
        <a:p>
          <a:endParaRPr lang="en-US"/>
        </a:p>
      </dgm:t>
    </dgm:pt>
    <dgm:pt modelId="{85E2C9C2-71BF-4280-AD1F-E9C98DEFF82A}" type="sibTrans" cxnId="{0DD419C8-36BA-491D-8217-67CBEF428FBA}">
      <dgm:prSet/>
      <dgm:spPr/>
      <dgm:t>
        <a:bodyPr/>
        <a:lstStyle/>
        <a:p>
          <a:endParaRPr lang="en-US"/>
        </a:p>
      </dgm:t>
    </dgm:pt>
    <dgm:pt modelId="{BCEE9D87-AC6E-487B-A049-0A865AF480E8}">
      <dgm:prSet/>
      <dgm:spPr/>
      <dgm:t>
        <a:bodyPr/>
        <a:lstStyle/>
        <a:p>
          <a:r>
            <a:rPr lang="en-US"/>
            <a:t>Make prediction based on the data acquired from the quadcopter.</a:t>
          </a:r>
        </a:p>
      </dgm:t>
    </dgm:pt>
    <dgm:pt modelId="{810288AD-02D8-4D13-B044-FE9B3E6592AF}" type="parTrans" cxnId="{6AE0BAFD-CD47-4F99-B05C-6D2BFA194503}">
      <dgm:prSet/>
      <dgm:spPr/>
      <dgm:t>
        <a:bodyPr/>
        <a:lstStyle/>
        <a:p>
          <a:endParaRPr lang="en-US"/>
        </a:p>
      </dgm:t>
    </dgm:pt>
    <dgm:pt modelId="{165C1956-EFFB-4D88-AE5A-787D20EAEBDD}" type="sibTrans" cxnId="{6AE0BAFD-CD47-4F99-B05C-6D2BFA194503}">
      <dgm:prSet/>
      <dgm:spPr/>
      <dgm:t>
        <a:bodyPr/>
        <a:lstStyle/>
        <a:p>
          <a:endParaRPr lang="en-US"/>
        </a:p>
      </dgm:t>
    </dgm:pt>
    <dgm:pt modelId="{68E1B65D-275C-417B-BE64-42FFDF5E2907}">
      <dgm:prSet/>
      <dgm:spPr/>
      <dgm:t>
        <a:bodyPr/>
        <a:lstStyle/>
        <a:p>
          <a:r>
            <a:rPr lang="en-US"/>
            <a:t>The challenge is that the quadcopter has six degrees of freedom but there are only four control inputs</a:t>
          </a:r>
        </a:p>
      </dgm:t>
    </dgm:pt>
    <dgm:pt modelId="{4764C401-7174-489A-A175-5CAA88EB93E3}" type="parTrans" cxnId="{A5E84A95-9642-4185-A5C5-011247571D8A}">
      <dgm:prSet/>
      <dgm:spPr/>
      <dgm:t>
        <a:bodyPr/>
        <a:lstStyle/>
        <a:p>
          <a:endParaRPr lang="en-US"/>
        </a:p>
      </dgm:t>
    </dgm:pt>
    <dgm:pt modelId="{13164C6C-DFEB-4B98-A0DE-D38053D11431}" type="sibTrans" cxnId="{A5E84A95-9642-4185-A5C5-011247571D8A}">
      <dgm:prSet/>
      <dgm:spPr/>
      <dgm:t>
        <a:bodyPr/>
        <a:lstStyle/>
        <a:p>
          <a:endParaRPr lang="en-US"/>
        </a:p>
      </dgm:t>
    </dgm:pt>
    <dgm:pt modelId="{8F320277-CA94-4D0A-B35F-DD588A93CFCA}" type="pres">
      <dgm:prSet presAssocID="{7F751CD0-2BF0-47A6-8DE4-D5516FBF6EAD}" presName="outerComposite" presStyleCnt="0">
        <dgm:presLayoutVars>
          <dgm:chMax val="5"/>
          <dgm:dir/>
          <dgm:resizeHandles val="exact"/>
        </dgm:presLayoutVars>
      </dgm:prSet>
      <dgm:spPr/>
    </dgm:pt>
    <dgm:pt modelId="{DD0C6A29-3EB3-4EBF-91A6-FB1E283D1C7B}" type="pres">
      <dgm:prSet presAssocID="{7F751CD0-2BF0-47A6-8DE4-D5516FBF6EAD}" presName="dummyMaxCanvas" presStyleCnt="0">
        <dgm:presLayoutVars/>
      </dgm:prSet>
      <dgm:spPr/>
    </dgm:pt>
    <dgm:pt modelId="{1658C66B-C127-4270-90EB-51112FB7627F}" type="pres">
      <dgm:prSet presAssocID="{7F751CD0-2BF0-47A6-8DE4-D5516FBF6EAD}" presName="FiveNodes_1" presStyleLbl="node1" presStyleIdx="0" presStyleCnt="5">
        <dgm:presLayoutVars>
          <dgm:bulletEnabled val="1"/>
        </dgm:presLayoutVars>
      </dgm:prSet>
      <dgm:spPr/>
    </dgm:pt>
    <dgm:pt modelId="{1974CB93-A9E5-40B6-8637-C48AC2BB104D}" type="pres">
      <dgm:prSet presAssocID="{7F751CD0-2BF0-47A6-8DE4-D5516FBF6EAD}" presName="FiveNodes_2" presStyleLbl="node1" presStyleIdx="1" presStyleCnt="5">
        <dgm:presLayoutVars>
          <dgm:bulletEnabled val="1"/>
        </dgm:presLayoutVars>
      </dgm:prSet>
      <dgm:spPr/>
    </dgm:pt>
    <dgm:pt modelId="{91524EC2-ED3D-4590-A479-C29ABA24096C}" type="pres">
      <dgm:prSet presAssocID="{7F751CD0-2BF0-47A6-8DE4-D5516FBF6EAD}" presName="FiveNodes_3" presStyleLbl="node1" presStyleIdx="2" presStyleCnt="5">
        <dgm:presLayoutVars>
          <dgm:bulletEnabled val="1"/>
        </dgm:presLayoutVars>
      </dgm:prSet>
      <dgm:spPr/>
    </dgm:pt>
    <dgm:pt modelId="{C06C8EDA-AE6B-4332-A585-BD8F6EA38639}" type="pres">
      <dgm:prSet presAssocID="{7F751CD0-2BF0-47A6-8DE4-D5516FBF6EAD}" presName="FiveNodes_4" presStyleLbl="node1" presStyleIdx="3" presStyleCnt="5">
        <dgm:presLayoutVars>
          <dgm:bulletEnabled val="1"/>
        </dgm:presLayoutVars>
      </dgm:prSet>
      <dgm:spPr/>
    </dgm:pt>
    <dgm:pt modelId="{F25CED75-52BA-46D1-A4A0-D7AB44A65A8B}" type="pres">
      <dgm:prSet presAssocID="{7F751CD0-2BF0-47A6-8DE4-D5516FBF6EAD}" presName="FiveNodes_5" presStyleLbl="node1" presStyleIdx="4" presStyleCnt="5">
        <dgm:presLayoutVars>
          <dgm:bulletEnabled val="1"/>
        </dgm:presLayoutVars>
      </dgm:prSet>
      <dgm:spPr/>
    </dgm:pt>
    <dgm:pt modelId="{8D8EF5CB-4B70-433D-A054-D7E2D5DFC1BC}" type="pres">
      <dgm:prSet presAssocID="{7F751CD0-2BF0-47A6-8DE4-D5516FBF6EAD}" presName="FiveConn_1-2" presStyleLbl="fgAccFollowNode1" presStyleIdx="0" presStyleCnt="4">
        <dgm:presLayoutVars>
          <dgm:bulletEnabled val="1"/>
        </dgm:presLayoutVars>
      </dgm:prSet>
      <dgm:spPr/>
    </dgm:pt>
    <dgm:pt modelId="{B8DD24DE-1660-4CD4-9E78-D139D50378A7}" type="pres">
      <dgm:prSet presAssocID="{7F751CD0-2BF0-47A6-8DE4-D5516FBF6EAD}" presName="FiveConn_2-3" presStyleLbl="fgAccFollowNode1" presStyleIdx="1" presStyleCnt="4">
        <dgm:presLayoutVars>
          <dgm:bulletEnabled val="1"/>
        </dgm:presLayoutVars>
      </dgm:prSet>
      <dgm:spPr/>
    </dgm:pt>
    <dgm:pt modelId="{B72CC385-E29E-41A7-AB46-13BFD66757A4}" type="pres">
      <dgm:prSet presAssocID="{7F751CD0-2BF0-47A6-8DE4-D5516FBF6EAD}" presName="FiveConn_3-4" presStyleLbl="fgAccFollowNode1" presStyleIdx="2" presStyleCnt="4">
        <dgm:presLayoutVars>
          <dgm:bulletEnabled val="1"/>
        </dgm:presLayoutVars>
      </dgm:prSet>
      <dgm:spPr/>
    </dgm:pt>
    <dgm:pt modelId="{6264FD13-7463-4B72-A50D-23AB9BD7CA2F}" type="pres">
      <dgm:prSet presAssocID="{7F751CD0-2BF0-47A6-8DE4-D5516FBF6EAD}" presName="FiveConn_4-5" presStyleLbl="fgAccFollowNode1" presStyleIdx="3" presStyleCnt="4">
        <dgm:presLayoutVars>
          <dgm:bulletEnabled val="1"/>
        </dgm:presLayoutVars>
      </dgm:prSet>
      <dgm:spPr/>
    </dgm:pt>
    <dgm:pt modelId="{09152D01-DC38-4AEA-A9E2-36C8DB745110}" type="pres">
      <dgm:prSet presAssocID="{7F751CD0-2BF0-47A6-8DE4-D5516FBF6EAD}" presName="FiveNodes_1_text" presStyleLbl="node1" presStyleIdx="4" presStyleCnt="5">
        <dgm:presLayoutVars>
          <dgm:bulletEnabled val="1"/>
        </dgm:presLayoutVars>
      </dgm:prSet>
      <dgm:spPr/>
    </dgm:pt>
    <dgm:pt modelId="{800C6A6E-1E17-4154-82D5-504A14C5C2DA}" type="pres">
      <dgm:prSet presAssocID="{7F751CD0-2BF0-47A6-8DE4-D5516FBF6EAD}" presName="FiveNodes_2_text" presStyleLbl="node1" presStyleIdx="4" presStyleCnt="5">
        <dgm:presLayoutVars>
          <dgm:bulletEnabled val="1"/>
        </dgm:presLayoutVars>
      </dgm:prSet>
      <dgm:spPr/>
    </dgm:pt>
    <dgm:pt modelId="{EA656095-B47F-4553-AE82-4E8AF4711C1E}" type="pres">
      <dgm:prSet presAssocID="{7F751CD0-2BF0-47A6-8DE4-D5516FBF6EAD}" presName="FiveNodes_3_text" presStyleLbl="node1" presStyleIdx="4" presStyleCnt="5">
        <dgm:presLayoutVars>
          <dgm:bulletEnabled val="1"/>
        </dgm:presLayoutVars>
      </dgm:prSet>
      <dgm:spPr/>
    </dgm:pt>
    <dgm:pt modelId="{FFAE75FD-C053-4D54-A1A8-0C7CBE5744AC}" type="pres">
      <dgm:prSet presAssocID="{7F751CD0-2BF0-47A6-8DE4-D5516FBF6EAD}" presName="FiveNodes_4_text" presStyleLbl="node1" presStyleIdx="4" presStyleCnt="5">
        <dgm:presLayoutVars>
          <dgm:bulletEnabled val="1"/>
        </dgm:presLayoutVars>
      </dgm:prSet>
      <dgm:spPr/>
    </dgm:pt>
    <dgm:pt modelId="{DD9431EE-2170-4AF1-B62E-F140D75CE67B}" type="pres">
      <dgm:prSet presAssocID="{7F751CD0-2BF0-47A6-8DE4-D5516FBF6EA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361F27-E0C6-447D-BC4A-9432CF20F0CB}" type="presOf" srcId="{85E2C9C2-71BF-4280-AD1F-E9C98DEFF82A}" destId="{B72CC385-E29E-41A7-AB46-13BFD66757A4}" srcOrd="0" destOrd="0" presId="urn:microsoft.com/office/officeart/2005/8/layout/vProcess5"/>
    <dgm:cxn modelId="{25146733-13B0-42F8-AC7C-059D9C948FE0}" type="presOf" srcId="{68E1B65D-275C-417B-BE64-42FFDF5E2907}" destId="{DD9431EE-2170-4AF1-B62E-F140D75CE67B}" srcOrd="1" destOrd="0" presId="urn:microsoft.com/office/officeart/2005/8/layout/vProcess5"/>
    <dgm:cxn modelId="{74C78C36-5271-4837-8967-3DF0878A22C6}" type="presOf" srcId="{FB4EDE37-D0C4-426E-8481-DC3A184044FF}" destId="{B8DD24DE-1660-4CD4-9E78-D139D50378A7}" srcOrd="0" destOrd="0" presId="urn:microsoft.com/office/officeart/2005/8/layout/vProcess5"/>
    <dgm:cxn modelId="{44FAE445-AF37-4763-8D6D-10DD79A5F238}" type="presOf" srcId="{8C7AAB29-C59B-46DA-B9FE-66CF27CE5966}" destId="{1974CB93-A9E5-40B6-8637-C48AC2BB104D}" srcOrd="0" destOrd="0" presId="urn:microsoft.com/office/officeart/2005/8/layout/vProcess5"/>
    <dgm:cxn modelId="{F803C948-F241-4D70-A487-59B8CF8AD587}" type="presOf" srcId="{7C65F021-D263-4EC3-A3BA-DDAC5C0FEBC2}" destId="{09152D01-DC38-4AEA-A9E2-36C8DB745110}" srcOrd="1" destOrd="0" presId="urn:microsoft.com/office/officeart/2005/8/layout/vProcess5"/>
    <dgm:cxn modelId="{1830236E-EA72-4329-A7C9-6C9C2F433DEE}" type="presOf" srcId="{165C1956-EFFB-4D88-AE5A-787D20EAEBDD}" destId="{6264FD13-7463-4B72-A50D-23AB9BD7CA2F}" srcOrd="0" destOrd="0" presId="urn:microsoft.com/office/officeart/2005/8/layout/vProcess5"/>
    <dgm:cxn modelId="{45B8627E-F6C2-425E-8BC4-82F34393D07A}" type="presOf" srcId="{859C2F06-AE8F-4187-9608-8FBB093C2EBC}" destId="{91524EC2-ED3D-4590-A479-C29ABA24096C}" srcOrd="0" destOrd="0" presId="urn:microsoft.com/office/officeart/2005/8/layout/vProcess5"/>
    <dgm:cxn modelId="{A5E84A95-9642-4185-A5C5-011247571D8A}" srcId="{7F751CD0-2BF0-47A6-8DE4-D5516FBF6EAD}" destId="{68E1B65D-275C-417B-BE64-42FFDF5E2907}" srcOrd="4" destOrd="0" parTransId="{4764C401-7174-489A-A175-5CAA88EB93E3}" sibTransId="{13164C6C-DFEB-4B98-A0DE-D38053D11431}"/>
    <dgm:cxn modelId="{A4F91198-46FF-4A07-A23E-734BE767DBF3}" srcId="{7F751CD0-2BF0-47A6-8DE4-D5516FBF6EAD}" destId="{8C7AAB29-C59B-46DA-B9FE-66CF27CE5966}" srcOrd="1" destOrd="0" parTransId="{99B528BE-CD21-4E94-8292-ACBC05D2F04A}" sibTransId="{FB4EDE37-D0C4-426E-8481-DC3A184044FF}"/>
    <dgm:cxn modelId="{BE9ECDA3-35DF-4C7F-A7A4-273B3FF7C4E2}" srcId="{7F751CD0-2BF0-47A6-8DE4-D5516FBF6EAD}" destId="{7C65F021-D263-4EC3-A3BA-DDAC5C0FEBC2}" srcOrd="0" destOrd="0" parTransId="{250F9411-7332-43FA-AB51-C4F789F6D81C}" sibTransId="{3D515069-2570-42C8-9E05-367129BE3BDC}"/>
    <dgm:cxn modelId="{C70383C7-BA22-40FD-81EB-AB66D4DA5CCE}" type="presOf" srcId="{8C7AAB29-C59B-46DA-B9FE-66CF27CE5966}" destId="{800C6A6E-1E17-4154-82D5-504A14C5C2DA}" srcOrd="1" destOrd="0" presId="urn:microsoft.com/office/officeart/2005/8/layout/vProcess5"/>
    <dgm:cxn modelId="{0DD419C8-36BA-491D-8217-67CBEF428FBA}" srcId="{7F751CD0-2BF0-47A6-8DE4-D5516FBF6EAD}" destId="{859C2F06-AE8F-4187-9608-8FBB093C2EBC}" srcOrd="2" destOrd="0" parTransId="{D3796EF9-D79F-4D5D-B665-F782882CBDFA}" sibTransId="{85E2C9C2-71BF-4280-AD1F-E9C98DEFF82A}"/>
    <dgm:cxn modelId="{CA87A7CC-684A-4CBB-B818-CB146BE8F7BF}" type="presOf" srcId="{7C65F021-D263-4EC3-A3BA-DDAC5C0FEBC2}" destId="{1658C66B-C127-4270-90EB-51112FB7627F}" srcOrd="0" destOrd="0" presId="urn:microsoft.com/office/officeart/2005/8/layout/vProcess5"/>
    <dgm:cxn modelId="{7924E5DD-53E0-4C34-A5DF-F03D60FFCFF8}" type="presOf" srcId="{859C2F06-AE8F-4187-9608-8FBB093C2EBC}" destId="{EA656095-B47F-4553-AE82-4E8AF4711C1E}" srcOrd="1" destOrd="0" presId="urn:microsoft.com/office/officeart/2005/8/layout/vProcess5"/>
    <dgm:cxn modelId="{4F904FE0-EF5F-46C9-9E28-469B57FBA1B1}" type="presOf" srcId="{BCEE9D87-AC6E-487B-A049-0A865AF480E8}" destId="{C06C8EDA-AE6B-4332-A585-BD8F6EA38639}" srcOrd="0" destOrd="0" presId="urn:microsoft.com/office/officeart/2005/8/layout/vProcess5"/>
    <dgm:cxn modelId="{CF274BE1-31B6-459B-9A69-381C9BD5807D}" type="presOf" srcId="{7F751CD0-2BF0-47A6-8DE4-D5516FBF6EAD}" destId="{8F320277-CA94-4D0A-B35F-DD588A93CFCA}" srcOrd="0" destOrd="0" presId="urn:microsoft.com/office/officeart/2005/8/layout/vProcess5"/>
    <dgm:cxn modelId="{1F21C6E5-F627-4EB0-86F8-22A86680B04C}" type="presOf" srcId="{68E1B65D-275C-417B-BE64-42FFDF5E2907}" destId="{F25CED75-52BA-46D1-A4A0-D7AB44A65A8B}" srcOrd="0" destOrd="0" presId="urn:microsoft.com/office/officeart/2005/8/layout/vProcess5"/>
    <dgm:cxn modelId="{9731B0ED-8C2E-4530-BD46-B0E63C8C7956}" type="presOf" srcId="{3D515069-2570-42C8-9E05-367129BE3BDC}" destId="{8D8EF5CB-4B70-433D-A054-D7E2D5DFC1BC}" srcOrd="0" destOrd="0" presId="urn:microsoft.com/office/officeart/2005/8/layout/vProcess5"/>
    <dgm:cxn modelId="{07679AF7-1427-467E-9CC7-031034D48D9C}" type="presOf" srcId="{BCEE9D87-AC6E-487B-A049-0A865AF480E8}" destId="{FFAE75FD-C053-4D54-A1A8-0C7CBE5744AC}" srcOrd="1" destOrd="0" presId="urn:microsoft.com/office/officeart/2005/8/layout/vProcess5"/>
    <dgm:cxn modelId="{6AE0BAFD-CD47-4F99-B05C-6D2BFA194503}" srcId="{7F751CD0-2BF0-47A6-8DE4-D5516FBF6EAD}" destId="{BCEE9D87-AC6E-487B-A049-0A865AF480E8}" srcOrd="3" destOrd="0" parTransId="{810288AD-02D8-4D13-B044-FE9B3E6592AF}" sibTransId="{165C1956-EFFB-4D88-AE5A-787D20EAEBDD}"/>
    <dgm:cxn modelId="{7C228872-043D-4AF5-91D5-B20360BB2E69}" type="presParOf" srcId="{8F320277-CA94-4D0A-B35F-DD588A93CFCA}" destId="{DD0C6A29-3EB3-4EBF-91A6-FB1E283D1C7B}" srcOrd="0" destOrd="0" presId="urn:microsoft.com/office/officeart/2005/8/layout/vProcess5"/>
    <dgm:cxn modelId="{67AA37D9-A3C3-45C7-B5B7-C7988436A90B}" type="presParOf" srcId="{8F320277-CA94-4D0A-B35F-DD588A93CFCA}" destId="{1658C66B-C127-4270-90EB-51112FB7627F}" srcOrd="1" destOrd="0" presId="urn:microsoft.com/office/officeart/2005/8/layout/vProcess5"/>
    <dgm:cxn modelId="{11696DB9-B1F6-4F2D-BB43-F235115F843A}" type="presParOf" srcId="{8F320277-CA94-4D0A-B35F-DD588A93CFCA}" destId="{1974CB93-A9E5-40B6-8637-C48AC2BB104D}" srcOrd="2" destOrd="0" presId="urn:microsoft.com/office/officeart/2005/8/layout/vProcess5"/>
    <dgm:cxn modelId="{E2A315BC-B10F-4EE9-8925-119098393082}" type="presParOf" srcId="{8F320277-CA94-4D0A-B35F-DD588A93CFCA}" destId="{91524EC2-ED3D-4590-A479-C29ABA24096C}" srcOrd="3" destOrd="0" presId="urn:microsoft.com/office/officeart/2005/8/layout/vProcess5"/>
    <dgm:cxn modelId="{87967E24-8A6C-4830-83C3-0D4046D63017}" type="presParOf" srcId="{8F320277-CA94-4D0A-B35F-DD588A93CFCA}" destId="{C06C8EDA-AE6B-4332-A585-BD8F6EA38639}" srcOrd="4" destOrd="0" presId="urn:microsoft.com/office/officeart/2005/8/layout/vProcess5"/>
    <dgm:cxn modelId="{589257ED-D34A-420A-B461-EC6B85C84CED}" type="presParOf" srcId="{8F320277-CA94-4D0A-B35F-DD588A93CFCA}" destId="{F25CED75-52BA-46D1-A4A0-D7AB44A65A8B}" srcOrd="5" destOrd="0" presId="urn:microsoft.com/office/officeart/2005/8/layout/vProcess5"/>
    <dgm:cxn modelId="{40B730B5-939A-46FF-9B7F-6EC456DADE4E}" type="presParOf" srcId="{8F320277-CA94-4D0A-B35F-DD588A93CFCA}" destId="{8D8EF5CB-4B70-433D-A054-D7E2D5DFC1BC}" srcOrd="6" destOrd="0" presId="urn:microsoft.com/office/officeart/2005/8/layout/vProcess5"/>
    <dgm:cxn modelId="{0AF19ED1-4BFF-45C8-A7D3-DC674BB41184}" type="presParOf" srcId="{8F320277-CA94-4D0A-B35F-DD588A93CFCA}" destId="{B8DD24DE-1660-4CD4-9E78-D139D50378A7}" srcOrd="7" destOrd="0" presId="urn:microsoft.com/office/officeart/2005/8/layout/vProcess5"/>
    <dgm:cxn modelId="{8E2C1A54-C5C2-43AF-9055-F863E1F6B822}" type="presParOf" srcId="{8F320277-CA94-4D0A-B35F-DD588A93CFCA}" destId="{B72CC385-E29E-41A7-AB46-13BFD66757A4}" srcOrd="8" destOrd="0" presId="urn:microsoft.com/office/officeart/2005/8/layout/vProcess5"/>
    <dgm:cxn modelId="{B0190B0C-4BA9-4981-8F6D-B2E1D74E3368}" type="presParOf" srcId="{8F320277-CA94-4D0A-B35F-DD588A93CFCA}" destId="{6264FD13-7463-4B72-A50D-23AB9BD7CA2F}" srcOrd="9" destOrd="0" presId="urn:microsoft.com/office/officeart/2005/8/layout/vProcess5"/>
    <dgm:cxn modelId="{FD070859-9C92-45FF-AB66-76344348029F}" type="presParOf" srcId="{8F320277-CA94-4D0A-B35F-DD588A93CFCA}" destId="{09152D01-DC38-4AEA-A9E2-36C8DB745110}" srcOrd="10" destOrd="0" presId="urn:microsoft.com/office/officeart/2005/8/layout/vProcess5"/>
    <dgm:cxn modelId="{C2CC5C01-6709-4CDB-950E-49895EF5C21B}" type="presParOf" srcId="{8F320277-CA94-4D0A-B35F-DD588A93CFCA}" destId="{800C6A6E-1E17-4154-82D5-504A14C5C2DA}" srcOrd="11" destOrd="0" presId="urn:microsoft.com/office/officeart/2005/8/layout/vProcess5"/>
    <dgm:cxn modelId="{B7AAC5E8-C261-4BA6-B9F0-910BB5C8383D}" type="presParOf" srcId="{8F320277-CA94-4D0A-B35F-DD588A93CFCA}" destId="{EA656095-B47F-4553-AE82-4E8AF4711C1E}" srcOrd="12" destOrd="0" presId="urn:microsoft.com/office/officeart/2005/8/layout/vProcess5"/>
    <dgm:cxn modelId="{5EA5515F-C1E1-471E-931E-838A70908C89}" type="presParOf" srcId="{8F320277-CA94-4D0A-B35F-DD588A93CFCA}" destId="{FFAE75FD-C053-4D54-A1A8-0C7CBE5744AC}" srcOrd="13" destOrd="0" presId="urn:microsoft.com/office/officeart/2005/8/layout/vProcess5"/>
    <dgm:cxn modelId="{80BCB8B0-54A7-4627-8AD9-92D9C70D87E4}" type="presParOf" srcId="{8F320277-CA94-4D0A-B35F-DD588A93CFCA}" destId="{DD9431EE-2170-4AF1-B62E-F140D75CE67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B728F-D08C-4947-9FF2-A9E06673ADCF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994BC-80CA-4C8D-AE97-4BB0849A04F8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C9655-3AE4-472D-BE22-27C20D4F74AC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a mathematical model based on dynamics, kinematics</a:t>
          </a:r>
        </a:p>
      </dsp:txBody>
      <dsp:txXfrm>
        <a:off x="1346392" y="498"/>
        <a:ext cx="9169207" cy="1165707"/>
      </dsp:txXfrm>
    </dsp:sp>
    <dsp:sp modelId="{0BB89152-1B4C-426A-84B4-7D956C06CBD9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5252-09B4-43E8-ADEE-A1AB6B3B2640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EF7A0-6DED-4681-908A-7D7F2BFCA4F7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a stabilization controller (PID controller).</a:t>
          </a:r>
        </a:p>
      </dsp:txBody>
      <dsp:txXfrm>
        <a:off x="1346392" y="1457633"/>
        <a:ext cx="9169207" cy="1165707"/>
      </dsp:txXfrm>
    </dsp:sp>
    <dsp:sp modelId="{5D1C8D56-E117-4582-A904-BEEFBC97F554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0492E-0F6F-4DB3-84ED-5E20E16A2962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3F-2BBB-43D6-9C8B-31158BC39F39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the trajectory planning using Deep learning and neural network algorithm(Alexnet).</a:t>
          </a:r>
        </a:p>
      </dsp:txBody>
      <dsp:txXfrm>
        <a:off x="1346392" y="2914767"/>
        <a:ext cx="9169207" cy="1165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C66B-C127-4270-90EB-51112FB7627F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Lack of controller implementation based on deep learning.</a:t>
          </a:r>
        </a:p>
      </dsp:txBody>
      <dsp:txXfrm>
        <a:off x="29376" y="29376"/>
        <a:ext cx="3627514" cy="944230"/>
      </dsp:txXfrm>
    </dsp:sp>
    <dsp:sp modelId="{1974CB93-A9E5-40B6-8637-C48AC2BB104D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Typical use of classical controller such as PID and PD are already implemented.</a:t>
          </a:r>
        </a:p>
      </dsp:txBody>
      <dsp:txXfrm>
        <a:off x="389845" y="1171661"/>
        <a:ext cx="3755998" cy="944230"/>
      </dsp:txXfrm>
    </dsp:sp>
    <dsp:sp modelId="{91524EC2-ED3D-4590-A479-C29ABA24096C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Lack of accuracy when using a classical controller.</a:t>
          </a:r>
        </a:p>
      </dsp:txBody>
      <dsp:txXfrm>
        <a:off x="750315" y="2313947"/>
        <a:ext cx="3755998" cy="944230"/>
      </dsp:txXfrm>
    </dsp:sp>
    <dsp:sp modelId="{C06C8EDA-AE6B-4332-A585-BD8F6EA38639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prediction based on the data acquired from the quadcopter.</a:t>
          </a:r>
        </a:p>
      </dsp:txBody>
      <dsp:txXfrm>
        <a:off x="1110785" y="3456232"/>
        <a:ext cx="3755998" cy="944230"/>
      </dsp:txXfrm>
    </dsp:sp>
    <dsp:sp modelId="{F25CED75-52BA-46D1-A4A0-D7AB44A65A8B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challenge is that the quadcopter has six degrees of freedom but there are only four control inputs</a:t>
          </a:r>
        </a:p>
      </dsp:txBody>
      <dsp:txXfrm>
        <a:off x="1471254" y="4598518"/>
        <a:ext cx="3755998" cy="944230"/>
      </dsp:txXfrm>
    </dsp:sp>
    <dsp:sp modelId="{8D8EF5CB-4B70-433D-A054-D7E2D5DFC1BC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B8DD24DE-1660-4CD4-9E78-D139D50378A7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B72CC385-E29E-41A7-AB46-13BFD66757A4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6264FD13-7463-4B72-A50D-23AB9BD7CA2F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CF61-1DF9-4CC2-B2A1-9B695106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B0B66-FAD0-4155-A4EC-8EC1A208C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B47B-A386-492F-927C-4227D463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C8F2-688F-426F-8F61-CF34B2EE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77DD-F85D-43CD-B62C-E79FCBF9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6FC-37FA-4F73-8C04-856E116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578D-EB30-42F6-88F3-6643D1EB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572E-E2F6-4B65-A733-2CC6A1D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874D-9A8D-490F-A38C-D185A03D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4EF8-E5E2-43F7-8022-886275A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7EC5-CCF4-495E-9B4F-E6DF74346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194FD-3ECB-48C6-9460-D4245C10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B078-ABA4-4EFC-AEEA-9B01C190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53AF-4D60-4026-B335-6B73E272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9CDE-308E-4643-8BA0-4A136DD5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6876-F915-4FF5-AF83-1898CBA0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D47B-334D-42C6-BD7D-372B23EE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0D9F-5CB7-44CE-B548-B3C8A9D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4D98-106C-40E6-9499-611958A3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4254-7FAC-4022-8174-2628CA27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E2B-8A9C-4FB7-9BD4-DF456E74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1DC7-100D-40B2-8312-96B9D0D5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EA0B-ADA2-4FDF-88F2-0C70B26F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78E1-474D-48AF-82D0-4DE85B0E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2C1D-3CB1-436F-A9C3-35BD283B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53D1-5B9F-47E8-99CF-3208AFFA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3F2C-DF59-4F08-B79D-7D08013C8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676E-0123-48D7-A7E6-18D0153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5700-C356-43E0-AFAC-C4F8C019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8CA9-1C28-4BFF-921F-2F9C5328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E8E4-B5A4-4207-931C-43AC9DFF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44C0-B668-4C76-A303-26BDD2DC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359D-C8CF-4749-A788-7315E944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F324-1AD6-4733-8DFF-2599A0070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2D7C1-C28C-42E2-92FB-9F150BC7E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E4074-C133-4E19-B6A6-6B81C751D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21CE-55DF-4159-9D54-8875170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4C9E-7B88-412D-BAE0-07B4BC4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F482F-E3B5-4900-B9B3-A6464503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9E79-49EB-4349-8F95-86D9B109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CC76A-CA88-4B0C-A98A-7BF0041B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AC14-4FCA-4FC7-B9EE-E44AEC11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361E8-46C2-4FBD-B9A4-281912F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43E6-3F25-49C3-BF7B-F9CE4A8F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25CA7-AFB2-43E4-951C-2498FFFC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EC89-DA1E-4FE2-BA46-984005F1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F22D-B8AD-4217-A87A-DA3406A6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B909-D365-4403-8FC4-A85C0E7F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9A71-8F41-4172-943B-23C7E9D2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5C2C-4571-4FE7-9CA8-9EF5FD2E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7E32-9E0C-41FC-96B9-8DE99EB6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67E80-41AF-4DE0-AD52-D3BA403E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F981-0BE2-4BBA-8963-1E6FF63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B8388-34F6-403C-82F7-B155CC4D6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46E4-93D6-4696-AF9C-2B9F96ED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A90C2-1753-4BA1-AE1F-EBA73566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0499-BFE5-493D-96AC-8A767C7E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C273-1CBD-4A87-962C-6EAB6AF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DF626-3712-4AC8-8AAA-7C16E6AE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7CE9-8BAE-40E2-BC4B-9C3643BF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F1C5-5BB8-44F6-B09C-3A133D9E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DEBB-AEA1-4B0B-B98C-3BD8A64A8239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DE2-C35D-4A7F-9013-2B33C95C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3001-6D13-4882-827E-10729467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75E2-89DC-4DA8-AF55-144E2247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D60-FDF2-4667-80CD-38B20715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Auto-navigation of mathematical modeled quadcopter using deep learning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DAC2E-46E4-476A-804C-5A81CF9E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335089"/>
            <a:ext cx="4105275" cy="472203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D984AA-35A0-4166-9D3D-149E9716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3600" y="3586877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Arjun Vijayanatha Kurup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Supervised by,</a:t>
            </a:r>
          </a:p>
          <a:p>
            <a:r>
              <a:rPr lang="en-US" sz="1800" dirty="0"/>
              <a:t>Johan Thunberg</a:t>
            </a:r>
          </a:p>
        </p:txBody>
      </p:sp>
    </p:spTree>
    <p:extLst>
      <p:ext uri="{BB962C8B-B14F-4D97-AF65-F5344CB8AC3E}">
        <p14:creationId xmlns:p14="http://schemas.microsoft.com/office/powerpoint/2010/main" val="211663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9D24-C2A7-4185-A86D-B6146FD7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1155669"/>
          </a:xfrm>
        </p:spPr>
        <p:txBody>
          <a:bodyPr anchor="b">
            <a:normAutofit/>
          </a:bodyPr>
          <a:lstStyle/>
          <a:p>
            <a:r>
              <a:rPr lang="en-US" sz="4000" dirty="0"/>
              <a:t>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720A0-57D6-46A2-83F5-77ABBED6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2145437"/>
            <a:ext cx="7254920" cy="2567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2323-9098-4122-96BD-E44E12EB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2005070"/>
            <a:ext cx="2774253" cy="4209463"/>
          </a:xfrm>
        </p:spPr>
        <p:txBody>
          <a:bodyPr>
            <a:normAutofit/>
          </a:bodyPr>
          <a:lstStyle/>
          <a:p>
            <a:r>
              <a:rPr lang="en-US" sz="1800" dirty="0"/>
              <a:t>Using </a:t>
            </a:r>
            <a:r>
              <a:rPr lang="en-US" sz="1800" dirty="0" err="1"/>
              <a:t>Matlab</a:t>
            </a:r>
            <a:r>
              <a:rPr lang="en-US" sz="1800" dirty="0"/>
              <a:t> and Simulink Blocks</a:t>
            </a:r>
          </a:p>
          <a:p>
            <a:r>
              <a:rPr lang="en-US" sz="1800" dirty="0"/>
              <a:t>Aerospace blockset used for altitude, wind, trajectory estimation</a:t>
            </a:r>
          </a:p>
          <a:p>
            <a:r>
              <a:rPr lang="en-US" sz="1800" dirty="0"/>
              <a:t>3D-Animation Toolbox used for VRML 3d animation and CAD input</a:t>
            </a:r>
          </a:p>
          <a:p>
            <a:r>
              <a:rPr lang="en-US" sz="1800" dirty="0"/>
              <a:t>Visualization Blocks used for Realtime visualization</a:t>
            </a:r>
          </a:p>
          <a:p>
            <a:r>
              <a:rPr lang="en-US" sz="1800" dirty="0" err="1"/>
              <a:t>Alexnet</a:t>
            </a:r>
            <a:r>
              <a:rPr lang="en-US" sz="1800" dirty="0"/>
              <a:t> is also included</a:t>
            </a:r>
          </a:p>
          <a:p>
            <a:r>
              <a:rPr lang="en-US" sz="1800" dirty="0"/>
              <a:t>Parameters used: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47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E37B-E09E-4E20-923B-AD49F6C4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Simulink Blocks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683A7-FD21-419C-9FCB-7CF2CD1E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526182"/>
            <a:ext cx="3044697" cy="15147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F30D08A5-36C9-4D21-B169-8A49A06B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167863"/>
            <a:ext cx="2434338" cy="109861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F168B-F0CD-46E4-9DEC-B20DD1FB6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0" y="4551849"/>
            <a:ext cx="3044697" cy="12178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18410-4C6D-42CF-B27A-FDFF2463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847360"/>
            <a:ext cx="2434338" cy="1454517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E0B69A0-5739-4916-A318-61E9478D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r>
              <a:rPr lang="en-US" sz="1800" dirty="0"/>
              <a:t>Controller Block</a:t>
            </a:r>
          </a:p>
          <a:p>
            <a:r>
              <a:rPr lang="en-US" sz="1800" dirty="0"/>
              <a:t>Simulation Block</a:t>
            </a:r>
          </a:p>
          <a:p>
            <a:r>
              <a:rPr lang="en-US" sz="1800" dirty="0"/>
              <a:t>Euler equations Block</a:t>
            </a:r>
          </a:p>
          <a:p>
            <a:r>
              <a:rPr lang="en-US" sz="1800" dirty="0"/>
              <a:t>Rotation equations Block</a:t>
            </a:r>
          </a:p>
        </p:txBody>
      </p:sp>
    </p:spTree>
    <p:extLst>
      <p:ext uri="{BB962C8B-B14F-4D97-AF65-F5344CB8AC3E}">
        <p14:creationId xmlns:p14="http://schemas.microsoft.com/office/powerpoint/2010/main" val="2182230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9B5-B197-451D-91BE-4A8C23B5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7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8C63-2F22-4060-BB91-1687A8A7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Rising to a certain altitude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Stabilizing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Calculated using the mathematical equations.</a:t>
            </a:r>
          </a:p>
        </p:txBody>
      </p:sp>
      <p:pic>
        <p:nvPicPr>
          <p:cNvPr id="5" name="Screen Recording 9">
            <a:hlinkClick r:id="" action="ppaction://media"/>
            <a:extLst>
              <a:ext uri="{FF2B5EF4-FFF2-40B4-BE49-F238E27FC236}">
                <a16:creationId xmlns:a16="http://schemas.microsoft.com/office/drawing/2014/main" id="{0CCF2F43-8FCC-4FBE-A338-9796F608D84B}"/>
              </a:ext>
            </a:extLst>
          </p:cNvPr>
          <p:cNvPicPr>
            <a:picLocks noGrp="1" noChangeAspect="1"/>
          </p:cNvPicPr>
          <p:nvPr>
            <p:ph type="pic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5724" b="5724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2985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6D3A7-D658-46E1-B58E-68B28482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Result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1DE9EBA-5F18-428A-A659-3696DCA4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4" y="1189823"/>
            <a:ext cx="6638745" cy="3203194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5692D81-263C-4195-BF2A-107D7EFC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Image showing the obstacle detection and avoidance. </a:t>
            </a:r>
          </a:p>
          <a:p>
            <a:r>
              <a:rPr lang="en-US" sz="2000" dirty="0"/>
              <a:t>The trajectory is estimated using the external points calculated from the centroid</a:t>
            </a:r>
          </a:p>
          <a:p>
            <a:r>
              <a:rPr lang="en-US" sz="2000" dirty="0"/>
              <a:t>Any point outside the Bounding box will be the trajectory point.</a:t>
            </a:r>
          </a:p>
        </p:txBody>
      </p:sp>
    </p:spTree>
    <p:extLst>
      <p:ext uri="{BB962C8B-B14F-4D97-AF65-F5344CB8AC3E}">
        <p14:creationId xmlns:p14="http://schemas.microsoft.com/office/powerpoint/2010/main" val="301149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A840E-ACF1-443B-81C6-6E5ADBE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Controller Result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54BA88-C688-471E-A590-05462D36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423112"/>
            <a:ext cx="5455917" cy="20050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820E71-79B7-4545-87DA-148206DA3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52690"/>
            <a:ext cx="5455917" cy="1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16DEA-F04B-4FB0-A323-F62171F0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46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A515E-54B1-4D2A-A78C-3195C4B9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Objective of the project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94B5B0CE-106F-464D-9015-5F12B3D4A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360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5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9BB9D-D744-4CD8-A6D6-F5B12806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formulation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7CE8B4-943E-44AE-A8BB-F3001B75D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2342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35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3DA-A86F-433D-B3EF-0B0B8744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Advantages of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5BAA-6962-438B-B695-E76514C2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2357269"/>
          </a:xfrm>
        </p:spPr>
        <p:txBody>
          <a:bodyPr>
            <a:normAutofit/>
          </a:bodyPr>
          <a:lstStyle/>
          <a:p>
            <a:r>
              <a:rPr lang="en-US" sz="2000" dirty="0"/>
              <a:t>Able to develop an automated quadcopter using deep learning</a:t>
            </a:r>
          </a:p>
          <a:p>
            <a:r>
              <a:rPr lang="en-US" sz="2000" dirty="0"/>
              <a:t>Predict the trajectory </a:t>
            </a:r>
          </a:p>
          <a:p>
            <a:r>
              <a:rPr lang="en-US" sz="2000" dirty="0"/>
              <a:t>Avoid obstacles</a:t>
            </a:r>
          </a:p>
          <a:p>
            <a:r>
              <a:rPr lang="en-US" sz="2000" dirty="0"/>
              <a:t>Stabilization of the quadcopter</a:t>
            </a:r>
          </a:p>
          <a:p>
            <a:r>
              <a:rPr lang="en-US" sz="2000" dirty="0"/>
              <a:t>Other controllers can be tested on the model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AA998-F810-424B-B156-4B546DDC0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2" t="19882" r="4896" b="9544"/>
          <a:stretch/>
        </p:blipFill>
        <p:spPr>
          <a:xfrm>
            <a:off x="1595335" y="4066264"/>
            <a:ext cx="9113059" cy="27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C3CF-1AE8-4B9B-B5E8-1EF503C5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80" y="280133"/>
            <a:ext cx="6422849" cy="925214"/>
          </a:xfrm>
        </p:spPr>
        <p:txBody>
          <a:bodyPr>
            <a:normAutofit/>
          </a:bodyPr>
          <a:lstStyle/>
          <a:p>
            <a:r>
              <a:rPr lang="en-US" dirty="0"/>
              <a:t>Mathematical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A59B4-A3A9-423A-84F7-EF0F654C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85" y="3407664"/>
            <a:ext cx="2263037" cy="2470743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C070A-64F1-4F0E-9CB7-5C53CEF9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2" y="484632"/>
            <a:ext cx="3009089" cy="2438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D26E-A1CC-45E1-9899-661526BF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1679172"/>
            <a:ext cx="6422848" cy="4544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Quadcopter</a:t>
            </a:r>
          </a:p>
          <a:p>
            <a:pPr lvl="1"/>
            <a:r>
              <a:rPr lang="en-US" sz="2000" dirty="0"/>
              <a:t>Position (x, y, z)</a:t>
            </a:r>
          </a:p>
          <a:p>
            <a:pPr lvl="1"/>
            <a:r>
              <a:rPr lang="en-US" sz="2000" dirty="0"/>
              <a:t>Roll, Pitch, Yaw (ᶲ ᶿ</a:t>
            </a:r>
            <a:r>
              <a:rPr lang="en-US" sz="2000" dirty="0">
                <a:effectLst/>
              </a:rPr>
              <a:t> </a:t>
            </a:r>
            <a:r>
              <a:rPr lang="el-GR" sz="2000" dirty="0"/>
              <a:t>ᵠ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Pose</a:t>
            </a:r>
          </a:p>
          <a:p>
            <a:pPr marL="0" indent="0">
              <a:buNone/>
            </a:pPr>
            <a:r>
              <a:rPr lang="en-US" sz="2000" b="1" dirty="0"/>
              <a:t>Body Frame</a:t>
            </a:r>
          </a:p>
          <a:p>
            <a:pPr lvl="1"/>
            <a:r>
              <a:rPr lang="en-US" sz="2000" dirty="0"/>
              <a:t>Linear Velocity</a:t>
            </a:r>
          </a:p>
          <a:p>
            <a:pPr lvl="1"/>
            <a:r>
              <a:rPr lang="en-US" sz="2000" dirty="0"/>
              <a:t>Angular velocity</a:t>
            </a:r>
          </a:p>
          <a:p>
            <a:pPr marL="0" indent="0">
              <a:buNone/>
            </a:pPr>
            <a:r>
              <a:rPr lang="en-US" sz="2000" b="1" dirty="0"/>
              <a:t>Inertial Frame - Fixed to earth</a:t>
            </a:r>
          </a:p>
          <a:p>
            <a:pPr lvl="1"/>
            <a:r>
              <a:rPr lang="en-US" sz="2000" dirty="0"/>
              <a:t>Rotation matrix</a:t>
            </a:r>
          </a:p>
          <a:p>
            <a:pPr lvl="2"/>
            <a:r>
              <a:rPr lang="en-US" sz="1600" dirty="0"/>
              <a:t>Goes from inertial – to – body frame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Transformation matrices</a:t>
            </a:r>
            <a:endParaRPr lang="en-US" sz="1200" b="1" dirty="0"/>
          </a:p>
          <a:p>
            <a:pPr lvl="1"/>
            <a:r>
              <a:rPr lang="en-US" sz="2000" dirty="0"/>
              <a:t>Inertial – to – body.</a:t>
            </a:r>
          </a:p>
          <a:p>
            <a:pPr lvl="1"/>
            <a:r>
              <a:rPr lang="en-US" sz="2000" dirty="0"/>
              <a:t>Body – to – inertial.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634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DF8-6A9F-44C5-A80D-3EC04B5B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524" y="629266"/>
            <a:ext cx="5053203" cy="1676603"/>
          </a:xfrm>
        </p:spPr>
        <p:txBody>
          <a:bodyPr>
            <a:normAutofit/>
          </a:bodyPr>
          <a:lstStyle/>
          <a:p>
            <a:r>
              <a:rPr lang="en-US"/>
              <a:t>Equations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A02949-E632-47D6-A98D-77C5CC63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3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D0BC50C1-C79A-4C87-BAB0-5C89FCD57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512559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6AF84-7EE5-44A1-9143-6B109A99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8" y="1636312"/>
            <a:ext cx="2144426" cy="80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0ABC2-23A1-4049-87EE-C991FB3A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60" y="1816925"/>
            <a:ext cx="2174175" cy="453784"/>
          </a:xfrm>
          <a:prstGeom prst="rect">
            <a:avLst/>
          </a:prstGeom>
        </p:spPr>
      </p:pic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BD996C9A-D486-4AF1-A29A-98DF0FFF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0" y="4229880"/>
            <a:ext cx="2130130" cy="878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291B6-5D65-41C7-87F7-8A8DF0867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860" y="4264051"/>
            <a:ext cx="2174176" cy="810334"/>
          </a:xfrm>
          <a:prstGeom prst="rect">
            <a:avLst/>
          </a:prstGeom>
        </p:spPr>
      </p:pic>
      <p:sp>
        <p:nvSpPr>
          <p:cNvPr id="30" name="Content Placeholder 17">
            <a:extLst>
              <a:ext uri="{FF2B5EF4-FFF2-40B4-BE49-F238E27FC236}">
                <a16:creationId xmlns:a16="http://schemas.microsoft.com/office/drawing/2014/main" id="{3F802C35-25CC-41C2-BD7F-6143450A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524" y="2438400"/>
            <a:ext cx="5053203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Angular velocity in the inertial frame</a:t>
            </a:r>
          </a:p>
          <a:p>
            <a:r>
              <a:rPr lang="en-US" sz="2000" dirty="0"/>
              <a:t>Angular acceleration in the inertial frame</a:t>
            </a:r>
          </a:p>
          <a:p>
            <a:r>
              <a:rPr lang="en-US" sz="2000" dirty="0"/>
              <a:t>Rotation matrix in the inertial frame</a:t>
            </a:r>
          </a:p>
          <a:p>
            <a:r>
              <a:rPr lang="en-US" sz="2000" dirty="0"/>
              <a:t>Angular velocity of actuators</a:t>
            </a:r>
          </a:p>
        </p:txBody>
      </p:sp>
    </p:spTree>
    <p:extLst>
      <p:ext uri="{BB962C8B-B14F-4D97-AF65-F5344CB8AC3E}">
        <p14:creationId xmlns:p14="http://schemas.microsoft.com/office/powerpoint/2010/main" val="278889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6E7-9307-4CE7-84AB-7C2FA60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9" y="484632"/>
            <a:ext cx="6422849" cy="891062"/>
          </a:xfrm>
        </p:spPr>
        <p:txBody>
          <a:bodyPr>
            <a:normAutofit/>
          </a:bodyPr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B9CBB-F581-4208-9C34-D4E8577A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C3F80-1B33-4996-A504-237A7506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38388"/>
            <a:ext cx="3026664" cy="1164672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56EAA-312D-4AC8-A46F-7F93E3FCF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2817439"/>
            <a:ext cx="3026664" cy="107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8BB84-EEBC-4005-B152-7E83B721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4700375"/>
            <a:ext cx="3026663" cy="812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5214-DE77-4830-9A80-77CA7F3B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1375694"/>
            <a:ext cx="6422848" cy="48481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Roll</a:t>
            </a:r>
          </a:p>
          <a:p>
            <a:pPr lvl="2"/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rotor,  +4</a:t>
            </a:r>
            <a:r>
              <a:rPr lang="en-US" baseline="30000" dirty="0"/>
              <a:t>th</a:t>
            </a:r>
            <a:r>
              <a:rPr lang="en-US" dirty="0"/>
              <a:t> rotor</a:t>
            </a:r>
          </a:p>
          <a:p>
            <a:pPr marL="457200" lvl="1" indent="0">
              <a:buNone/>
            </a:pPr>
            <a:r>
              <a:rPr lang="en-US" sz="2000" b="1" dirty="0"/>
              <a:t>Pitch</a:t>
            </a:r>
          </a:p>
          <a:p>
            <a:pPr lvl="2"/>
            <a:r>
              <a:rPr lang="en-US" dirty="0"/>
              <a:t>-1</a:t>
            </a:r>
            <a:r>
              <a:rPr lang="en-US" baseline="30000" dirty="0"/>
              <a:t>st</a:t>
            </a:r>
            <a:r>
              <a:rPr lang="en-US" dirty="0"/>
              <a:t> rotor, +3</a:t>
            </a:r>
            <a:r>
              <a:rPr lang="en-US" baseline="30000" dirty="0"/>
              <a:t>rd</a:t>
            </a:r>
            <a:r>
              <a:rPr lang="en-US" dirty="0"/>
              <a:t> rotor</a:t>
            </a:r>
          </a:p>
          <a:p>
            <a:pPr marL="457200" lvl="1" indent="0">
              <a:buNone/>
            </a:pPr>
            <a:r>
              <a:rPr lang="en-US" sz="2000" b="1" dirty="0"/>
              <a:t>Yaw</a:t>
            </a:r>
          </a:p>
          <a:p>
            <a:pPr lvl="2"/>
            <a:r>
              <a:rPr lang="en-US" dirty="0"/>
              <a:t>+/-(+1</a:t>
            </a:r>
            <a:r>
              <a:rPr lang="en-US" baseline="30000" dirty="0"/>
              <a:t>st</a:t>
            </a:r>
            <a:r>
              <a:rPr lang="en-US" dirty="0"/>
              <a:t>, +3</a:t>
            </a:r>
            <a:r>
              <a:rPr lang="en-US" baseline="30000" dirty="0"/>
              <a:t>rd</a:t>
            </a:r>
            <a:r>
              <a:rPr lang="en-US" dirty="0"/>
              <a:t>, -2</a:t>
            </a:r>
            <a:r>
              <a:rPr lang="en-US" baseline="30000" dirty="0"/>
              <a:t>nd</a:t>
            </a:r>
            <a:r>
              <a:rPr lang="en-US" dirty="0"/>
              <a:t>, -4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Newton Euler Equation</a:t>
            </a:r>
          </a:p>
          <a:p>
            <a:pPr lvl="1"/>
            <a:r>
              <a:rPr lang="en-US" sz="2000" dirty="0">
                <a:effectLst/>
              </a:rPr>
              <a:t>Grouping together of newtons two laws of motion</a:t>
            </a:r>
          </a:p>
          <a:p>
            <a:pPr lvl="1"/>
            <a:r>
              <a:rPr lang="en-US" sz="2000" dirty="0">
                <a:effectLst/>
              </a:rPr>
              <a:t>Relate the motion of center of gravity of a rigid body</a:t>
            </a:r>
          </a:p>
          <a:p>
            <a:pPr lvl="1"/>
            <a:r>
              <a:rPr lang="en-US" sz="2000" dirty="0">
                <a:effectLst/>
              </a:rPr>
              <a:t>Sum of forces and torques acting on the rigid body</a:t>
            </a:r>
          </a:p>
          <a:p>
            <a:pPr lvl="1"/>
            <a:r>
              <a:rPr lang="en-US" sz="2000" dirty="0">
                <a:effectLst/>
              </a:rPr>
              <a:t>Describe the combined translation and rotational dynamics of a rigid body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8078F-3210-4FDC-8280-EB20F633D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644" r="3820"/>
          <a:stretch/>
        </p:blipFill>
        <p:spPr>
          <a:xfrm>
            <a:off x="5550486" y="5738741"/>
            <a:ext cx="4636008" cy="970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873EF9-8173-44CD-B0F4-B873B83D9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65" y="1956413"/>
            <a:ext cx="3458058" cy="1228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16FE0-1130-417B-9906-460DB01FA2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58" t="28683" r="11055" b="15134"/>
          <a:stretch/>
        </p:blipFill>
        <p:spPr>
          <a:xfrm>
            <a:off x="9158973" y="1641216"/>
            <a:ext cx="2055042" cy="6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A0B1-551D-4F12-B7F3-B6EF8ACC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40A7D-DB3A-4A7E-BDD9-4709C1B4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288808"/>
            <a:ext cx="5941068" cy="3341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D6F3-865B-4DF5-B1A0-CA94B808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For Stabilization</a:t>
            </a:r>
          </a:p>
          <a:p>
            <a:pPr marL="457200" lvl="1" indent="0">
              <a:buNone/>
            </a:pPr>
            <a:r>
              <a:rPr lang="en-US" sz="2000" b="1" dirty="0"/>
              <a:t>PID Controller</a:t>
            </a:r>
          </a:p>
          <a:p>
            <a:pPr lvl="2"/>
            <a:r>
              <a:rPr lang="en-US" dirty="0"/>
              <a:t>Classical type</a:t>
            </a:r>
          </a:p>
          <a:p>
            <a:pPr lvl="2"/>
            <a:r>
              <a:rPr lang="en-US" dirty="0"/>
              <a:t>Uses Proportional, Integral, Derivative gains for calculating the error</a:t>
            </a:r>
          </a:p>
          <a:p>
            <a:pPr lvl="2"/>
            <a:r>
              <a:rPr lang="en-US" dirty="0"/>
              <a:t>Uses a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37128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3EDE8-D276-4EDA-B352-61FB145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Learning based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73FD-027E-496A-A449-C39A345D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Alexnet</a:t>
            </a:r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Trajectory planning and control methodology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Pretrained deep learning convolutional neural network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Trained using ImageNet image data set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Accurate prediction and reduced error rate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AEE0-3D65-4FD0-A1F6-D4448688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30497"/>
            <a:ext cx="6250769" cy="35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88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Auto-navigation of mathematical modeled quadcopter using deep learning</vt:lpstr>
      <vt:lpstr>Objective of the project</vt:lpstr>
      <vt:lpstr>Problem formulation</vt:lpstr>
      <vt:lpstr>Advantages of the project </vt:lpstr>
      <vt:lpstr>Mathematical Model</vt:lpstr>
      <vt:lpstr>Equations</vt:lpstr>
      <vt:lpstr>Mathematical Model</vt:lpstr>
      <vt:lpstr>Controller</vt:lpstr>
      <vt:lpstr>Learning based controller</vt:lpstr>
      <vt:lpstr>Simulation</vt:lpstr>
      <vt:lpstr>Simulink Blocks</vt:lpstr>
      <vt:lpstr>Results</vt:lpstr>
      <vt:lpstr>Result</vt:lpstr>
      <vt:lpstr>Controller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Quadcopters</dc:title>
  <dc:creator>Arjun Vijayanatha Kurup</dc:creator>
  <cp:lastModifiedBy>Arjun Vijayanatha Kurup</cp:lastModifiedBy>
  <cp:revision>2</cp:revision>
  <dcterms:created xsi:type="dcterms:W3CDTF">2019-06-14T06:01:49Z</dcterms:created>
  <dcterms:modified xsi:type="dcterms:W3CDTF">2019-06-19T16:32:48Z</dcterms:modified>
</cp:coreProperties>
</file>