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content.xml" manifest:media-type="text/xml"/>
  <manifest:file-entry manifest:full-path="setting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xsi="http://www.w3.org/2001/XMLSchema-instance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fo="urn:oasis:names:tc:opendocument:xmlns:xsl-fo-compatible:1.0" xmlns:of="urn:oasis:names:tc:opendocument:xmlns:of:1.2" xmlns:dc="http://purl.org/dc/elements/1.1/" xmlns:ooo="http://openoffice.org/2004/office" xmlns:dr3d="urn:oasis:names:tc:opendocument:xmlns:dr3d:1.0" xmlns:formx="urn:openoffice:names:experimental:ooxml-odf-interop:xmlns:form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office:version="1.2">
  <office:scripts/>
  <office:font-face-decls>
    <style:font-face style:name="Calibri4" svg:font-family="Calibri" style:font-adornments="Regular"/>
    <style:font-face style:name="FiraSans1" svg:font-family="FiraSans"/>
    <style:font-face style:name="FiraSans" svg:font-family="FiraSans" style:font-adornments="Regular"/>
    <style:font-face style:name="Calibri3" svg:font-family="Calibri" style:font-adornments="Regular" style:font-family-generic="swiss"/>
    <style:font-face style:name="DejaVu Sans1" svg:font-family="'DejaVu Sans'" style:font-pitch="variable"/>
    <style:font-face style:name="FiraSans2" svg:font-family="FiraSans" style:font-pitch="variable"/>
    <style:font-face style:name="Calibri" svg:font-family="Calibri" style:font-family-generic="roman" style:font-pitch="variable"/>
    <style:font-face style:name="Calibri1" svg:font-family="Calibri" style:font-adornments="Regular" style:font-family-generic="roman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Calibri2" svg:font-family="Calibri" style:font-adornments="Regular" style:font-family-generic="swiss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stroke="solid" svg:stroke-width="0.07cm" svg:stroke-color="#000000" draw:stroke-linejoin="round" svg:stroke-linecap="round" draw:fill="none" fo:padding-top="0.035cm" fo:padding-bottom="0.035cm" fo:padding-left="0.035cm" fo:padding-right="0.035cm"/>
    </style:style>
    <style:style style:name="gr2" style:family="graphic" style:parent-style-name="standard">
      <style:graphic-properties draw:stroke="none" draw:fill="solid" draw:fill-color="#000000"/>
    </style:style>
    <style:style style:name="gr3" style:family="graphic" style:parent-style-name="standard">
      <style:graphic-properties draw:stroke="solid" svg:stroke-width="0.07cm" svg:stroke-color="#000000" draw:stroke-linejoin="miter" svg:stroke-linecap="butt" draw:fill="none" fo:padding-top="0.035cm" fo:padding-bottom="0.035cm" fo:padding-left="0.035cm" fo:padding-right="0.035cm"/>
    </style:style>
    <style:style style:name="gr4" style:family="graphic" style:parent-style-name="standard">
      <style:graphic-properties draw:stroke="none" draw:fill="none" draw:textarea-horizontal-align="left" draw:textarea-vertical-align="top" draw:auto-grow-height="true" draw:auto-grow-width="true" fo:min-height="0.822cm" fo:min-width="5.455cm" fo:padding-top="0cm" fo:padding-bottom="0cm" fo:padding-left="0cm" fo:padding-right="0cm"/>
      <style:paragraph-properties style:writing-mode="lr-tb"/>
    </style:style>
    <style:style style:name="gr5" style:family="graphic" style:parent-style-name="standard">
      <style:graphic-properties draw:stroke="none" draw:fill="none" draw:textarea-horizontal-align="left" draw:textarea-vertical-align="top" draw:auto-grow-height="true" draw:auto-grow-width="true" fo:min-height="0.822cm" fo:min-width="3.85cm" fo:padding-top="0cm" fo:padding-bottom="0cm" fo:padding-left="0cm" fo:padding-right="0cm"/>
      <style:paragraph-properties style:writing-mode="lr-tb"/>
    </style:style>
    <style:style style:name="gr6" style:family="graphic" style:parent-style-name="standard">
      <style:graphic-properties draw:stroke="none" draw:fill="solid" draw:fill-color="#e67e22" draw:opacity="50%"/>
    </style:style>
    <style:style style:name="gr7" style:family="graphic" style:parent-style-name="standard">
      <style:graphic-properties draw:stroke="solid" svg:stroke-width="0.105cm" svg:stroke-color="#ea811c" svg:stroke-opacity="50%" draw:stroke-linejoin="round" svg:stroke-linecap="round" draw:fill="none" fo:padding-top="0.052cm" fo:padding-bottom="0.052cm" fo:padding-left="0.052cm" fo:padding-right="0.052cm"/>
    </style:style>
    <style:style style:name="gr8" style:family="graphic" style:parent-style-name="standard">
      <style:graphic-properties draw:stroke="none" draw:fill="solid" draw:fill-color="#7abdcb" draw:opacity="50%"/>
    </style:style>
    <style:style style:name="gr9" style:family="graphic" style:parent-style-name="standard">
      <style:graphic-properties draw:stroke="solid" svg:stroke-width="0.105cm" svg:stroke-color="#6ba6b2" svg:stroke-opacity="50%" draw:stroke-linejoin="round" svg:stroke-linecap="round" draw:fill="none" fo:padding-top="0.052cm" fo:padding-bottom="0.052cm" fo:padding-left="0.052cm" fo:padding-right="0.052cm"/>
    </style:style>
    <style:style style:name="gr10" style:family="graphic" style:parent-style-name="standard">
      <style:graphic-properties draw:stroke="none" draw:fill="none" draw:textarea-horizontal-align="left" draw:textarea-vertical-align="top" draw:auto-grow-height="true" draw:auto-grow-width="true" fo:min-height="0.822cm" fo:min-width="4.113cm" fo:padding-top="0cm" fo:padding-bottom="0cm" fo:padding-left="0cm" fo:padding-right="0cm"/>
      <style:paragraph-properties style:writing-mode="lr-tb"/>
    </style:style>
    <style:style style:name="gr11" style:family="graphic" style:parent-style-name="Text">
      <style:graphic-properties draw:auto-grow-height="true" draw:auto-grow-width="false" fo:max-height="0cm" fo:min-height="1.132cm"/>
      <style:paragraph-properties style:writing-mode="lr-tb"/>
    </style:style>
    <style:style style:name="gr12" style:family="graphic" style:parent-style-name="standard">
      <style:graphic-properties draw:stroke="none" svg:stroke-color="#000000" draw:fill="none" draw:fill-color="#ffffff" draw:auto-grow-height="true" draw:auto-grow-width="false" fo:max-height="0cm" fo:min-height="1.132cm"/>
      <style:paragraph-properties style:writing-mode="lr-tb"/>
    </style:style>
    <style:style style:name="gr13" style:family="graphic">
      <style:graphic-properties style:protect="size"/>
    </style:style>
    <style:style style:name="pr1" style:family="presentation" style:parent-style-name="master-page3-notes">
      <style:graphic-properties draw:fill-color="#ffffff" fo:min-height="12.572cm"/>
      <style:paragraph-properties style:writing-mode="lr-tb"/>
    </style:style>
    <style:style style:name="P1" style:family="paragraph">
      <loext:graphic-properties draw:fill="none"/>
    </style:style>
    <style:style style:name="P2" style:family="paragraph">
      <loext:graphic-properties draw:fill="solid" draw:fill-color="#000000"/>
    </style:style>
    <style:style style:name="P3" style:family="paragraph">
      <style:paragraph-properties fo:text-align="start" style:writing-mode="lr-tb"/>
    </style:style>
    <style:style style:name="P4" style:family="paragraph">
      <loext:graphic-properties draw:fill="none"/>
      <style:paragraph-properties style:writing-mode="lr-tb"/>
      <style:text-properties fo:font-size="20pt" style:font-size-asian="20pt" style:font-size-complex="20pt"/>
    </style:style>
    <style:style style:name="P5" style:family="paragraph">
      <loext:graphic-properties draw:fill="solid" draw:fill-color="#e67e22" draw:opacity="50%"/>
    </style:style>
    <style:style style:name="P6" style:family="paragraph">
      <loext:graphic-properties draw:fill="solid" draw:fill-color="#7abdcb" draw:opacity="50%"/>
    </style:style>
    <style:style style:name="P7" style:family="paragraph">
      <style:paragraph-properties style:writing-mode="lr-tb"/>
    </style:style>
    <style:style style:name="P8" style:family="paragraph">
      <loext:graphic-properties draw:fill="none" draw:fill-color="#ffffff"/>
      <style:paragraph-properties style:writing-mode="lr-tb"/>
    </style:style>
    <style:style style:name="P9" style:family="paragraph">
      <loext:graphic-properties draw:fill-color="#ffffff"/>
      <style:paragraph-properties style:writing-mode="lr-tb"/>
    </style:style>
    <style:style style:name="T1" style:family="text">
      <style:text-properties fo:color="#000000" style:font-name="FiraSans1" fo:font-size="20pt" style:font-size-asian="20pt" style:font-name-complex="FiraSans1" style:font-size-complex="20pt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master-page3" presentation:presentation-page-layout-name="AL1T0">
        <draw:line draw:style-name="gr1" draw:text-style-name="P1" draw:layer="layout" svg:x1="8.396cm" svg:y1="8.784cm" svg:x2="8.396cm" svg:y2="1.619cm">
          <text:p/>
        </draw:line>
        <draw:polygon draw:style-name="gr2" draw:text-style-name="P2" draw:layer="layout" svg:width="0.254cm" svg:height="0.339cm" svg:x="8.269cm" svg:y="1.28cm" svg:viewBox="0 0 255 340" draw:points="127,0 0,340 255,340">
          <text:p/>
        </draw:polygon>
        <draw:polygon draw:style-name="gr3" draw:text-style-name="P1" draw:layer="layout" svg:width="0.254cm" svg:height="0.339cm" svg:x="8.269cm" svg:y="1.28cm" svg:viewBox="0 0 255 340" draw:points="127,0 0,340 255,340">
          <text:p/>
        </draw:polygon>
        <draw:line draw:style-name="gr1" draw:text-style-name="P1" draw:layer="layout" svg:x1="8.397cm" svg:y1="8.784cm" svg:x2="2.418cm" svg:y2="12.969cm">
          <text:p/>
        </draw:line>
        <draw:polygon draw:style-name="gr2" draw:text-style-name="P2" draw:layer="layout" svg:width="0.35cm" svg:height="0.298cm" svg:x="2.141cm" svg:y="12.864cm" svg:viewBox="0 0 351 299" draw:points="0,299 351,209 206,0">
          <text:p/>
        </draw:polygon>
        <draw:polygon draw:style-name="gr3" draw:text-style-name="P1" draw:layer="layout" svg:width="0.35cm" svg:height="0.298cm" svg:x="2.141cm" svg:y="12.864cm" svg:viewBox="0 0 351 299" draw:points="0,299 351,209 206,0">
          <text:p/>
        </draw:polygon>
        <draw:line draw:style-name="gr1" draw:text-style-name="P1" draw:layer="layout" svg:x1="8.396cm" svg:y1="8.784cm" svg:x2="14.374cm" svg:y2="12.969cm">
          <text:p/>
        </draw:line>
        <draw:polygon draw:style-name="gr2" draw:text-style-name="P2" draw:layer="layout" svg:width="0.35cm" svg:height="0.298cm" svg:x="14.3cm" svg:y="12.864cm" svg:viewBox="0 0 351 299" draw:points="351,299 146,0 0,209">
          <text:p/>
        </draw:polygon>
        <draw:polygon draw:style-name="gr3" draw:text-style-name="P1" draw:layer="layout" svg:width="0.35cm" svg:height="0.298cm" svg:x="14.3cm" svg:y="12.864cm" svg:viewBox="0 0 351 299" draw:points="351,299 146,0 0,209">
          <text:p/>
        </draw:polygon>
        <draw:frame draw:style-name="gr4" draw:text-style-name="P4" draw:layer="layout" svg:width="5.455cm" svg:height="0.822cm" svg:x="6.035cm" svg:y="0.21cm">
          <draw:text-box>
            <text:p text:style-name="P3">
              <text:span text:style-name="T1">Expressiveness</text:span>
            </text:p>
          </draw:text-box>
        </draw:frame>
        <draw:frame draw:style-name="gr5" draw:text-style-name="P4" draw:layer="layout" svg:width="3.85cm" svg:height="0.822cm" svg:x="0.209cm" svg:y="13.439cm">
          <draw:text-box>
            <text:p text:style-name="P3">
              <text:span text:style-name="T1">Soundness</text:span>
            </text:p>
          </draw:text-box>
        </draw:frame>
        <draw:polygon draw:style-name="gr6" draw:text-style-name="P5" draw:layer="layout" svg:width="6.668cm" svg:height="10.478cm" svg:x="2.998cm" svg:y="2.116cm" svg:viewBox="0 0 6669 10479" draw:points="5399,0 0,10479 6669,7621">
          <text:p/>
        </draw:polygon>
        <draw:polygon draw:style-name="gr7" draw:text-style-name="P1" draw:layer="layout" svg:width="6.668cm" svg:height="10.478cm" svg:x="2.998cm" svg:y="2.116cm" svg:viewBox="0 0 6669 10479" draw:points="5399,0 0,10479 6669,7621">
          <text:p/>
        </draw:polygon>
        <draw:polygon draw:style-name="gr8" draw:text-style-name="P6" draw:layer="layout" svg:width="7.62cm" svg:height="6.985cm" svg:x="6.173cm" svg:y="5.609cm" svg:viewBox="0 0 7621 6986" draw:points="2223,0 0,4762 7621,6986">
          <text:p/>
        </draw:polygon>
        <draw:polygon draw:style-name="gr9" draw:text-style-name="P1" draw:layer="layout" svg:width="7.62cm" svg:height="6.985cm" svg:x="6.173cm" svg:y="5.609cm" svg:viewBox="0 0 7621 6986" draw:points="2223,0 0,4762 7621,6986">
          <text:p/>
        </draw:polygon>
        <draw:frame draw:style-name="gr10" draw:text-style-name="P4" draw:layer="layout" svg:width="4.113cm" svg:height="0.822cm" svg:x="12.621cm" svg:y="13.439cm">
          <draw:text-box>
            <text:p text:style-name="P3">
              <text:span text:style-name="T1">Automation</text:span>
            </text:p>
          </draw:text-box>
        </draw:frame>
        <draw:frame draw:style-name="gr11" draw:text-style-name="P7" draw:layer="layout" svg:width="1.905cm" svg:height="1.132cm" svg:x="3.375cm" svg:y="6.296cm">
          <draw:text-box>
            <text:p>ITP</text:p>
          </draw:text-box>
        </draw:frame>
        <draw:frame draw:style-name="gr12" draw:text-style-name="P8" draw:layer="layout" svg:width="3.683cm" svg:height="1.132cm" svg:x="11.63cm" svg:y="7.577cm">
          <draw:text-box>
            <text:p>ATP</text:p>
          </draw:text-box>
        </draw:frame>
        <presentation:notes draw:style-name="dp2">
          <draw:page-thumbnail draw:style-name="gr13" draw:layer="layout" svg:width="18.624cm" svg:height="10.476cm" svg:x="1.482cm" svg:y="2.123cm" draw:page-number="1" presentation:class="page"/>
          <draw:frame presentation:style-name="pr1" draw:text-style-name="P9" draw:layer="layout" svg:width="17.271cm" svg:height="12.572cm" svg:x="2.159cm" svg:y="13.271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ooo="http://openoffice.org/2009/office" xmlns:anim="urn:oasis:names:tc:opendocument:xmlns:animation:1.0" xmlns:smil="urn:oasis:names:tc:opendocument:xmlns:smil-compatible:1.0" xmlns:presentation="urn:oasis:names:tc:opendocument:xmlns:presentation:1.0" xmlns:grddl="http://www.w3.org/2003/g/data-view#" xmlns:meta="urn:oasis:names:tc:opendocument:xmlns:meta:1.0" xmlns:xlink="http://www.w3.org/1999/xlink" xmlns:dc="http://purl.org/dc/elements/1.1/" xmlns:ooo="http://openoffice.org/2004/office" xmlns:office="urn:oasis:names:tc:opendocument:xmlns:office:1.0" office:version="1.2">
  <office:meta>
    <meta:generator>LibreOffice/6.4.6.2$Linux_X86_64 LibreOffice_project/40$Build-2</meta:generator>
    <dc:date>2020-11-25T00:29:04.082128579</dc:date>
    <meta:editing-duration>PT15S</meta:editing-duration>
    <meta:editing-cycles>2</meta:editing-cycles>
    <meta:document-statistic meta:object-count="38"/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2">
  <office:settings>
    <config:config-item-set config:name="ooo:view-settings">
      <config:config-item config:name="VisibleAreaTop" config:type="int">-220</config:config-item>
      <config:config-item config:name="VisibleAreaLeft" config:type="int">-2391</config:config-item>
      <config:config-item config:name="VisibleAreaWidth" config:type="int">21760</config:config-item>
      <config:config-item config:name="VisibleAreaHeight" config:type="int">14959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false</config:config-item>
          <config:config-item config:name="IsSnapToObjectFrame" config:type="boolean">false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true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-220</config:config-item>
          <config:config-item config:name="VisibleAreaLeft" config:type="int">-2391</config:config-item>
          <config:config-item config:name="VisibleAreaWidth" config:type="int">21761</config:config-item>
          <config:config-item config:name="VisibleAreaHeight" config:type="int">14960</config:config-item>
          <config:config-item config:name="GridCoarseWidth" config:type="int">1270</config:config-item>
          <config:config-item config:name="GridCoarseHeight" config:type="int">1270</config:config-item>
          <config:config-item config:name="GridFineWidth" config:type="int">127</config:config-item>
          <config:config-item config:name="GridFineHeight" config:type="int">127</config:config-item>
          <config:config-item config:name="GridSnapWidthXNumerator" config:type="int">1270</config:config-item>
          <config:config-item config:name="GridSnapWidthXDenominator" config:type="int">10</config:config-item>
          <config:config-item config:name="GridSnapWidthYNumerator" config:type="int">1270</config:config-item>
          <config:config-item config:name="GridSnapWidthYDenominator" config:type="int">10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1270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Generic Printer</config:config-item>
      <config:config-item config:name="PrinterPaperFromSetup" config:type="boolean">false</config:config-item>
      <config:config-item config:name="PrinterSetup" config:type="base64Binary">owH+/0dlbmVyaWMgUHJpbnRlcgAAAAAAAAAAAAAAAAAAAAAAAAAAAAAAAAAAAAAAAAAAAAAAAAAAAAAAAAAAAAAAAAAAAAAAAAAAAAAAAAAAAAAAAAAAAAAAAAAAAAAAAAAAAAAAAAAAAAAAAAAAAAAAAAAAAAAAAAAAAAAAAAAAAAAAU0dFTlBSVAAAAAAAAAAAAAAAAAAAAAAAAAAAAAAAAAAWAAMAxAAAAAAAAAAIAFZUAAAkbQAASm9iRGF0YSAxCnByaW50ZXI9R2VuZXJpYyBQcmludGVyCm9yaWVudGF0aW9uPVBvcnRyYWl0CmNvcGllcz0xCmNvbGxhdGU9ZmFsc2UKbWFyZ2luZGFqdXN0bWVudD0wLDAsMCwwCmNvbG9yZGVwdGg9MjQKcHNsZXZlbD0wCnBkZmRldmljZT0xCmNvbG9yZGV2aWNlPTAKUFBEQ29udGV4RGF0YQpEdXBsZXg6Tm9uZQBQYWdlU2l6ZTpMZXR0ZXIAABIAQ09NUEFUX0RVUExFWF9NT0RFDwBEdXBsZXhNb2RlOjpPZmY=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xhtml="http://www.w3.org/1999/xhtml" xmlns:fo="urn:oasis:names:tc:opendocument:xmlns:xsl-fo-compatible:1.0" xmlns:of="urn:oasis:names:tc:opendocument:xmlns:of:1.2" xmlns:dc="http://purl.org/dc/elements/1.1/" xmlns:grddl="http://www.w3.org/2003/g/data-view#" xmlns:ooo="http://openoffice.org/2004/office" xmlns:dr3d="urn:oasis:names:tc:opendocument:xmlns:dr3d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office:version="1.2">
  <office:font-face-decls>
    <style:font-face style:name="Calibri4" svg:font-family="Calibri" style:font-adornments="Regular"/>
    <style:font-face style:name="FiraSans1" svg:font-family="FiraSans"/>
    <style:font-face style:name="FiraSans" svg:font-family="FiraSans" style:font-adornments="Regular"/>
    <style:font-face style:name="Calibri3" svg:font-family="Calibri" style:font-adornments="Regular" style:font-family-generic="swiss"/>
    <style:font-face style:name="DejaVu Sans1" svg:font-family="'DejaVu Sans'" style:font-pitch="variable"/>
    <style:font-face style:name="FiraSans2" svg:font-family="FiraSans" style:font-pitch="variable"/>
    <style:font-face style:name="Calibri" svg:font-family="Calibri" style:font-family-generic="roman" style:font-pitch="variable"/>
    <style:font-face style:name="Calibri1" svg:font-family="Calibri" style:font-adornments="Regular" style:font-family-generic="roman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Calibri2" svg:font-family="Calibri" style:font-adornments="Regular" style:font-family-generic="swiss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styles>
    <draw:gradient draw:name="Filled" draw:style="linear" draw:start-color="#ffffff" draw:end-color="#cccccc" draw:start-intensity="100%" draw:end-intensity="100%" draw:angle="300" draw:border="0%"/>
    <draw:gradient draw:name="Filled_20_Blue" draw:display-name="Filled Blue" draw:style="linear" draw:start-color="#729fcf" draw:end-color="#355269" draw:start-intensity="100%" draw:end-intensity="100%" draw:angle="300" draw:border="0%"/>
    <draw:gradient draw:name="Filled_20_Green" draw:display-name="Filled Green" draw:style="linear" draw:start-color="#77bc65" draw:end-color="#127622" draw:start-intensity="100%" draw:end-intensity="100%" draw:angle="300" draw:border="0%"/>
    <draw:gradient draw:name="Filled_20_Red" draw:display-name="Filled Red" draw:style="linear" draw:start-color="#ff6d6d" draw:end-color="#c9211e" draw:start-intensity="100%" draw:end-intensity="100%" draw:angle="300" draw:border="0%"/>
    <draw:gradient draw:name="Filled_20_Yellow" draw:display-name="Filled Yellow" draw:style="linear" draw:start-color="#ffde59" draw:end-color="#b47804" draw:start-intensity="100%" draw:end-intensity="100%" draw:angle="300" draw:border="0%"/>
    <draw:gradient draw:name="Shapes" draw:style="rectangular" draw:cx="50%" draw:cy="50%" draw:start-color="#cccccc" draw:end-color="#ffffff" draw:start-intensity="100%" draw:end-intensity="100%" draw:angle="0" draw:border="0%"/>
    <draw:marker draw:name="Arrow" svg:viewBox="0 0 20 30" svg:d="M10 0l-10 30h20z"/>
    <draw:stroke-dash draw:name="Dashed_20__28_var_29__20_4" draw:display-name="Dashed (var) 4" draw:style="rect" draw:dots1="1" draw:dots1-length="0.02cm" draw:dots2="1" draw:dots2-length="0.02cm" draw:distance="0.02cm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style:font-name="Liberation Serif" fo:font-size="24pt" fo:language="en" fo:country="US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-dash="Dashed_20__28_var_29__20_4"/>
      <style:text-properties fo:color="#3465a4" style:font-name="Calibri3" fo:font-family="Calibri" style:font-style-name="Regular" style:font-family-generic="swiss" fo:font-size="32pt"/>
    </style:style>
    <style:style style:name="objectwithoutfill" style:family="graphic" style:parent-style-name="standard"/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>
      <style:graphic-properties draw:stroke="none" svg:stroke-color="#cccccc" draw:fill="none" draw:fill-color="#ea7500" draw:shadow-color="#000000"/>
      <style:paragraph-properties>
        <style:tab-stops/>
      </style:paragraph-properties>
      <style:text-properties fo:color="#ea7500" style:font-name="Calibri3" fo:font-family="Calibri" style:font-style-name="Regular" style:font-family-generic="swiss" fo:font-size="32pt" fo:background-color="transparent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Filled"/>
    </style:style>
    <style:style style:name="Filled_20_Blue" style:display-name="Filled Blue" style:family="graphic" style:parent-style-name="Filled">
      <style:graphic-properties draw:fill-gradient-name="Filled_20_Blue"/>
      <style:text-properties fo:color="#ffffff"/>
    </style:style>
    <style:style style:name="Filled_20_Green" style:display-name="Filled Green" style:family="graphic" style:parent-style-name="Filled">
      <style:graphic-properties draw:fill-gradient-name="Filled_20_Green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Filled_20_Red"/>
      <style:text-properties fo:color="#ffffff"/>
    </style:style>
    <style:style style:name="Filled_20_Yellow" style:display-name="Filled Yellow" style:family="graphic" style:parent-style-name="Filled">
      <style:graphic-properties draw:fill-gradient-name="Filled_20_Yellow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master-page3-background" style:family="presentation">
      <style:graphic-properties draw:stroke="none" draw:fill="none"/>
      <style:text-properties style:letter-kerning="true"/>
    </style:style>
    <style:style style:name="master-page3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master-page3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20pt" style:font-style-asian="normal" style:font-weight-asian="normal" style:font-name-complex="Lohit Devanagari" style:font-family-complex="'Lohit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master-page3-outline1" style:family="presentation">
      <style:graphic-properties draw:stroke="none" draw:fill="none" draw:auto-grow-height="false" draw:fit-to-size="shrink-to-fit" style:shrink-to-fit="true">
        <text:list-style style:name="master-page3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master-page3-outline2" style:family="presentation" style:parent-style-name="master-page3-outline1">
      <style:paragraph-properties fo:margin-top="0.4cm" fo:margin-bottom="0cm"/>
      <style:text-properties fo:font-size="28pt" style:font-size-asian="28pt" style:font-size-complex="28pt"/>
    </style:style>
    <style:style style:name="master-page3-outline3" style:family="presentation" style:parent-style-name="master-page3-outline2">
      <style:paragraph-properties fo:margin-top="0.3cm" fo:margin-bottom="0cm"/>
      <style:text-properties fo:font-size="24pt" style:font-size-asian="24pt" style:font-size-complex="24pt"/>
    </style:style>
    <style:style style:name="master-page3-outline4" style:family="presentation" style:parent-style-name="master-page3-outline3">
      <style:paragraph-properties fo:margin-top="0.2cm" fo:margin-bottom="0cm"/>
      <style:text-properties fo:font-size="20pt" style:font-size-asian="20pt" style:font-size-complex="20pt"/>
    </style:style>
    <style:style style:name="master-page3-outline5" style:family="presentation" style:parent-style-name="master-page3-outline4">
      <style:paragraph-properties fo:margin-top="0.1cm" fo:margin-bottom="0cm"/>
      <style:text-properties fo:font-size="20pt" style:font-size-asian="20pt" style:font-size-complex="20pt"/>
    </style:style>
    <style:style style:name="master-page3-outline6" style:family="presentation" style:parent-style-name="master-page3-outline5">
      <style:paragraph-properties fo:margin-top="0.1cm" fo:margin-bottom="0cm"/>
      <style:text-properties fo:font-size="20pt" style:font-size-asian="20pt" style:font-size-complex="20pt"/>
    </style:style>
    <style:style style:name="master-page3-outline7" style:family="presentation" style:parent-style-name="master-page3-outline6">
      <style:paragraph-properties fo:margin-top="0.1cm" fo:margin-bottom="0cm"/>
      <style:text-properties fo:font-size="20pt" style:font-size-asian="20pt" style:font-size-complex="20pt"/>
    </style:style>
    <style:style style:name="master-page3-outline8" style:family="presentation" style:parent-style-name="master-page3-outline7">
      <style:paragraph-properties fo:margin-top="0.1cm" fo:margin-bottom="0cm"/>
      <style:text-properties fo:font-size="20pt" style:font-size-asian="20pt" style:font-size-complex="20pt"/>
    </style:style>
    <style:style style:name="master-page3-outline9" style:family="presentation" style:parent-style-name="master-page3-outline8">
      <style:paragraph-properties fo:margin-top="0.1cm" fo:margin-bottom="0cm"/>
      <style:text-properties fo:font-size="20pt" style:font-size-asian="20pt" style:font-size-complex="20pt"/>
    </style:style>
    <style:style style:name="master-page3-subtitle" style:family="presentation">
      <style:graphic-properties draw:stroke="none" draw:fill="none" draw:textarea-vertical-align="middle">
        <text:list-style style:name="master-page3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master-page3-title" style:family="presentation">
      <style:graphic-properties draw:stroke="none" draw:fill="none" draw:textarea-vertical-align="middle">
        <text:list-style style:name="master-page3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44pt" style:font-style-asian="normal" style:font-weight-asian="normal" style:font-name-complex="Lohit Devanagari" style:font-family-complex="'Lohit Devanagari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.59cm" fo:page-height="27.94cm" style:print-orientation="portrait"/>
    </style:page-layout>
    <style:page-layout style:name="PM1">
      <style:page-layout-properties fo:margin-top="0.2cm" fo:margin-bottom="1cm" fo:margin-left="0.2cm" fo:margin-right="0.2cm" fo:page-width="16.862cm" fo:page-height="14.463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397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397cm"/>
      <style:paragraph-properties style:writing-mode="lr-tb"/>
    </style:style>
    <style:style style:name="Mpr1" style:family="presentation" style:parent-style-name="master-page3-backgroundobjects">
      <style:graphic-properties draw:stroke="none" draw:fill="none" draw:fill-color="#ffffff" draw:auto-grow-height="false" fo:min-height="1.397cm"/>
      <style:paragraph-properties style:writing-mode="lr-tb"/>
    </style:style>
    <style:style style:name="Mpr2" style:family="presentation" style:parent-style-name="master-page3-backgroundobjects">
      <style:graphic-properties draw:stroke="none" draw:fill="none" draw:fill-color="#ffffff" draw:textarea-vertical-align="bottom" draw:auto-grow-height="false" fo:min-height="1.397cm"/>
      <style:paragraph-properties style:writing-mode="lr-tb"/>
    </style:style>
    <style:style style:name="MP1" style:family="paragraph">
      <style:paragraph-properties style:writing-mode="lr-tb"/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paragraph-properties style:writing-mode="lr-tb"/>
      <style:text-properties fo:font-size="14pt" style:font-size-asian="14pt" style:font-size-complex="14pt"/>
    </style:style>
    <style:style style:name="MP3" style:family="paragraph">
      <style:paragraph-properties fo:text-align="end" style:writing-mode="lr-tb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 style:writing-mode="lr-tb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9.294cm" svg:height="5.227cm" svg:x="1cm" svg:y="3.307cm"/>
      <draw:page-thumbnail draw:layer="backgroundobjects" svg:width="9.294cm" svg:height="5.227cm" svg:x="1cm" svg:y="11.355cm"/>
      <draw:page-thumbnail draw:layer="backgroundobjects" svg:width="9.294cm" svg:height="5.227cm" svg:x="1cm" svg:y="19.403cm"/>
      <draw:page-thumbnail draw:layer="backgroundobjects" svg:width="9.294cm" svg:height="5.227cm" svg:x="11.295cm" svg:y="3.307cm"/>
      <draw:page-thumbnail draw:layer="backgroundobjects" svg:width="9.294cm" svg:height="5.227cm" svg:x="11.295cm" svg:y="11.355cm"/>
      <draw:page-thumbnail draw:layer="backgroundobjects" svg:width="9.294cm" svg:height="5.227cm" svg:x="11.295cm" svg:y="19.403cm"/>
      <draw:frame draw:style-name="Mgr1" draw:text-style-name="MP2" draw:layer="backgroundobjects" svg:width="9.369cm" svg:height="1.396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369cm" svg:height="1.396cm" svg:x="12.22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369cm" svg:height="1.396cm" svg:x="0cm" svg:y="26.543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369cm" svg:height="1.396cm" svg:x="12.22cm" svg:y="26.543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</style:handout-master>
    <style:master-page style:name="master-page3" style:page-layout-name="PM1" draw:style-name="Mdp1">
      <draw:frame presentation:style-name="master-page3-title" draw:layer="backgroundobjects" svg:width="14.814cm" svg:height="2.213cm" svg:x="1.023cm" svg:y="0.729cm" presentation:class="title" presentation:placeholder="true">
        <draw:text-box/>
      </draw:frame>
      <draw:frame presentation:style-name="master-page3-outline1" draw:layer="backgroundobjects" svg:width="14.814cm" svg:height="7.691cm" svg:x="1.023cm" svg:y="3.303cm" presentation:class="outline" presentation:placeholder="true">
        <draw:text-box/>
      </draw:frame>
      <presentation:notes style:page-layout-name="PM0">
        <draw:page-thumbnail presentation:style-name="master-page3-title" draw:layer="backgroundobjects" svg:width="18.624cm" svg:height="10.476cm" svg:x="1.482cm" svg:y="2.123cm" presentation:class="page"/>
        <draw:frame presentation:style-name="master-page3-notes" draw:layer="backgroundobjects" svg:width="17.271cm" svg:height="12.572cm" svg:x="2.159cm" svg:y="13.271cm" presentation:class="notes" presentation:placeholder="true">
          <draw:text-box/>
        </draw:frame>
        <draw:frame presentation:style-name="Mpr1" draw:text-style-name="MP2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" draw:text-style-name="MP4" draw:layer="backgroundobjects" svg:width="9.369cm" svg:height="1.396cm" svg:x="12.22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2" draw:text-style-name="MP2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2" draw:text-style-name="MP4" draw:layer="backgroundobjects" svg:width="9.369cm" svg:height="1.396cm" svg:x="12.22cm" svg:y="26.543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