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AA68-809D-F51E-F4CE-AD11CF5F0493}" v="609" dt="2019-09-28T00:46:43.085"/>
    <p1510:client id="{869EC253-3183-9D03-DEF4-48C017D3C47D}" v="51" dt="2019-09-27T23:52:25.014"/>
    <p1510:client id="{FD8E1D27-11F9-1F91-3558-DE17A3379917}" v="55" dt="2019-09-28T02:48:01.550"/>
    <p1510:client id="{B0A645ED-900C-C548-20FF-3E18CB47768F}" v="91" dt="2019-09-28T01:00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200" d="100"/>
          <a:sy n="200" d="100"/>
        </p:scale>
        <p:origin x="390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B0A645ED-900C-C548-20FF-3E18CB47768F}"/>
    <pc:docChg chg="modSld">
      <pc:chgData name="Viswanathan, Arjun" userId="S::viswanathn@uiowa.edu::eb902a6c-57da-49b5-b5cf-fcd1835429ce" providerId="AD" clId="Web-{B0A645ED-900C-C548-20FF-3E18CB47768F}" dt="2019-09-28T01:00:44.013" v="88" actId="1076"/>
      <pc:docMkLst>
        <pc:docMk/>
      </pc:docMkLst>
      <pc:sldChg chg="addSp modSp">
        <pc:chgData name="Viswanathan, Arjun" userId="S::viswanathn@uiowa.edu::eb902a6c-57da-49b5-b5cf-fcd1835429ce" providerId="AD" clId="Web-{B0A645ED-900C-C548-20FF-3E18CB47768F}" dt="2019-09-28T01:00:44.013" v="88" actId="1076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B0A645ED-900C-C548-20FF-3E18CB47768F}" dt="2019-09-28T00:48:32.144" v="1" actId="1076"/>
          <ac:spMkLst>
            <pc:docMk/>
            <pc:sldMk cId="1939860174" sldId="257"/>
            <ac:spMk id="2" creationId="{9E5CA8CE-639E-4E5E-B0F3-63FDFE4E514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44.013" v="88" actId="1076"/>
          <ac:spMkLst>
            <pc:docMk/>
            <pc:sldMk cId="1939860174" sldId="257"/>
            <ac:spMk id="3" creationId="{5038B24F-1D91-4A38-A0A5-F8CA1E62F5B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20.920" v="82" actId="1076"/>
          <ac:spMkLst>
            <pc:docMk/>
            <pc:sldMk cId="1939860174" sldId="257"/>
            <ac:spMk id="13" creationId="{852E5876-64E9-4AF4-AF62-4D87E6A08076}"/>
          </ac:spMkLst>
        </pc:spChg>
        <pc:spChg chg="mod">
          <ac:chgData name="Viswanathan, Arjun" userId="S::viswanathn@uiowa.edu::eb902a6c-57da-49b5-b5cf-fcd1835429ce" providerId="AD" clId="Web-{B0A645ED-900C-C548-20FF-3E18CB47768F}" dt="2019-09-28T00:51:26.415" v="18" actId="20577"/>
          <ac:spMkLst>
            <pc:docMk/>
            <pc:sldMk cId="1939860174" sldId="257"/>
            <ac:spMk id="25" creationId="{7AA474C7-EFFD-40C7-B9ED-3F8C3B7827F2}"/>
          </ac:spMkLst>
        </pc:spChg>
        <pc:picChg chg="mod">
          <ac:chgData name="Viswanathan, Arjun" userId="S::viswanathn@uiowa.edu::eb902a6c-57da-49b5-b5cf-fcd1835429ce" providerId="AD" clId="Web-{B0A645ED-900C-C548-20FF-3E18CB47768F}" dt="2019-09-28T01:00:43.951" v="86" actId="1076"/>
          <ac:picMkLst>
            <pc:docMk/>
            <pc:sldMk cId="1939860174" sldId="257"/>
            <ac:picMk id="15" creationId="{970431DC-841F-48C2-9CAF-7CA428855C9B}"/>
          </ac:picMkLst>
        </pc:picChg>
        <pc:picChg chg="mod">
          <ac:chgData name="Viswanathan, Arjun" userId="S::viswanathn@uiowa.edu::eb902a6c-57da-49b5-b5cf-fcd1835429ce" providerId="AD" clId="Web-{B0A645ED-900C-C548-20FF-3E18CB47768F}" dt="2019-09-28T01:00:43.982" v="87" actId="1076"/>
          <ac:picMkLst>
            <pc:docMk/>
            <pc:sldMk cId="1939860174" sldId="257"/>
            <ac:picMk id="17" creationId="{B4ABF560-FD5C-449B-B8A1-71B78B5B9502}"/>
          </ac:picMkLst>
        </pc:picChg>
      </pc:sldChg>
    </pc:docChg>
  </pc:docChgLst>
  <pc:docChgLst>
    <pc:chgData name="Viswanathan, Arjun" userId="S::viswanathn@uiowa.edu::eb902a6c-57da-49b5-b5cf-fcd1835429ce" providerId="AD" clId="Web-{869EC253-3183-9D03-DEF4-48C017D3C47D}"/>
    <pc:docChg chg="addSld modSld">
      <pc:chgData name="Viswanathan, Arjun" userId="S::viswanathn@uiowa.edu::eb902a6c-57da-49b5-b5cf-fcd1835429ce" providerId="AD" clId="Web-{869EC253-3183-9D03-DEF4-48C017D3C47D}" dt="2019-09-27T23:52:25.014" v="50"/>
      <pc:docMkLst>
        <pc:docMk/>
      </pc:docMkLst>
      <pc:sldChg chg="delSp modSp new">
        <pc:chgData name="Viswanathan, Arjun" userId="S::viswanathn@uiowa.edu::eb902a6c-57da-49b5-b5cf-fcd1835429ce" providerId="AD" clId="Web-{869EC253-3183-9D03-DEF4-48C017D3C47D}" dt="2019-09-27T23:52:25.014" v="50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869EC253-3183-9D03-DEF4-48C017D3C47D}" dt="2019-09-27T23:49:51.990" v="49" actId="1076"/>
          <ac:spMkLst>
            <pc:docMk/>
            <pc:sldMk cId="1939860174" sldId="257"/>
            <ac:spMk id="2" creationId="{9E5CA8CE-639E-4E5E-B0F3-63FDFE4E5148}"/>
          </ac:spMkLst>
        </pc:spChg>
        <pc:spChg chg="del">
          <ac:chgData name="Viswanathan, Arjun" userId="S::viswanathn@uiowa.edu::eb902a6c-57da-49b5-b5cf-fcd1835429ce" providerId="AD" clId="Web-{869EC253-3183-9D03-DEF4-48C017D3C47D}" dt="2019-09-27T23:52:25.014" v="50"/>
          <ac:spMkLst>
            <pc:docMk/>
            <pc:sldMk cId="1939860174" sldId="257"/>
            <ac:spMk id="3" creationId="{5422886A-6B09-41FF-B83C-62C82829EEA8}"/>
          </ac:spMkLst>
        </pc:spChg>
      </pc:sldChg>
    </pc:docChg>
  </pc:docChgLst>
  <pc:docChgLst>
    <pc:chgData name="Viswanathan, Arjun" userId="S::viswanathn@uiowa.edu::eb902a6c-57da-49b5-b5cf-fcd1835429ce" providerId="AD" clId="Web-{4FB6AA68-809D-F51E-F4CE-AD11CF5F0493}"/>
    <pc:docChg chg="delSld modSld">
      <pc:chgData name="Viswanathan, Arjun" userId="S::viswanathn@uiowa.edu::eb902a6c-57da-49b5-b5cf-fcd1835429ce" providerId="AD" clId="Web-{4FB6AA68-809D-F51E-F4CE-AD11CF5F0493}" dt="2019-09-28T00:46:43.085" v="592" actId="1076"/>
      <pc:docMkLst>
        <pc:docMk/>
      </pc:docMkLst>
      <pc:sldChg chg="del">
        <pc:chgData name="Viswanathan, Arjun" userId="S::viswanathn@uiowa.edu::eb902a6c-57da-49b5-b5cf-fcd1835429ce" providerId="AD" clId="Web-{4FB6AA68-809D-F51E-F4CE-AD11CF5F0493}" dt="2019-09-28T00:26:37.328" v="262"/>
        <pc:sldMkLst>
          <pc:docMk/>
          <pc:sldMk cId="109857222" sldId="256"/>
        </pc:sldMkLst>
      </pc:sldChg>
      <pc:sldChg chg="addSp delSp modSp">
        <pc:chgData name="Viswanathan, Arjun" userId="S::viswanathn@uiowa.edu::eb902a6c-57da-49b5-b5cf-fcd1835429ce" providerId="AD" clId="Web-{4FB6AA68-809D-F51E-F4CE-AD11CF5F0493}" dt="2019-09-28T00:46:43.085" v="592" actId="1076"/>
        <pc:sldMkLst>
          <pc:docMk/>
          <pc:sldMk cId="1939860174" sldId="257"/>
        </pc:sldMkLst>
        <pc:spChg chg="add del mod">
          <ac:chgData name="Viswanathan, Arjun" userId="S::viswanathn@uiowa.edu::eb902a6c-57da-49b5-b5cf-fcd1835429ce" providerId="AD" clId="Web-{4FB6AA68-809D-F51E-F4CE-AD11CF5F0493}" dt="2019-09-28T00:23:37.321" v="216"/>
          <ac:spMkLst>
            <pc:docMk/>
            <pc:sldMk cId="1939860174" sldId="257"/>
            <ac:spMk id="3" creationId="{EFD3D8EF-4755-4EF4-8047-25D67AD883FA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5"/>
          <ac:spMkLst>
            <pc:docMk/>
            <pc:sldMk cId="1939860174" sldId="257"/>
            <ac:spMk id="4" creationId="{0CEAAF24-5E67-4314-85AA-4C2217323E8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4"/>
          <ac:spMkLst>
            <pc:docMk/>
            <pc:sldMk cId="1939860174" sldId="257"/>
            <ac:spMk id="5" creationId="{FBC028CA-EE24-4E3E-BE3B-F94578B49FF3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3"/>
          <ac:spMkLst>
            <pc:docMk/>
            <pc:sldMk cId="1939860174" sldId="257"/>
            <ac:spMk id="6" creationId="{74F3C6FE-DAAE-4466-A735-91A9871B002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2"/>
          <ac:spMkLst>
            <pc:docMk/>
            <pc:sldMk cId="1939860174" sldId="257"/>
            <ac:spMk id="7" creationId="{46F6DCCB-E80E-4F39-8915-4A16046E4BD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1"/>
          <ac:spMkLst>
            <pc:docMk/>
            <pc:sldMk cId="1939860174" sldId="257"/>
            <ac:spMk id="8" creationId="{41F9FEF5-DA68-4520-9350-00CF416B69EB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0"/>
          <ac:spMkLst>
            <pc:docMk/>
            <pc:sldMk cId="1939860174" sldId="257"/>
            <ac:spMk id="9" creationId="{DEB6AA40-6DC0-4A32-8687-3BEB1AE63F30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09"/>
          <ac:spMkLst>
            <pc:docMk/>
            <pc:sldMk cId="1939860174" sldId="257"/>
            <ac:spMk id="10" creationId="{3368403A-8487-461A-9146-055027C43865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1:09.081" v="550" actId="1076"/>
          <ac:spMkLst>
            <pc:docMk/>
            <pc:sldMk cId="1939860174" sldId="257"/>
            <ac:spMk id="21" creationId="{524DA751-EB1B-4418-B4D1-48BF50851B54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6:43.085" v="592" actId="1076"/>
          <ac:spMkLst>
            <pc:docMk/>
            <pc:sldMk cId="1939860174" sldId="257"/>
            <ac:spMk id="25" creationId="{7AA474C7-EFFD-40C7-B9ED-3F8C3B7827F2}"/>
          </ac:spMkLst>
        </pc:spChg>
        <pc:graphicFrameChg chg="add mod modGraphic">
          <ac:chgData name="Viswanathan, Arjun" userId="S::viswanathn@uiowa.edu::eb902a6c-57da-49b5-b5cf-fcd1835429ce" providerId="AD" clId="Web-{4FB6AA68-809D-F51E-F4CE-AD11CF5F0493}" dt="2019-09-28T00:41:33.363" v="553" actId="1076"/>
          <ac:graphicFrameMkLst>
            <pc:docMk/>
            <pc:sldMk cId="1939860174" sldId="257"/>
            <ac:graphicFrameMk id="20" creationId="{2245B370-14AA-45EB-B86F-5644FAB60F04}"/>
          </ac:graphicFrameMkLst>
        </pc:graphicFrameChg>
        <pc:picChg chg="add del mod">
          <ac:chgData name="Viswanathan, Arjun" userId="S::viswanathn@uiowa.edu::eb902a6c-57da-49b5-b5cf-fcd1835429ce" providerId="AD" clId="Web-{4FB6AA68-809D-F51E-F4CE-AD11CF5F0493}" dt="2019-09-27T23:57:42.896" v="40"/>
          <ac:picMkLst>
            <pc:docMk/>
            <pc:sldMk cId="1939860174" sldId="257"/>
            <ac:picMk id="11" creationId="{184A66B7-00A5-451F-9FAD-82DAE3D95B64}"/>
          </ac:picMkLst>
        </pc:picChg>
        <pc:picChg chg="add del mod">
          <ac:chgData name="Viswanathan, Arjun" userId="S::viswanathn@uiowa.edu::eb902a6c-57da-49b5-b5cf-fcd1835429ce" providerId="AD" clId="Web-{4FB6AA68-809D-F51E-F4CE-AD11CF5F0493}" dt="2019-09-27T23:57:42.881" v="39"/>
          <ac:picMkLst>
            <pc:docMk/>
            <pc:sldMk cId="1939860174" sldId="257"/>
            <ac:picMk id="13" creationId="{1AD9FBCE-5707-4713-ABE4-E7F7942B4EAC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672" v="589" actId="1076"/>
          <ac:picMkLst>
            <pc:docMk/>
            <pc:sldMk cId="1939860174" sldId="257"/>
            <ac:picMk id="15" creationId="{970431DC-841F-48C2-9CAF-7CA428855C9B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703" v="590" actId="1076"/>
          <ac:picMkLst>
            <pc:docMk/>
            <pc:sldMk cId="1939860174" sldId="257"/>
            <ac:picMk id="17" creationId="{B4ABF560-FD5C-449B-B8A1-71B78B5B9502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03" v="548" actId="1076"/>
          <ac:picMkLst>
            <pc:docMk/>
            <pc:sldMk cId="1939860174" sldId="257"/>
            <ac:picMk id="22" creationId="{9C26D9E3-52AC-4A26-B34A-916BE5627173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34" v="549" actId="1076"/>
          <ac:picMkLst>
            <pc:docMk/>
            <pc:sldMk cId="1939860174" sldId="257"/>
            <ac:picMk id="23" creationId="{62E4207C-89F2-4C67-A6C2-0E6443EF94A6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8.971" v="547" actId="1076"/>
          <ac:picMkLst>
            <pc:docMk/>
            <pc:sldMk cId="1939860174" sldId="257"/>
            <ac:picMk id="24" creationId="{EA1BA31D-4DC6-4E5F-956E-2B020EA86C06}"/>
          </ac:picMkLst>
        </pc:picChg>
      </pc:sldChg>
    </pc:docChg>
  </pc:docChgLst>
  <pc:docChgLst>
    <pc:chgData name="Viswanathan, Arjun" userId="S::viswanathn@uiowa.edu::eb902a6c-57da-49b5-b5cf-fcd1835429ce" providerId="AD" clId="Web-{FD8E1D27-11F9-1F91-3558-DE17A3379917}"/>
    <pc:docChg chg="modSld">
      <pc:chgData name="Viswanathan, Arjun" userId="S::viswanathn@uiowa.edu::eb902a6c-57da-49b5-b5cf-fcd1835429ce" providerId="AD" clId="Web-{FD8E1D27-11F9-1F91-3558-DE17A3379917}" dt="2019-09-28T02:48:01.550" v="54" actId="20577"/>
      <pc:docMkLst>
        <pc:docMk/>
      </pc:docMkLst>
      <pc:sldChg chg="modSp">
        <pc:chgData name="Viswanathan, Arjun" userId="S::viswanathn@uiowa.edu::eb902a6c-57da-49b5-b5cf-fcd1835429ce" providerId="AD" clId="Web-{FD8E1D27-11F9-1F91-3558-DE17A3379917}" dt="2019-09-28T02:48:01.550" v="54" actId="20577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FD8E1D27-11F9-1F91-3558-DE17A3379917}" dt="2019-09-28T02:48:01.550" v="54" actId="20577"/>
          <ac:spMkLst>
            <pc:docMk/>
            <pc:sldMk cId="1939860174" sldId="257"/>
            <ac:spMk id="25" creationId="{7AA474C7-EFFD-40C7-B9ED-3F8C3B782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698"/>
              </p:ext>
            </p:extLst>
          </p:nvPr>
        </p:nvGraphicFramePr>
        <p:xfrm>
          <a:off x="115451" y="7810528"/>
          <a:ext cx="6619302" cy="200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58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891916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795972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695656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61625">
                <a:tc>
                  <a:txBody>
                    <a:bodyPr/>
                    <a:lstStyle/>
                    <a:p>
                      <a:pPr fontAlgn="auto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  <a:latin typeface="Garamond" panose="02020404030301010803" pitchFamily="18" charset="0"/>
                        </a:rPr>
                        <a:t>SMTLib</a:t>
                      </a:r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[CAV 18]​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Encoding[CADE 19]​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Coq Library​(Our work)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58015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Bit-vector</a:t>
                      </a:r>
                      <a:endParaRPr lang="en-US" sz="1100" b="1" dirty="0">
                        <a:latin typeface="Garamond" panose="02020404030301010803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Representation:​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One sort for each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Translated to NIA and UF​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List of Booleans over 2 layers​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352337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Expressivity:​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n cannot be symbolic​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Allows quantification over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Bit-vectors dependent on n​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Verification:​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Results​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Verified all equivalences for n = 1 to 65​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Verified 18 equivalences​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 1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41899" y="2014618"/>
            <a:ext cx="2906101" cy="143451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The CVC4 SMT-solver uses invertibility equivalences to solve quantified bit-vector formulas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Proofs of these equivalences for arbitrary bit-widths certify the solver’s results</a:t>
            </a:r>
          </a:p>
        </p:txBody>
      </p:sp>
      <p:sp>
        <p:nvSpPr>
          <p:cNvPr id="25" name="Content Placeholder 2 2 1 1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465250" y="1080461"/>
            <a:ext cx="3161803" cy="4108484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Contributions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 panose="020F0502020204030204"/>
              </a:rPr>
              <a:t>Previous Work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CAV 2018]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generated 162 invertibility equivalences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proved them using SMT-solvers for bit-widths up to 65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CADE 2019]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encoded the equivalences in theories supported by SMT-solvers 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verified equivalences for parametric widths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succeeded on </a:t>
            </a:r>
            <a:r>
              <a:rPr lang="en-US" sz="1400" dirty="0">
                <a:latin typeface="Baskerville Old Face" panose="02020602080505020303" pitchFamily="18" charset="0"/>
              </a:rPr>
              <a:t>≈</a:t>
            </a:r>
            <a:r>
              <a:rPr lang="en-US" sz="1300" dirty="0">
                <a:latin typeface="Baskerville Old Face" panose="02020602080505020303" pitchFamily="18" charset="0"/>
              </a:rPr>
              <a:t>75% of the equivalences</a:t>
            </a:r>
            <a:endParaRPr lang="en-US" sz="1300" dirty="0">
              <a:latin typeface="Gill Sans MT" panose="020B0502020104020203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/>
              </a:rPr>
              <a:t>This work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extended a Coq bit-vector library to support these equivalences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proved 18 of them for arbitrary bit-width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3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3" name="Title 1 2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1384620" y="4428782"/>
            <a:ext cx="681500" cy="18744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Garamond" panose="02020404030301010803" pitchFamily="18" charset="0"/>
                <a:cs typeface="Calibri Light"/>
              </a:rPr>
              <a:t>Results</a:t>
            </a:r>
          </a:p>
        </p:txBody>
      </p:sp>
      <p:sp>
        <p:nvSpPr>
          <p:cNvPr id="13" name="Title 1 3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2479117" y="7544094"/>
            <a:ext cx="2498894" cy="32256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latin typeface="Garamond" panose="02020404030301010803" pitchFamily="18" charset="0"/>
                <a:cs typeface="Calibri Light"/>
              </a:rPr>
              <a:t>Bitvector</a:t>
            </a:r>
            <a:r>
              <a:rPr lang="en-US" sz="1400" b="1" dirty="0">
                <a:latin typeface="Garamond" panose="02020404030301010803" pitchFamily="18" charset="0"/>
                <a:cs typeface="Calibri Light"/>
              </a:rPr>
              <a:t>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6F0D-3F81-48F8-9F81-66ED008EAA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400664"/>
            <a:ext cx="3149362" cy="4812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8B872D-396F-4CC8-9DEE-180776A735BC}"/>
              </a:ext>
            </a:extLst>
          </p:cNvPr>
          <p:cNvSpPr/>
          <p:nvPr/>
        </p:nvSpPr>
        <p:spPr>
          <a:xfrm>
            <a:off x="75698" y="146304"/>
            <a:ext cx="671739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  <a:cs typeface="Helvetica" panose="020B0604020202020204" pitchFamily="34" charset="0"/>
              </a:rPr>
              <a:t>Verifying Bit-vector Invertibility Conditions in Coq</a:t>
            </a:r>
          </a:p>
          <a:p>
            <a:pPr algn="ctr"/>
            <a:r>
              <a:rPr lang="en-US" sz="1200" b="1" dirty="0" err="1">
                <a:latin typeface="Garamond" panose="02020404030301010803" pitchFamily="18" charset="0"/>
                <a:cs typeface="Helvetica" panose="020B0604020202020204" pitchFamily="34" charset="0"/>
              </a:rPr>
              <a:t>Burak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Ekici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Arjun Viswanathan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Yoni Zohar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Clark Barrett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Cesare Tinelli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endParaRPr lang="en-US" sz="1200" b="1" dirty="0"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 algn="ctr"/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Innsbruck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Iowa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Stanford University </a:t>
            </a:r>
          </a:p>
          <a:p>
            <a:pPr algn="ctr"/>
            <a:endParaRPr lang="en-US" sz="1200" b="1" baseline="30000" dirty="0"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sp>
        <p:nvSpPr>
          <p:cNvPr id="42" name="Content Placeholder 2 2 2">
            <a:extLst>
              <a:ext uri="{FF2B5EF4-FFF2-40B4-BE49-F238E27FC236}">
                <a16:creationId xmlns:a16="http://schemas.microsoft.com/office/drawing/2014/main" id="{2348EB35-15F3-4914-8216-FC2440CDCBF6}"/>
              </a:ext>
            </a:extLst>
          </p:cNvPr>
          <p:cNvSpPr>
            <a:spLocks noGrp="1"/>
          </p:cNvSpPr>
          <p:nvPr/>
        </p:nvSpPr>
        <p:spPr>
          <a:xfrm>
            <a:off x="141899" y="3525199"/>
            <a:ext cx="3161803" cy="8655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Examples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03FBD-5142-452C-983C-BD31F93615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6" y="3763388"/>
            <a:ext cx="1346029" cy="1129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72466E-F07E-47F7-B1E9-35A677C86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3985839"/>
            <a:ext cx="1948893" cy="1129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8DE35E-F8E2-480D-80DB-A325E8DD49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" y="4216944"/>
            <a:ext cx="2540896" cy="1415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14D6C4-B05E-4F89-8208-99E01E85B6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4648403"/>
            <a:ext cx="2498894" cy="20965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CCA78A-01F1-4F21-B0CA-17E8CD23D3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" y="6877683"/>
            <a:ext cx="1620747" cy="580597"/>
          </a:xfrm>
          <a:prstGeom prst="rect">
            <a:avLst/>
          </a:prstGeom>
        </p:spPr>
      </p:pic>
      <p:sp>
        <p:nvSpPr>
          <p:cNvPr id="58" name="Content Placeholder 2 2 1 2 1">
            <a:extLst>
              <a:ext uri="{FF2B5EF4-FFF2-40B4-BE49-F238E27FC236}">
                <a16:creationId xmlns:a16="http://schemas.microsoft.com/office/drawing/2014/main" id="{E0981990-2E22-4367-9686-92A19524029D}"/>
              </a:ext>
            </a:extLst>
          </p:cNvPr>
          <p:cNvSpPr>
            <a:spLocks noGrp="1"/>
          </p:cNvSpPr>
          <p:nvPr/>
        </p:nvSpPr>
        <p:spPr>
          <a:xfrm>
            <a:off x="3144176" y="5315117"/>
            <a:ext cx="3161803" cy="2096597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Bit-vector Library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Basic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Arithmetic: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Bit-wise logical: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Extended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Shifts redefined:</a:t>
            </a:r>
          </a:p>
          <a:p>
            <a:pPr>
              <a:lnSpc>
                <a:spcPct val="60000"/>
              </a:lnSpc>
            </a:pPr>
            <a:endParaRPr lang="en-US" sz="13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B15566-AB7F-4805-9623-BB8EDA65C6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7" y="5835488"/>
            <a:ext cx="469242" cy="1120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936E76-013F-482F-822E-775D68BEBF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30" y="6068588"/>
            <a:ext cx="501029" cy="151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0DE86C8-7699-49D2-BF6B-A60FE0BBC1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28" y="5806477"/>
            <a:ext cx="475429" cy="1106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E49B911-ED36-43FD-AA61-BFA79F0BDBD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7" y="6321908"/>
            <a:ext cx="1564342" cy="141714"/>
          </a:xfrm>
          <a:prstGeom prst="rect">
            <a:avLst/>
          </a:prstGeom>
        </p:spPr>
      </p:pic>
      <p:sp>
        <p:nvSpPr>
          <p:cNvPr id="74" name="Content Placeholder 2 2 1 2 2">
            <a:extLst>
              <a:ext uri="{FF2B5EF4-FFF2-40B4-BE49-F238E27FC236}">
                <a16:creationId xmlns:a16="http://schemas.microsoft.com/office/drawing/2014/main" id="{94144D4B-8320-4D20-B7AF-026C8BAA8177}"/>
              </a:ext>
            </a:extLst>
          </p:cNvPr>
          <p:cNvSpPr>
            <a:spLocks noGrp="1"/>
          </p:cNvSpPr>
          <p:nvPr/>
        </p:nvSpPr>
        <p:spPr>
          <a:xfrm>
            <a:off x="5024144" y="5780760"/>
            <a:ext cx="1512761" cy="5641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Concatenation: 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B7866D4-DBC8-409C-8970-BE1E7D37B03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62" y="6064137"/>
            <a:ext cx="59429" cy="59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595C54-332E-424C-996E-A71D15CBDD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37" y="6809509"/>
            <a:ext cx="488228" cy="12617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5F2C0-1AFE-48E8-AAB4-904F7916D92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79" y="7057736"/>
            <a:ext cx="239543" cy="1051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3F8680-69EA-484C-A718-C4D7BA9C1D6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08" y="7295217"/>
            <a:ext cx="881372" cy="12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9031-F410-461B-A352-A30FC832B9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191367"/>
            <a:ext cx="1853115" cy="153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FDAA3-A490-4316-9EE8-B78E1F58F67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1899" y="206592"/>
            <a:ext cx="656801" cy="6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.4529"/>
  <p:tag name="ORIGINALWIDTH" val="2463.442"/>
  <p:tag name="LATEXADDIN" val="\documentclass{article}&#10;\usepackage{amsmath}&#10;\usepackage{mathtools}&#10;\usepackage[dvipsnames]{xcolor}&#10;\pagestyle{empty}&#10;\begin{document}&#10;\color{NavyBlue}&#10;$\forall s,t : BV_n.\underbrace{IC[s,t]}_{\substack{\text{Invertibility} \\ \text{Condition}}} \iff \exists x : BV_n.\ \ell[x,s,t]$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83.09"/>
  <p:tag name="LATEXADDIN" val="\documentclass{article}&#10;\usepackage{amsmath}&#10;\usepackage[dvipsnames]{xcolor}&#10;\pagestyle{empty}&#10;\begin{document}&#10;\color{NavyBlue}$=,\ \neq,\ &lt;_u,\ &gt;_u,\ &lt;_s,\ &gt;_s$&#10;\end{document}"/>
  <p:tag name="IGUANATEXSIZE" val="1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usepackage[dvipsnames]{xcolor}&#10;\pagestyle{empty}&#10;\begin{document}&#10;\color{NavyBlue}$\circ$&#10;\end{document}"/>
  <p:tag name="IGUANATEXSIZE" val="1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0.4499"/>
  <p:tag name="LATEXADDIN" val="\documentclass{article}&#10;\usepackage{amsmath}&#10;\usepackage[dvipsnames]{xcolor}&#10;\pagestyle{empty}&#10;\begin{document}&#10;\color{NavyBlue}$\leq_u,\ \geq_u$&#10;\end{document}"/>
  <p:tag name="IGUANATEXSIZE" val="1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6.4754"/>
  <p:tag name="LATEXADDIN" val="\documentclass{article}&#10;\usepackage{amsmath}&#10;\usepackage[dvipsnames]{xcolor}&#10;\pagestyle{empty}&#10;\begin{document}&#10;\color{NavyBlue}$&gt;\kern-.3em&gt;_a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2.9096"/>
  <p:tag name="LATEXADDIN" val="\documentclass{article}&#10;\usepackage{amsmath}&#10;\usepackage[dvipsnames]{xcolor}&#10;\pagestyle{empty}&#10;\begin{document}&#10;\color{NavyBlue}$\underline{&lt;\kern-.3em&lt;},\ \underline{&gt;\kern-.3em&gt;},\ \underline{&gt;\kern-.3em&gt;_a}$&#10;\end{document}"/>
  <p:tag name="IGUANATEXSIZE" val="1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51.331"/>
  <p:tag name="LATEXADDIN" val="\documentclass{article}&#10;\usepackage{amsmath}&#10;\usepackage[dvipsnames]{xcolor}&#10;\pagestyle{empty}&#10;\begin{document}&#10;\color{NavyBlue}Invertibility Equivalence: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20.472"/>
  <p:tag name="LATEXADDIN" val="\documentclass{article}&#10;\usepackage{amsmath}&#10;\usepackage{xspace}&#10;\usepackage[dvipsnames]{xcolor}&#10;\pagestyle{empty}&#10;\begin{document}&#10;\noindent \color{NavyBlue}&#10;$t &lt;_u ({\ensuremath{{\sim}\,}\xspace} s &gt;\kern-.3em&gt; s)&#10;\ \iff \ &#10;\exists x.\ (x &gt;\kern-.3em&gt; s) &lt;_u t$&#10;\end{document}"/>
  <p:tag name="IGUANATEXSIZE" val="2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04.9494"/>
  <p:tag name="LATEXADDIN" val="\documentclass{article}&#10;\usepackage{amsmath}&#10;\usepackage[dvipsnames]{xcolor}&#10;\pagestyle{empty}&#10;\begin{document}&#10;\color{NavyBlue}$+,\ -,\ \cdot$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.9487"/>
  <p:tag name="LATEXADDIN" val="\documentclass{article}&#10;\usepackage{amsmath}&#10;\usepackage[dvipsnames]{xcolor}&#10;\pagestyle{empty}&#10;\begin{document}&#10;\color{NavyBlue}$\&amp;,\ \mid,\ \sim$&#10;\end{document}"/>
  <p:tag name="IGUANATEXSIZE" val="1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9.9513"/>
  <p:tag name="LATEXADDIN" val="\documentclass{article}&#10;\usepackage{amsmath}&#10;\usepackage[dvipsnames]{xcolor}&#10;\pagestyle{empty}&#10;\begin{document}&#10;\color{NavyBlue}$&lt;\kern-.3em&lt;,\ &gt;\kern-.3em&gt;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213</Words>
  <Application>Microsoft Office PowerPoint</Application>
  <PresentationFormat>A4 Paper (210x297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arjun viswanathan</cp:lastModifiedBy>
  <cp:revision>318</cp:revision>
  <cp:lastPrinted>2019-10-15T18:05:09Z</cp:lastPrinted>
  <dcterms:created xsi:type="dcterms:W3CDTF">2013-07-15T20:26:40Z</dcterms:created>
  <dcterms:modified xsi:type="dcterms:W3CDTF">2019-10-15T18:25:07Z</dcterms:modified>
</cp:coreProperties>
</file>