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80DDF6-FC5B-AAAF-8823-A57150779294}" v="1305" dt="2019-09-27T23:45:30.2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swanathan, Arjun" userId="S::viswanathn@uiowa.edu::eb902a6c-57da-49b5-b5cf-fcd1835429ce" providerId="AD" clId="Web-{7E80DDF6-FC5B-AAAF-8823-A57150779294}"/>
    <pc:docChg chg="addSld delSld modSld">
      <pc:chgData name="Viswanathan, Arjun" userId="S::viswanathn@uiowa.edu::eb902a6c-57da-49b5-b5cf-fcd1835429ce" providerId="AD" clId="Web-{7E80DDF6-FC5B-AAAF-8823-A57150779294}" dt="2019-09-27T23:45:30.261" v="1298" actId="20577"/>
      <pc:docMkLst>
        <pc:docMk/>
      </pc:docMkLst>
      <pc:sldChg chg="addSp modSp del">
        <pc:chgData name="Viswanathan, Arjun" userId="S::viswanathn@uiowa.edu::eb902a6c-57da-49b5-b5cf-fcd1835429ce" providerId="AD" clId="Web-{7E80DDF6-FC5B-AAAF-8823-A57150779294}" dt="2019-09-27T22:59:19.665" v="2"/>
        <pc:sldMkLst>
          <pc:docMk/>
          <pc:sldMk cId="109857222" sldId="256"/>
        </pc:sldMkLst>
        <pc:spChg chg="add mod">
          <ac:chgData name="Viswanathan, Arjun" userId="S::viswanathn@uiowa.edu::eb902a6c-57da-49b5-b5cf-fcd1835429ce" providerId="AD" clId="Web-{7E80DDF6-FC5B-AAAF-8823-A57150779294}" dt="2019-09-27T22:59:07.258" v="1"/>
          <ac:spMkLst>
            <pc:docMk/>
            <pc:sldMk cId="109857222" sldId="256"/>
            <ac:spMk id="4" creationId="{02BF39D8-D506-4F52-A736-E2C7DE67954A}"/>
          </ac:spMkLst>
        </pc:spChg>
      </pc:sldChg>
      <pc:sldChg chg="addSp delSp modSp new">
        <pc:chgData name="Viswanathan, Arjun" userId="S::viswanathn@uiowa.edu::eb902a6c-57da-49b5-b5cf-fcd1835429ce" providerId="AD" clId="Web-{7E80DDF6-FC5B-AAAF-8823-A57150779294}" dt="2019-09-27T22:59:58.899" v="10" actId="20577"/>
        <pc:sldMkLst>
          <pc:docMk/>
          <pc:sldMk cId="3319699259" sldId="256"/>
        </pc:sldMkLst>
        <pc:spChg chg="del">
          <ac:chgData name="Viswanathan, Arjun" userId="S::viswanathn@uiowa.edu::eb902a6c-57da-49b5-b5cf-fcd1835429ce" providerId="AD" clId="Web-{7E80DDF6-FC5B-AAAF-8823-A57150779294}" dt="2019-09-27T22:59:47.696" v="4"/>
          <ac:spMkLst>
            <pc:docMk/>
            <pc:sldMk cId="3319699259" sldId="256"/>
            <ac:spMk id="2" creationId="{EAE8FB72-BE21-4878-B333-EED127DECF9A}"/>
          </ac:spMkLst>
        </pc:spChg>
        <pc:spChg chg="del">
          <ac:chgData name="Viswanathan, Arjun" userId="S::viswanathn@uiowa.edu::eb902a6c-57da-49b5-b5cf-fcd1835429ce" providerId="AD" clId="Web-{7E80DDF6-FC5B-AAAF-8823-A57150779294}" dt="2019-09-27T22:59:50.899" v="5"/>
          <ac:spMkLst>
            <pc:docMk/>
            <pc:sldMk cId="3319699259" sldId="256"/>
            <ac:spMk id="3" creationId="{64514E87-2501-4904-8FEC-8325D660394F}"/>
          </ac:spMkLst>
        </pc:spChg>
        <pc:spChg chg="add mod">
          <ac:chgData name="Viswanathan, Arjun" userId="S::viswanathn@uiowa.edu::eb902a6c-57da-49b5-b5cf-fcd1835429ce" providerId="AD" clId="Web-{7E80DDF6-FC5B-AAAF-8823-A57150779294}" dt="2019-09-27T22:59:58.899" v="10" actId="20577"/>
          <ac:spMkLst>
            <pc:docMk/>
            <pc:sldMk cId="3319699259" sldId="256"/>
            <ac:spMk id="4" creationId="{2C9A8543-20C2-4425-9DAA-5ADCF5958AAC}"/>
          </ac:spMkLst>
        </pc:spChg>
        <pc:spChg chg="add">
          <ac:chgData name="Viswanathan, Arjun" userId="S::viswanathn@uiowa.edu::eb902a6c-57da-49b5-b5cf-fcd1835429ce" providerId="AD" clId="Web-{7E80DDF6-FC5B-AAAF-8823-A57150779294}" dt="2019-09-27T22:59:52.133" v="6"/>
          <ac:spMkLst>
            <pc:docMk/>
            <pc:sldMk cId="3319699259" sldId="256"/>
            <ac:spMk id="5" creationId="{38A17765-2A20-4004-A39F-5EDF7378ED9D}"/>
          </ac:spMkLst>
        </pc:spChg>
        <pc:picChg chg="add">
          <ac:chgData name="Viswanathan, Arjun" userId="S::viswanathn@uiowa.edu::eb902a6c-57da-49b5-b5cf-fcd1835429ce" providerId="AD" clId="Web-{7E80DDF6-FC5B-AAAF-8823-A57150779294}" dt="2019-09-27T22:59:52.133" v="6"/>
          <ac:picMkLst>
            <pc:docMk/>
            <pc:sldMk cId="3319699259" sldId="256"/>
            <ac:picMk id="6" creationId="{96FDAF6A-710C-4A9C-9BDF-D1E321504FF3}"/>
          </ac:picMkLst>
        </pc:picChg>
        <pc:picChg chg="add">
          <ac:chgData name="Viswanathan, Arjun" userId="S::viswanathn@uiowa.edu::eb902a6c-57da-49b5-b5cf-fcd1835429ce" providerId="AD" clId="Web-{7E80DDF6-FC5B-AAAF-8823-A57150779294}" dt="2019-09-27T22:59:52.133" v="6"/>
          <ac:picMkLst>
            <pc:docMk/>
            <pc:sldMk cId="3319699259" sldId="256"/>
            <ac:picMk id="7" creationId="{B3EF76A4-6819-4241-8B25-76D86B51C7DA}"/>
          </ac:picMkLst>
        </pc:picChg>
        <pc:picChg chg="add">
          <ac:chgData name="Viswanathan, Arjun" userId="S::viswanathn@uiowa.edu::eb902a6c-57da-49b5-b5cf-fcd1835429ce" providerId="AD" clId="Web-{7E80DDF6-FC5B-AAAF-8823-A57150779294}" dt="2019-09-27T22:59:52.133" v="6"/>
          <ac:picMkLst>
            <pc:docMk/>
            <pc:sldMk cId="3319699259" sldId="256"/>
            <ac:picMk id="8" creationId="{F691716C-F98F-467D-AC92-988469076AAA}"/>
          </ac:picMkLst>
        </pc:picChg>
      </pc:sldChg>
      <pc:sldChg chg="addSp delSp modSp new">
        <pc:chgData name="Viswanathan, Arjun" userId="S::viswanathn@uiowa.edu::eb902a6c-57da-49b5-b5cf-fcd1835429ce" providerId="AD" clId="Web-{7E80DDF6-FC5B-AAAF-8823-A57150779294}" dt="2019-09-27T23:41:25.025" v="1262" actId="20577"/>
        <pc:sldMkLst>
          <pc:docMk/>
          <pc:sldMk cId="3574281815" sldId="257"/>
        </pc:sldMkLst>
        <pc:spChg chg="mod">
          <ac:chgData name="Viswanathan, Arjun" userId="S::viswanathn@uiowa.edu::eb902a6c-57da-49b5-b5cf-fcd1835429ce" providerId="AD" clId="Web-{7E80DDF6-FC5B-AAAF-8823-A57150779294}" dt="2019-09-27T23:24:43.780" v="477" actId="20577"/>
          <ac:spMkLst>
            <pc:docMk/>
            <pc:sldMk cId="3574281815" sldId="257"/>
            <ac:spMk id="2" creationId="{ED22ADE4-FDC2-4A52-A9C8-962B62CD34D2}"/>
          </ac:spMkLst>
        </pc:spChg>
        <pc:spChg chg="mod">
          <ac:chgData name="Viswanathan, Arjun" userId="S::viswanathn@uiowa.edu::eb902a6c-57da-49b5-b5cf-fcd1835429ce" providerId="AD" clId="Web-{7E80DDF6-FC5B-AAAF-8823-A57150779294}" dt="2019-09-27T23:41:25.025" v="1262" actId="20577"/>
          <ac:spMkLst>
            <pc:docMk/>
            <pc:sldMk cId="3574281815" sldId="257"/>
            <ac:spMk id="3" creationId="{4AD8F9B0-162E-4290-87F8-403F788F0A43}"/>
          </ac:spMkLst>
        </pc:spChg>
        <pc:picChg chg="add del mod">
          <ac:chgData name="Viswanathan, Arjun" userId="S::viswanathn@uiowa.edu::eb902a6c-57da-49b5-b5cf-fcd1835429ce" providerId="AD" clId="Web-{7E80DDF6-FC5B-AAAF-8823-A57150779294}" dt="2019-09-27T23:28:44.507" v="707"/>
          <ac:picMkLst>
            <pc:docMk/>
            <pc:sldMk cId="3574281815" sldId="257"/>
            <ac:picMk id="4" creationId="{C0065D1C-47BA-4BEB-9CCF-73BF8DABFF9B}"/>
          </ac:picMkLst>
        </pc:picChg>
      </pc:sldChg>
      <pc:sldChg chg="addSp delSp modSp new">
        <pc:chgData name="Viswanathan, Arjun" userId="S::viswanathn@uiowa.edu::eb902a6c-57da-49b5-b5cf-fcd1835429ce" providerId="AD" clId="Web-{7E80DDF6-FC5B-AAAF-8823-A57150779294}" dt="2019-09-27T23:30:03.320" v="756" actId="20577"/>
        <pc:sldMkLst>
          <pc:docMk/>
          <pc:sldMk cId="4024421741" sldId="258"/>
        </pc:sldMkLst>
        <pc:spChg chg="mod">
          <ac:chgData name="Viswanathan, Arjun" userId="S::viswanathn@uiowa.edu::eb902a6c-57da-49b5-b5cf-fcd1835429ce" providerId="AD" clId="Web-{7E80DDF6-FC5B-AAAF-8823-A57150779294}" dt="2019-09-27T23:30:03.320" v="756" actId="20577"/>
          <ac:spMkLst>
            <pc:docMk/>
            <pc:sldMk cId="4024421741" sldId="258"/>
            <ac:spMk id="2" creationId="{C2794009-AF9E-4D42-A23A-420C8847CFBE}"/>
          </ac:spMkLst>
        </pc:spChg>
        <pc:spChg chg="del">
          <ac:chgData name="Viswanathan, Arjun" userId="S::viswanathn@uiowa.edu::eb902a6c-57da-49b5-b5cf-fcd1835429ce" providerId="AD" clId="Web-{7E80DDF6-FC5B-AAAF-8823-A57150779294}" dt="2019-09-27T23:28:49.085" v="708"/>
          <ac:spMkLst>
            <pc:docMk/>
            <pc:sldMk cId="4024421741" sldId="258"/>
            <ac:spMk id="3" creationId="{530A57CD-1192-4B94-83B5-231FEDFBAA7F}"/>
          </ac:spMkLst>
        </pc:spChg>
        <pc:spChg chg="add del mod">
          <ac:chgData name="Viswanathan, Arjun" userId="S::viswanathn@uiowa.edu::eb902a6c-57da-49b5-b5cf-fcd1835429ce" providerId="AD" clId="Web-{7E80DDF6-FC5B-AAAF-8823-A57150779294}" dt="2019-09-27T23:29:56.414" v="711"/>
          <ac:spMkLst>
            <pc:docMk/>
            <pc:sldMk cId="4024421741" sldId="258"/>
            <ac:spMk id="7" creationId="{EAE3300C-3C5E-40E9-B9DA-E695CE4EEDC8}"/>
          </ac:spMkLst>
        </pc:spChg>
        <pc:spChg chg="add">
          <ac:chgData name="Viswanathan, Arjun" userId="S::viswanathn@uiowa.edu::eb902a6c-57da-49b5-b5cf-fcd1835429ce" providerId="AD" clId="Web-{7E80DDF6-FC5B-AAAF-8823-A57150779294}" dt="2019-09-27T23:29:52.195" v="710"/>
          <ac:spMkLst>
            <pc:docMk/>
            <pc:sldMk cId="4024421741" sldId="258"/>
            <ac:spMk id="8" creationId="{4BF43526-A3AC-4C5A-A6AC-B0120CA2B389}"/>
          </ac:spMkLst>
        </pc:spChg>
        <pc:picChg chg="add del mod ord">
          <ac:chgData name="Viswanathan, Arjun" userId="S::viswanathn@uiowa.edu::eb902a6c-57da-49b5-b5cf-fcd1835429ce" providerId="AD" clId="Web-{7E80DDF6-FC5B-AAAF-8823-A57150779294}" dt="2019-09-27T23:29:50.976" v="709"/>
          <ac:picMkLst>
            <pc:docMk/>
            <pc:sldMk cId="4024421741" sldId="258"/>
            <ac:picMk id="4" creationId="{0CBB9BE5-4F5C-4C26-BB3C-2D066795495D}"/>
          </ac:picMkLst>
        </pc:picChg>
        <pc:picChg chg="add">
          <ac:chgData name="Viswanathan, Arjun" userId="S::viswanathn@uiowa.edu::eb902a6c-57da-49b5-b5cf-fcd1835429ce" providerId="AD" clId="Web-{7E80DDF6-FC5B-AAAF-8823-A57150779294}" dt="2019-09-27T23:29:52.195" v="710"/>
          <ac:picMkLst>
            <pc:docMk/>
            <pc:sldMk cId="4024421741" sldId="258"/>
            <ac:picMk id="9" creationId="{D2C80CF9-66BC-4CAC-BA9C-400B1B5583E6}"/>
          </ac:picMkLst>
        </pc:picChg>
        <pc:picChg chg="add">
          <ac:chgData name="Viswanathan, Arjun" userId="S::viswanathn@uiowa.edu::eb902a6c-57da-49b5-b5cf-fcd1835429ce" providerId="AD" clId="Web-{7E80DDF6-FC5B-AAAF-8823-A57150779294}" dt="2019-09-27T23:29:52.195" v="710"/>
          <ac:picMkLst>
            <pc:docMk/>
            <pc:sldMk cId="4024421741" sldId="258"/>
            <ac:picMk id="10" creationId="{513926B5-B470-4ADA-B9F8-0610FA824DF2}"/>
          </ac:picMkLst>
        </pc:picChg>
        <pc:picChg chg="add">
          <ac:chgData name="Viswanathan, Arjun" userId="S::viswanathn@uiowa.edu::eb902a6c-57da-49b5-b5cf-fcd1835429ce" providerId="AD" clId="Web-{7E80DDF6-FC5B-AAAF-8823-A57150779294}" dt="2019-09-27T23:29:52.195" v="710"/>
          <ac:picMkLst>
            <pc:docMk/>
            <pc:sldMk cId="4024421741" sldId="258"/>
            <ac:picMk id="11" creationId="{30F8652C-BAC0-4C07-BD18-5792180CE72B}"/>
          </ac:picMkLst>
        </pc:picChg>
      </pc:sldChg>
      <pc:sldChg chg="addSp delSp modSp new">
        <pc:chgData name="Viswanathan, Arjun" userId="S::viswanathn@uiowa.edu::eb902a6c-57da-49b5-b5cf-fcd1835429ce" providerId="AD" clId="Web-{7E80DDF6-FC5B-AAAF-8823-A57150779294}" dt="2019-09-27T23:31:20.836" v="789" actId="20577"/>
        <pc:sldMkLst>
          <pc:docMk/>
          <pc:sldMk cId="1391291985" sldId="259"/>
        </pc:sldMkLst>
        <pc:spChg chg="add del mod">
          <ac:chgData name="Viswanathan, Arjun" userId="S::viswanathn@uiowa.edu::eb902a6c-57da-49b5-b5cf-fcd1835429ce" providerId="AD" clId="Web-{7E80DDF6-FC5B-AAAF-8823-A57150779294}" dt="2019-09-27T23:31:20.836" v="789" actId="20577"/>
          <ac:spMkLst>
            <pc:docMk/>
            <pc:sldMk cId="1391291985" sldId="259"/>
            <ac:spMk id="2" creationId="{7975308B-C36A-41C9-90DD-A1CD2B459944}"/>
          </ac:spMkLst>
        </pc:spChg>
        <pc:spChg chg="add del">
          <ac:chgData name="Viswanathan, Arjun" userId="S::viswanathn@uiowa.edu::eb902a6c-57da-49b5-b5cf-fcd1835429ce" providerId="AD" clId="Web-{7E80DDF6-FC5B-AAAF-8823-A57150779294}" dt="2019-09-27T23:31:09.274" v="767"/>
          <ac:spMkLst>
            <pc:docMk/>
            <pc:sldMk cId="1391291985" sldId="259"/>
            <ac:spMk id="3" creationId="{C442BD80-89EB-451B-BDFF-B105F498FB8D}"/>
          </ac:spMkLst>
        </pc:spChg>
        <pc:spChg chg="add del">
          <ac:chgData name="Viswanathan, Arjun" userId="S::viswanathn@uiowa.edu::eb902a6c-57da-49b5-b5cf-fcd1835429ce" providerId="AD" clId="Web-{7E80DDF6-FC5B-AAAF-8823-A57150779294}" dt="2019-09-27T23:31:00.961" v="764"/>
          <ac:spMkLst>
            <pc:docMk/>
            <pc:sldMk cId="1391291985" sldId="259"/>
            <ac:spMk id="6" creationId="{90CE4DF7-0766-4B8D-B543-531C0AE542E7}"/>
          </ac:spMkLst>
        </pc:spChg>
        <pc:spChg chg="add del mod">
          <ac:chgData name="Viswanathan, Arjun" userId="S::viswanathn@uiowa.edu::eb902a6c-57da-49b5-b5cf-fcd1835429ce" providerId="AD" clId="Web-{7E80DDF6-FC5B-AAAF-8823-A57150779294}" dt="2019-09-27T23:31:16.274" v="772"/>
          <ac:spMkLst>
            <pc:docMk/>
            <pc:sldMk cId="1391291985" sldId="259"/>
            <ac:spMk id="9" creationId="{90CE4DF7-0766-4B8D-B543-531C0AE542E7}"/>
          </ac:spMkLst>
        </pc:spChg>
        <pc:picChg chg="add del">
          <ac:chgData name="Viswanathan, Arjun" userId="S::viswanathn@uiowa.edu::eb902a6c-57da-49b5-b5cf-fcd1835429ce" providerId="AD" clId="Web-{7E80DDF6-FC5B-AAAF-8823-A57150779294}" dt="2019-09-27T23:31:00.961" v="764"/>
          <ac:picMkLst>
            <pc:docMk/>
            <pc:sldMk cId="1391291985" sldId="259"/>
            <ac:picMk id="4" creationId="{6AEC6539-1880-443F-AB3F-D1B8284D43B2}"/>
          </ac:picMkLst>
        </pc:picChg>
        <pc:picChg chg="add del">
          <ac:chgData name="Viswanathan, Arjun" userId="S::viswanathn@uiowa.edu::eb902a6c-57da-49b5-b5cf-fcd1835429ce" providerId="AD" clId="Web-{7E80DDF6-FC5B-AAAF-8823-A57150779294}" dt="2019-09-27T23:31:00.961" v="764"/>
          <ac:picMkLst>
            <pc:docMk/>
            <pc:sldMk cId="1391291985" sldId="259"/>
            <ac:picMk id="5" creationId="{70BC3C44-E180-49E0-ABF9-18D7A624EC39}"/>
          </ac:picMkLst>
        </pc:picChg>
        <pc:picChg chg="add">
          <ac:chgData name="Viswanathan, Arjun" userId="S::viswanathn@uiowa.edu::eb902a6c-57da-49b5-b5cf-fcd1835429ce" providerId="AD" clId="Web-{7E80DDF6-FC5B-AAAF-8823-A57150779294}" dt="2019-09-27T23:31:10.024" v="768"/>
          <ac:picMkLst>
            <pc:docMk/>
            <pc:sldMk cId="1391291985" sldId="259"/>
            <ac:picMk id="7" creationId="{6AEC6539-1880-443F-AB3F-D1B8284D43B2}"/>
          </ac:picMkLst>
        </pc:picChg>
        <pc:picChg chg="add">
          <ac:chgData name="Viswanathan, Arjun" userId="S::viswanathn@uiowa.edu::eb902a6c-57da-49b5-b5cf-fcd1835429ce" providerId="AD" clId="Web-{7E80DDF6-FC5B-AAAF-8823-A57150779294}" dt="2019-09-27T23:31:10.024" v="768"/>
          <ac:picMkLst>
            <pc:docMk/>
            <pc:sldMk cId="1391291985" sldId="259"/>
            <ac:picMk id="8" creationId="{70BC3C44-E180-49E0-ABF9-18D7A624EC39}"/>
          </ac:picMkLst>
        </pc:picChg>
      </pc:sldChg>
      <pc:sldChg chg="modSp new">
        <pc:chgData name="Viswanathan, Arjun" userId="S::viswanathn@uiowa.edu::eb902a6c-57da-49b5-b5cf-fcd1835429ce" providerId="AD" clId="Web-{7E80DDF6-FC5B-AAAF-8823-A57150779294}" dt="2019-09-27T23:45:30.261" v="1297" actId="20577"/>
        <pc:sldMkLst>
          <pc:docMk/>
          <pc:sldMk cId="3722045394" sldId="260"/>
        </pc:sldMkLst>
        <pc:spChg chg="mod">
          <ac:chgData name="Viswanathan, Arjun" userId="S::viswanathn@uiowa.edu::eb902a6c-57da-49b5-b5cf-fcd1835429ce" providerId="AD" clId="Web-{7E80DDF6-FC5B-AAAF-8823-A57150779294}" dt="2019-09-27T23:34:34.829" v="918" actId="20577"/>
          <ac:spMkLst>
            <pc:docMk/>
            <pc:sldMk cId="3722045394" sldId="260"/>
            <ac:spMk id="2" creationId="{06F775A8-0DB2-4AB2-A8A3-BE27B2F85DE1}"/>
          </ac:spMkLst>
        </pc:spChg>
        <pc:spChg chg="mod">
          <ac:chgData name="Viswanathan, Arjun" userId="S::viswanathn@uiowa.edu::eb902a6c-57da-49b5-b5cf-fcd1835429ce" providerId="AD" clId="Web-{7E80DDF6-FC5B-AAAF-8823-A57150779294}" dt="2019-09-27T23:45:30.261" v="1297" actId="20577"/>
          <ac:spMkLst>
            <pc:docMk/>
            <pc:sldMk cId="3722045394" sldId="260"/>
            <ac:spMk id="3" creationId="{F248C28D-15C8-477D-A972-A03BFB816A5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F7F9DD-FA9A-401A-9E21-DC407FB18E79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33B3D-5151-4726-9381-AF273F4BE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71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Applications of bit-vectors: </a:t>
            </a:r>
            <a:r>
              <a:rPr lang="en-US" dirty="0">
                <a:cs typeface="Calibri"/>
              </a:rPr>
              <a:t>bounded model checking [</a:t>
            </a:r>
            <a:r>
              <a:rPr lang="en-US" dirty="0">
                <a:ea typeface="+mn-lt"/>
                <a:cs typeface="+mn-lt"/>
              </a:rPr>
              <a:t>Armando et al., 2006</a:t>
            </a:r>
            <a:r>
              <a:rPr lang="en-US" dirty="0">
                <a:cs typeface="Calibri"/>
              </a:rPr>
              <a:t>] and circuit analysis [</a:t>
            </a:r>
            <a:r>
              <a:rPr lang="en-US" dirty="0">
                <a:ea typeface="+mn-lt"/>
                <a:cs typeface="+mn-lt"/>
              </a:rPr>
              <a:t>Gupta et al., 1993</a:t>
            </a:r>
            <a:r>
              <a:rPr lang="en-US" dirty="0">
                <a:cs typeface="Calibri"/>
              </a:rPr>
              <a:t>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33B3D-5151-4726-9381-AF273F4BE9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5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C9A8543-20C2-4425-9DAA-5ADCF5958AAC}"/>
              </a:ext>
            </a:extLst>
          </p:cNvPr>
          <p:cNvSpPr>
            <a:spLocks noGrp="1"/>
          </p:cNvSpPr>
          <p:nvPr/>
        </p:nvSpPr>
        <p:spPr>
          <a:xfrm>
            <a:off x="1524000" y="457200"/>
            <a:ext cx="9144000" cy="39211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Verifying Bit-vector </a:t>
            </a:r>
            <a:br>
              <a:rPr lang="en-US" dirty="0"/>
            </a:br>
            <a:r>
              <a:rPr lang="en-US" dirty="0"/>
              <a:t>Invertibility Conditions </a:t>
            </a:r>
            <a:br>
              <a:rPr lang="en-US" dirty="0"/>
            </a:br>
            <a:r>
              <a:rPr lang="en-US"/>
              <a:t>in</a:t>
            </a:r>
            <a:br>
              <a:rPr lang="en-US" dirty="0"/>
            </a:br>
            <a:r>
              <a:rPr lang="en-US"/>
              <a:t>Coq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8A17765-2A20-4004-A39F-5EDF7378ED9D}"/>
              </a:ext>
            </a:extLst>
          </p:cNvPr>
          <p:cNvSpPr>
            <a:spLocks noGrp="1"/>
          </p:cNvSpPr>
          <p:nvPr/>
        </p:nvSpPr>
        <p:spPr>
          <a:xfrm>
            <a:off x="931178" y="4620165"/>
            <a:ext cx="10360404" cy="628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Liberation Sans" pitchFamily="18"/>
                <a:ea typeface="Noto Sans CJK SC Regular" pitchFamily="2"/>
                <a:cs typeface="Lohit Devanagari" pitchFamily="2"/>
              </a:rPr>
              <a:t>Burak</a:t>
            </a:r>
            <a:r>
              <a:rPr lang="en-US" dirty="0">
                <a:latin typeface="Liberation Sans" pitchFamily="18"/>
                <a:ea typeface="Noto Sans CJK SC Regular" pitchFamily="2"/>
                <a:cs typeface="Lohit Devanagari" pitchFamily="2"/>
              </a:rPr>
              <a:t> </a:t>
            </a:r>
            <a:r>
              <a:rPr lang="en-US" dirty="0" err="1">
                <a:latin typeface="Liberation Sans" pitchFamily="18"/>
                <a:ea typeface="Noto Sans CJK SC Regular" pitchFamily="2"/>
                <a:cs typeface="Lohit Devanagari" pitchFamily="2"/>
              </a:rPr>
              <a:t>Ekici</a:t>
            </a:r>
            <a:r>
              <a:rPr lang="en-US" dirty="0">
                <a:latin typeface="Liberation Sans" pitchFamily="18"/>
                <a:ea typeface="Noto Sans CJK SC Regular" pitchFamily="2"/>
                <a:cs typeface="Lohit Devanagari" pitchFamily="2"/>
              </a:rPr>
              <a:t>, </a:t>
            </a:r>
            <a:r>
              <a:rPr lang="en-US" dirty="0">
                <a:solidFill>
                  <a:srgbClr val="F00E0E"/>
                </a:solidFill>
                <a:latin typeface="Liberation Sans" pitchFamily="18"/>
                <a:ea typeface="Noto Sans CJK SC Regular" pitchFamily="2"/>
                <a:cs typeface="Lohit Devanagari" pitchFamily="2"/>
              </a:rPr>
              <a:t>Arjun Viswanathan</a:t>
            </a:r>
            <a:r>
              <a:rPr lang="en-US" dirty="0">
                <a:latin typeface="Liberation Sans" pitchFamily="18"/>
                <a:ea typeface="Noto Sans CJK SC Regular" pitchFamily="2"/>
                <a:cs typeface="Lohit Devanagari" pitchFamily="2"/>
              </a:rPr>
              <a:t>, Yoni Zohar, Clark Barrett, Cesare </a:t>
            </a:r>
            <a:r>
              <a:rPr lang="en-US" dirty="0" err="1">
                <a:latin typeface="Liberation Sans" pitchFamily="18"/>
                <a:ea typeface="Noto Sans CJK SC Regular" pitchFamily="2"/>
                <a:cs typeface="Lohit Devanagari" pitchFamily="2"/>
              </a:rPr>
              <a:t>Tinelli</a:t>
            </a:r>
            <a:endParaRPr lang="en-US" dirty="0">
              <a:latin typeface="Liberation Sans" pitchFamily="18"/>
              <a:ea typeface="Noto Sans CJK SC Regular" pitchFamily="2"/>
              <a:cs typeface="Lohit Devanagari" pitchFamily="2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FDAF6A-710C-4A9C-9BDF-D1E321504FF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896683" y="5213534"/>
            <a:ext cx="2398633" cy="136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EF76A4-6819-4241-8B25-76D86B51C7D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364933" y="5000371"/>
            <a:ext cx="2804843" cy="1577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91716C-F98F-467D-AC92-988469076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024" y="5213534"/>
            <a:ext cx="2159064" cy="151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699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2ADE4-FDC2-4A52-A9C8-962B62CD3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8F9B0-162E-4290-87F8-403F788F0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Bit-vectors are useful for many verification tasks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Many applications require reasoning about </a:t>
            </a:r>
            <a:r>
              <a:rPr lang="en-US" dirty="0">
                <a:solidFill>
                  <a:schemeClr val="accent2"/>
                </a:solidFill>
                <a:cs typeface="Calibri"/>
              </a:rPr>
              <a:t>quantified bit-vectors</a:t>
            </a:r>
          </a:p>
          <a:p>
            <a:endParaRPr lang="en-US" dirty="0">
              <a:solidFill>
                <a:schemeClr val="accent2"/>
              </a:solidFill>
              <a:cs typeface="Calibri"/>
            </a:endParaRPr>
          </a:p>
          <a:p>
            <a:r>
              <a:rPr lang="en-US" dirty="0">
                <a:cs typeface="Calibri"/>
              </a:rPr>
              <a:t>Some SMT solvers deal with quantified formulas using quantifier-instantiation techniques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CVC4 uses </a:t>
            </a:r>
            <a:r>
              <a:rPr lang="en-US" dirty="0">
                <a:solidFill>
                  <a:schemeClr val="accent2"/>
                </a:solidFill>
                <a:cs typeface="Calibri"/>
              </a:rPr>
              <a:t>invertibility conditions</a:t>
            </a:r>
            <a:r>
              <a:rPr lang="en-US" i="1" dirty="0">
                <a:cs typeface="Calibri"/>
              </a:rPr>
              <a:t> </a:t>
            </a:r>
            <a:r>
              <a:rPr lang="en-US" dirty="0">
                <a:cs typeface="Calibri"/>
              </a:rPr>
              <a:t>[</a:t>
            </a:r>
            <a:r>
              <a:rPr lang="en-US" dirty="0" err="1">
                <a:ea typeface="+mn-lt"/>
                <a:cs typeface="+mn-lt"/>
              </a:rPr>
              <a:t>Niemetz</a:t>
            </a:r>
            <a:r>
              <a:rPr lang="en-US" dirty="0">
                <a:ea typeface="+mn-lt"/>
                <a:cs typeface="+mn-lt"/>
              </a:rPr>
              <a:t> et al., CAV 2018</a:t>
            </a:r>
            <a:r>
              <a:rPr lang="en-US" dirty="0">
                <a:cs typeface="Calibri"/>
              </a:rPr>
              <a:t>]</a:t>
            </a:r>
            <a:r>
              <a:rPr lang="en-US" i="1" dirty="0">
                <a:cs typeface="Calibri"/>
              </a:rPr>
              <a:t> </a:t>
            </a:r>
            <a:r>
              <a:rPr lang="en-US" dirty="0">
                <a:cs typeface="Calibri"/>
              </a:rPr>
              <a:t>as part of a quantifier instantiation technique for bit-vectors</a:t>
            </a:r>
          </a:p>
        </p:txBody>
      </p:sp>
    </p:spTree>
    <p:extLst>
      <p:ext uri="{BB962C8B-B14F-4D97-AF65-F5344CB8AC3E}">
        <p14:creationId xmlns:p14="http://schemas.microsoft.com/office/powerpoint/2010/main" val="357428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94009-AF9E-4D42-A23A-420C8847C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Invertibility Conditions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F43526-A3AC-4C5A-A6AC-B0120CA2B389}"/>
              </a:ext>
            </a:extLst>
          </p:cNvPr>
          <p:cNvSpPr>
            <a:spLocks noGrp="1"/>
          </p:cNvSpPr>
          <p:nvPr/>
        </p:nvSpPr>
        <p:spPr>
          <a:xfrm>
            <a:off x="1468073" y="1775291"/>
            <a:ext cx="9118834" cy="4482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An </a:t>
            </a:r>
            <a:r>
              <a:rPr lang="en-US" i="1" dirty="0">
                <a:solidFill>
                  <a:schemeClr val="accent2"/>
                </a:solidFill>
              </a:rPr>
              <a:t>invertibility condition </a:t>
            </a:r>
            <a:r>
              <a:rPr lang="en-US" dirty="0"/>
              <a:t>for a variable x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in a bit-vector literal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is a formula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s.t.</a:t>
            </a:r>
            <a:r>
              <a:rPr lang="en-US" dirty="0"/>
              <a:t> the following </a:t>
            </a:r>
            <a:r>
              <a:rPr lang="en-US" i="1" dirty="0">
                <a:solidFill>
                  <a:schemeClr val="accent2"/>
                </a:solidFill>
              </a:rPr>
              <a:t>invertibility equivalence</a:t>
            </a:r>
            <a:r>
              <a:rPr lang="en-US" dirty="0"/>
              <a:t> is valid in the theory of bit-vectors: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DF82DB-ADCA-4981-A658-0701288D1D7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482" y="2361125"/>
            <a:ext cx="1939201" cy="352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F603F5F-AFC2-4EA7-8942-543C405F296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161" y="3404564"/>
            <a:ext cx="1649066" cy="352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235473-7934-443A-8949-AB3205883FE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924" y="4983851"/>
            <a:ext cx="6709333" cy="3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421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775A8-0DB2-4AB2-A8A3-BE27B2F85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Contributions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8C28D-15C8-477D-A972-A03BFB816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 err="1">
                <a:ea typeface="+mn-lt"/>
                <a:cs typeface="+mn-lt"/>
              </a:rPr>
              <a:t>Niemetz</a:t>
            </a:r>
            <a:r>
              <a:rPr lang="en-US" dirty="0">
                <a:ea typeface="+mn-lt"/>
                <a:cs typeface="+mn-lt"/>
              </a:rPr>
              <a:t> et al. [CAV 2018] generated 162 invertibility equivalences and verified them automatically for </a:t>
            </a:r>
            <a:r>
              <a:rPr lang="en-US" dirty="0">
                <a:solidFill>
                  <a:schemeClr val="accent2"/>
                </a:solidFill>
                <a:ea typeface="+mn-lt"/>
                <a:cs typeface="+mn-lt"/>
              </a:rPr>
              <a:t>bit-widths up to 65</a:t>
            </a:r>
          </a:p>
          <a:p>
            <a:endParaRPr lang="en-US" i="1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Niemetz</a:t>
            </a:r>
            <a:r>
              <a:rPr lang="en-US" dirty="0">
                <a:ea typeface="+mn-lt"/>
                <a:cs typeface="+mn-lt"/>
              </a:rPr>
              <a:t> et al. [CADE 2019] encoded these equivalences in QF(NIA+UF) to verify 75% of the equivalences for </a:t>
            </a:r>
            <a:r>
              <a:rPr lang="en-US" dirty="0">
                <a:solidFill>
                  <a:schemeClr val="accent2"/>
                </a:solidFill>
                <a:ea typeface="+mn-lt"/>
                <a:cs typeface="+mn-lt"/>
              </a:rPr>
              <a:t>arbitrary bit-width</a:t>
            </a:r>
          </a:p>
          <a:p>
            <a:endParaRPr lang="en-US" i="1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We proved a subset of the rest of the 25% of the equivalences in the Coq proof assistant for </a:t>
            </a:r>
            <a:r>
              <a:rPr lang="en-US" dirty="0">
                <a:solidFill>
                  <a:schemeClr val="accent2"/>
                </a:solidFill>
                <a:ea typeface="+mn-lt"/>
                <a:cs typeface="+mn-lt"/>
              </a:rPr>
              <a:t>arbitrary bit-width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cs typeface="Calibri"/>
              </a:rPr>
              <a:t>We used a Coq library originally used for </a:t>
            </a:r>
            <a:r>
              <a:rPr lang="en-US" dirty="0" err="1">
                <a:solidFill>
                  <a:schemeClr val="accent2"/>
                </a:solidFill>
                <a:cs typeface="Calibri"/>
              </a:rPr>
              <a:t>SMTCoq</a:t>
            </a:r>
            <a:r>
              <a:rPr lang="en-US" dirty="0">
                <a:cs typeface="Calibri"/>
              </a:rPr>
              <a:t> developed by </a:t>
            </a:r>
            <a:r>
              <a:rPr lang="en-US" dirty="0" err="1">
                <a:ea typeface="+mn-lt"/>
                <a:cs typeface="+mn-lt"/>
              </a:rPr>
              <a:t>Ekici</a:t>
            </a:r>
            <a:r>
              <a:rPr lang="en-US" dirty="0">
                <a:ea typeface="+mn-lt"/>
                <a:cs typeface="+mn-lt"/>
              </a:rPr>
              <a:t> et al. </a:t>
            </a:r>
            <a:r>
              <a:rPr lang="en-US" dirty="0">
                <a:cs typeface="Calibri"/>
              </a:rPr>
              <a:t>[</a:t>
            </a:r>
            <a:r>
              <a:rPr lang="en-US" dirty="0">
                <a:ea typeface="+mn-lt"/>
                <a:cs typeface="+mn-lt"/>
              </a:rPr>
              <a:t>CAV 2017</a:t>
            </a:r>
            <a:r>
              <a:rPr lang="en-US" dirty="0">
                <a:cs typeface="Calibri"/>
              </a:rPr>
              <a:t>] and extended its signature</a:t>
            </a:r>
          </a:p>
        </p:txBody>
      </p:sp>
    </p:spTree>
    <p:extLst>
      <p:ext uri="{BB962C8B-B14F-4D97-AF65-F5344CB8AC3E}">
        <p14:creationId xmlns:p14="http://schemas.microsoft.com/office/powerpoint/2010/main" val="3722045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5308B-C36A-41C9-90DD-A1CD2B459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Result Summary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EC6539-1880-443F-AB3F-D1B8284D43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317" y="4968314"/>
            <a:ext cx="3765400" cy="13488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F91A44-E7FD-4AB9-B3A0-C4CB3A3E113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00" y="1674401"/>
            <a:ext cx="5363356" cy="449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291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5308B-C36A-41C9-90DD-A1CD2B459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Future Work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21CF238-0BE1-4670-8D26-3598E5A8F9F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641" y="1346902"/>
            <a:ext cx="6693054" cy="5290421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B07733B-AD0B-43CE-8488-C414678CC8B9}"/>
              </a:ext>
            </a:extLst>
          </p:cNvPr>
          <p:cNvCxnSpPr>
            <a:cxnSpLocks/>
          </p:cNvCxnSpPr>
          <p:nvPr/>
        </p:nvCxnSpPr>
        <p:spPr>
          <a:xfrm>
            <a:off x="5646198" y="1349406"/>
            <a:ext cx="0" cy="38706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E2CD2C4-15B9-48CF-8DC5-BB66320F74DA}"/>
              </a:ext>
            </a:extLst>
          </p:cNvPr>
          <p:cNvCxnSpPr/>
          <p:nvPr/>
        </p:nvCxnSpPr>
        <p:spPr>
          <a:xfrm flipH="1">
            <a:off x="1021641" y="5220070"/>
            <a:ext cx="462455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06CE993-9E17-480F-8027-0D1B1A222E77}"/>
              </a:ext>
            </a:extLst>
          </p:cNvPr>
          <p:cNvSpPr txBox="1"/>
          <p:nvPr/>
        </p:nvSpPr>
        <p:spPr>
          <a:xfrm>
            <a:off x="6095999" y="2610035"/>
            <a:ext cx="140562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…	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9E32D9-0A08-4FA4-8D58-E980285FCD56}"/>
              </a:ext>
            </a:extLst>
          </p:cNvPr>
          <p:cNvSpPr txBox="1"/>
          <p:nvPr/>
        </p:nvSpPr>
        <p:spPr>
          <a:xfrm>
            <a:off x="6095998" y="3087089"/>
            <a:ext cx="140562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…	…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F3791F-DE52-4D02-AEAC-13343AA70D7E}"/>
              </a:ext>
            </a:extLst>
          </p:cNvPr>
          <p:cNvSpPr txBox="1"/>
          <p:nvPr/>
        </p:nvSpPr>
        <p:spPr>
          <a:xfrm>
            <a:off x="6095998" y="3545888"/>
            <a:ext cx="140562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…	…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74C61B0-AF60-4160-8F58-9103CE276EE8}"/>
              </a:ext>
            </a:extLst>
          </p:cNvPr>
          <p:cNvSpPr txBox="1"/>
          <p:nvPr/>
        </p:nvSpPr>
        <p:spPr>
          <a:xfrm>
            <a:off x="4240575" y="5341091"/>
            <a:ext cx="26041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…	…	…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09A4B9A-A884-4FD9-A3BB-DCAA9F5FF508}"/>
              </a:ext>
            </a:extLst>
          </p:cNvPr>
          <p:cNvSpPr txBox="1"/>
          <p:nvPr/>
        </p:nvSpPr>
        <p:spPr>
          <a:xfrm>
            <a:off x="4240575" y="5707510"/>
            <a:ext cx="26041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…	…	…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B4E6B3F-56D0-459A-B41D-233C6CE7A33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317" y="4968314"/>
            <a:ext cx="3765400" cy="13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3364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681.6648"/>
  <p:tag name="LATEXADDIN" val="\documentclass{article}&#10;\usepackage{amsmath}&#10;\usepackage[dvipsnames]{xcolor}&#10;\pagestyle{empty}&#10;\begin{document}&#10;\color{NavyBlue}$\ell\ [\ x\ ,\ s\ ,\ t\ ]$&#10;\end{document}"/>
  <p:tag name="IGUANATEXSIZE" val="28"/>
  <p:tag name="IGUANATEXCURSOR" val="1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79.6776"/>
  <p:tag name="LATEXADDIN" val="\documentclass{article}&#10;\usepackage{amsmath}&#10;\usepackage[dvipsnames]{xcolor}&#10;\pagestyle{empty}&#10;\begin{document}&#10;\color{NavyBlue}$IC\ [\ s\ ,\ t\ ]$&#10;\end{document}"/>
  <p:tag name="IGUANATEXSIZE" val="28"/>
  <p:tag name="IGUANATEXCURSOR" val="1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358.455"/>
  <p:tag name="LATEXADDIN" val="\documentclass{article}&#10;\usepackage{amsmath}&#10;\usepackage[dvipsnames]{xcolor}&#10;\pagestyle{empty}&#10;\begin{document}&#10;\color{NavyBlue}$\forall s, t : BV_n.\ IC[s,t] \iff \exists x : BV_n.\ \ell[x,s,t]$&#10;\end{document}"/>
  <p:tag name="IGUANATEXSIZE" val="28"/>
  <p:tag name="IGUANATEXCURSOR" val="18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35.47"/>
  <p:tag name="ORIGINALWIDTH" val="2664.417"/>
  <p:tag name="LATEXADDIN" val="\documentclass{article}&#10;\usepackage{amsmath}&#10;\usepackage[dvipsnames]{xcolor}&#10;\usepackage{xspace}&#10;\usepackage{pifont}&#10;\usepackage{amssymb}&#10;\pagestyle{empty}&#10;\begin{document}&#10;\begin{table}&#10;\begin{center}&#10;{%&#10;  \renewcommand{\arraystretch}{1.2}%&#10;  \begin{tabular}{r@{\hspace{2.0em}}c@{\hspace{1.0em}}c@{\hspace{1.5em}}c@{\hspace{1.0em}}c@{\hspace{1.5em}}c@{\hspace{1.0em}}c}&#10;    \hline&#10;    \\[-2.5ex]&#10;    $\ell[x]$ &amp; $=$ &amp; $\not =$ &amp; $&lt;_u$ &amp; $&gt;_u$ &amp; $\leq_u$ &amp; $\geq_u$&#10;    \\[.5ex]&#10;    \hline&#10;    \\[-2.5ex]&#10;    $- x \bowtie t$ &amp; \color{Blue}{$\checkmark$}\nolinebreak\kern-0.7em\xspace\color{OliveGreen}{$\checkmark$} &amp; \color{OliveGreen}{$\checkmark$} &amp; \color{OliveGreen}{$\checkmark$} &amp; \color{OliveGreen}{$\checkmark$}  &#10;     &amp; \color{OliveGreen}{$\checkmark$} &amp; \color{OliveGreen}{$\checkmark$} \\&#10;    $\sim x  \bowtie t$ &amp; \color{Blue}{$\checkmark$}\nolinebreak\kern-0.7em\xspace\color{OliveGreen}{$\checkmark$} &amp; \color{OliveGreen}{$\checkmark$} &amp; \color{OliveGreen}{$\checkmark$} &amp; \color{OliveGreen}{$\checkmark$}  &#10;     &amp; \color{OliveGreen}{$\checkmark$} &amp; \color{OliveGreen}{$\checkmark$}  \\&#10;    $x\ \&amp;\ s \bowtie t$ &amp; \color{Blue}{$\checkmark$} &amp; \color{OliveGreen}{$\checkmark$} &amp; \color{OliveGreen}{$\checkmark$} &amp; \color{OliveGreen}{$\checkmark$}  &#10;     &amp; \color{OliveGreen}{$\checkmark$} &amp; \color{OliveGreen}{$\checkmark$} \\&#10;    $x \mid s   \bowtie t$ &amp; \color{Blue}{$\checkmark$} &amp; \color{OliveGreen}{$\checkmark$} &amp; \color{OliveGreen}{$\checkmark$} &amp; \color{OliveGreen}{$\checkmark$} &#10;     &amp; \color{OliveGreen}{$\checkmark$} &amp; \color{OliveGreen}{$\checkmark$} \\&#10;    $x \mathop{&lt;\kern-.3em&lt;} s  \bowtie t$ &amp; \color{Blue}{$\checkmark$} &amp; \color{Blue}{$\checkmark$} &amp; \color{OliveGreen}{$\checkmark$} &amp; \color{Blue}{$\checkmark$}   &#10;     &amp; \color{OliveGreen}{$\checkmark$} &amp; \color{Blue}{$\checkmark$} \\&#10;    $s \mathop{&lt;\kern-.3em&lt;} x  \bowtie t$ &amp; \color{Blue}{$\checkmark$}\nolinebreak\kern-0.7em\xspace\color{OliveGreen}{$\checkmark$} &amp; \color{OliveGreen}{$\checkmark$} &amp; \color{OliveGreen}{$\checkmark$} &amp; \color{OliveGreen}{$\checkmark$} &#10;     &amp; \color{OliveGreen}{$\checkmark$} &amp; \color{OliveGreen}{$\checkmark$} \\&#10;    $x \mathop{&gt;\kern-.3em&gt;} s \bowtie t$ &amp; \color{Blue}{$\checkmark$}\nolinebreak\kern-0.7em\xspace\color{OliveGreen}{$\checkmark$} &amp; \color{OliveGreen}{$\checkmark$} &amp; \color{OliveGreen}{$\checkmark$} &amp; \color{red}\ding{53} &#10;     &amp; \color{OliveGreen}{$\checkmark$} &amp; \color{OliveGreen}{$\checkmark$} \\&#10;    $s \mathop{&gt;\kern-.3em&gt;} x \bowtie t$ &amp; \color{Blue}{$\checkmark$}\nolinebreak\kern-0.7em\xspace\color{OliveGreen}{$\checkmark$} &amp; \color{OliveGreen}{$\checkmark$} &amp; \color{OliveGreen}{$\checkmark$} &amp; \color{OliveGreen}{$\checkmark$} &#10;     &amp; \color{OliveGreen}{$\checkmark$} &amp; \color{OliveGreen}{$\checkmark$} \\&#10;    $x \mathop{&gt;\kern-.3em&gt;_a} s \bowtie t$ &amp; \color{Blue}{$\checkmark$} &amp; \color{OliveGreen}{$\checkmark$} &amp; \color{OliveGreen}{$\checkmark$} &amp; \color{OliveGreen}{$\checkmark$} &#10;     &amp; \color{OliveGreen}{$\checkmark$} &amp; \color{OliveGreen}{$\checkmark$} \\&#10;    $s \mathop{&gt;\kern-.3em&gt;_a} x \bowtie t$ &amp; \color{Blue}{$\checkmark$}\nolinebreak\kern-0.7em\xspace\color{OliveGreen}{$\checkmark$} &amp; \color{OliveGreen}{$\checkmark$} &amp; \color{Blue}{$\checkmark$} &amp; \color{Blue}{$\checkmark$}  &#10;     &amp; \color{Blue}{$\checkmark$} &amp; \color{Blue}{$\checkmark$} \\&#10;    $x + s   \bowtie t$ &amp; \color{Blue}{$\checkmark$}\nolinebreak\kern-0.7em\xspace\color{OliveGreen}{$\checkmark$} &amp; \color{OliveGreen}{$\checkmark$} &amp; \color{OliveGreen}{$\checkmark$} &amp; \color{OliveGreen}{$\checkmark$} &#10;     &amp; \color{OliveGreen}{$\checkmark$} &amp; \color{OliveGreen}{$\checkmark$} \\&#10;  \end{tabular}%&#10;}&#10;\end{center}&#10;\end{table} &#10;\end{document}"/>
  <p:tag name="IGUANATEXSIZE" val="28"/>
  <p:tag name="IGUANATEXCURSOR" val="36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22.61"/>
  <p:tag name="ORIGINALWIDTH" val="3950.506"/>
  <p:tag name="LATEXADDIN" val="\documentclass{article}&#10;\usepackage{amsmath}&#10;\usepackage[dvipsnames]{xcolor}&#10;\usepackage{xspace}&#10;\usepackage{pifont}&#10;\usepackage{amssymb}&#10;\pagestyle{empty}&#10;\begin{document}&#10;\begin{table}&#10;\begin{center}&#10;{%&#10;  \renewcommand{\arraystretch}{1.2}%&#10;  \begin{tabular}{r@{\hspace{2.0em}}c@{\hspace{1.0em}}c@{\hspace{1.5em}}c@{\hspace{1.0em}}c@{\hspace{1.5em}}c@{\hspace{1.0em}}c@{\hspace{1.5em}}c@{\hspace{1.0em}}c@{\hspace{1.5em}}c@{\hspace{1.0em}}c}&#10;    \hline&#10;    \\[-2.5ex]&#10;    $\ell[x]$ &amp; $=$ &amp; $\not =$ &amp; $&lt;_u$ &amp; $&gt;_u$ &amp; $\leq_u$ &amp; $\geq_u$ &amp; $&lt;_s$ &amp; $&gt;_s$ &amp; $\leq_s$ &amp; $\geq_s$&#10;    \\[.5ex]&#10;    \hline&#10;    \\[-2.5ex]&#10;    $- x \bowtie t$ &amp; \color{Blue}{$\checkmark$}\nolinebreak\kern-0.7em\xspace\color{OliveGreen}{$\checkmark$} &amp; \color{OliveGreen}{$\checkmark$} &amp; \color{OliveGreen}{$\checkmark$} &amp; \color{OliveGreen}{$\checkmark$}&#10;     &amp; \color{OliveGreen}{$\checkmark$} &amp; \color{OliveGreen}{$\checkmark$} &amp; &amp; &amp; &amp;\\&#10;    $\sim x  \bowtie t$ &amp; \color{Blue}{$\checkmark$}\nolinebreak\kern-0.7em\xspace\color{OliveGreen}{$\checkmark$} &amp; \color{OliveGreen}{$\checkmark$} &amp; \color{OliveGreen}{$\checkmark$} &amp; \color{OliveGreen}{$\checkmark$}  &#10;     &amp; \color{OliveGreen}{$\checkmark$} &amp; \color{OliveGreen}{$\checkmark$}  &amp; &amp; &amp; &amp;\\&#10;    $x\ \&amp;\ s \bowtie t$ &amp; \color{Blue}{$\checkmark$} &amp; \color{OliveGreen}{$\checkmark$} &amp; \color{OliveGreen}{$\checkmark$} &amp; \color{OliveGreen}{$\checkmark$}  &#10;     &amp; \color{OliveGreen}{$\checkmark$} &amp; \color{OliveGreen}{$\checkmark$} &amp; &amp; &amp; &amp;\\&#10;    $x \mid s   \bowtie t$ &amp; \color{Blue}{$\checkmark$} &amp; \color{OliveGreen}{$\checkmark$} &amp; \color{OliveGreen}{$\checkmark$} &amp; \color{OliveGreen}{$\checkmark$} &#10;     &amp; \color{OliveGreen}{$\checkmark$} &amp; \color{OliveGreen}{$\checkmark$} \\&#10;    $x \mathop{&lt;\kern-.3em&lt;} s  \bowtie t$ &amp; \color{Blue}{$\checkmark$} &amp; \color{Blue}{$\checkmark$} &amp; \color{OliveGreen}{$\checkmark$} &amp; \color{Blue}{$\checkmark$}   &#10;     &amp; \color{OliveGreen}{$\checkmark$} &amp; \color{Blue}{$\checkmark$} &amp; &amp; &amp; &amp;\\&#10;    $s \mathop{&lt;\kern-.3em&lt;} x  \bowtie t$ &amp; \color{Blue}{$\checkmark$}\nolinebreak\kern-0.7em\xspace\color{OliveGreen}{$\checkmark$} &amp; \color{OliveGreen}{$\checkmark$} &amp; \color{OliveGreen}{$\checkmark$} &amp; \color{OliveGreen}{$\checkmark$} &#10;     &amp; \color{OliveGreen}{$\checkmark$} &amp; \color{OliveGreen}{$\checkmark$} &amp; &amp; &amp; &amp;\\&#10;    $x \mathop{&gt;\kern-.3em&gt;} s \bowtie t$ &amp; \color{Blue}{$\checkmark$}\nolinebreak\kern-0.7em\xspace\color{OliveGreen}{$\checkmark$} &amp; \color{OliveGreen}{$\checkmark$} &amp; \color{OliveGreen}{$\checkmark$} &amp; \color{red}\ding{53} &#10;     &amp; \color{OliveGreen}{$\checkmark$} &amp; \color{OliveGreen}{$\checkmark$} &amp; &amp; &amp; &amp;\\&#10;    $s \mathop{&gt;\kern-.3em&gt;} x \bowtie t$ &amp; \color{Blue}{$\checkmark$}\nolinebreak\kern-0.7em\xspace\color{OliveGreen}{$\checkmark$} &amp; \color{OliveGreen}{$\checkmark$} &amp; \color{OliveGreen}{$\checkmark$} &amp; \color{OliveGreen}{$\checkmark$} &#10;     &amp; \color{OliveGreen}{$\checkmark$} &amp; \color{OliveGreen}{$\checkmark$} &amp; &amp; &amp; &amp;\\&#10;    $x \mathop{&gt;\kern-.3em&gt;_a} s \bowtie t$ &amp; \color{Blue}{$\checkmark$} &amp; \color{OliveGreen}{$\checkmark$} &amp; \color{OliveGreen}{$\checkmark$} &amp; \color{OliveGreen}{$\checkmark$} &#10;     &amp; \color{OliveGreen}{$\checkmark$} &amp; \color{OliveGreen}{$\checkmark$} &amp; &amp; &amp; &amp;\\&#10;    $s \mathop{&gt;\kern-.3em&gt;_a} x \bowtie t$ &amp; \color{Blue}{$\checkmark$}\nolinebreak\kern-0.7em\xspace\color{OliveGreen}{$\checkmark$} &amp; \color{OliveGreen}{$\checkmark$} &amp; \color{Blue}{$\checkmark$} &amp; \color{Blue}{$\checkmark$}  &#10;     &amp; \color{Blue}{$\checkmark$} &amp; \color{Blue}{$\checkmark$} &amp; &amp; &amp; &amp;\\&#10;    $x + s   \bowtie t$ &amp; \color{Blue}{$\checkmark$}\nolinebreak\kern-0.7em\xspace\color{OliveGreen}{$\checkmark$} &amp; \color{OliveGreen}{$\checkmark$} &amp; \color{OliveGreen}{$\checkmark$} &amp; \color{OliveGreen}{$\checkmark$} &#10;     &amp; \color{OliveGreen}{$\checkmark$} &amp; \color{OliveGreen}{$\checkmark$} &amp; &amp; &amp; &amp; \\&#10; $x \cdot s   \bowtie t$ &amp; \color{Blue} &amp;  &amp;  &amp;  &amp;  &amp;  &amp;  &amp;  &amp;  &amp;  \\&#10; $x \text{ div } s   \bowtie t$ &amp; \color{Blue} &amp;  &amp;  &amp;  &amp;  &amp;  &amp;  &amp;  &amp;  &amp;  \\&#10; $s \text{ div } x   \bowtie t$ &amp; \color{Blue} &amp;  &amp;  &amp;  &amp;  &amp;  &amp;  &amp;  &amp;  &amp;  \\&#10; $x \text{ mod } s   \bowtie t$ &amp; \color{Blue} &amp;  &amp;  &amp;  &amp;  &amp;  &amp;  &amp;  &amp;  &amp;  \\&#10; $s \text{ mod } x   \bowtie t$ &amp; \color{Blue} &amp;  &amp;  &amp;  &amp;  &amp;  &amp;  &amp;  &amp;  &amp;  \\&#10;  \end{tabular}%&#10;}&#10;\end{center}&#10;\end{table} &#10;\end{document}"/>
  <p:tag name="IGUANATEXSIZE" val="28"/>
  <p:tag name="IGUANATEXCURSOR" val="42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82</Words>
  <Application>Microsoft Office PowerPoint</Application>
  <PresentationFormat>Widescreen</PresentationFormat>
  <Paragraphs>35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Liberation Sans</vt:lpstr>
      <vt:lpstr>office theme</vt:lpstr>
      <vt:lpstr>PowerPoint Presentation</vt:lpstr>
      <vt:lpstr>Introduction</vt:lpstr>
      <vt:lpstr>Invertibility Conditions</vt:lpstr>
      <vt:lpstr>Contributions</vt:lpstr>
      <vt:lpstr>Result Summary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arjun viswanathan</cp:lastModifiedBy>
  <cp:revision>189</cp:revision>
  <dcterms:created xsi:type="dcterms:W3CDTF">2013-07-15T20:26:40Z</dcterms:created>
  <dcterms:modified xsi:type="dcterms:W3CDTF">2019-10-03T23:21:29Z</dcterms:modified>
</cp:coreProperties>
</file>