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4861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4861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10486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4860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4860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104860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0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485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4859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10485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5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48622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10486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4862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4862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4862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104863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3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4863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 fontScale="95833" lnSpcReduction="20000"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4863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 fontScale="95833" lnSpcReduction="20000"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4863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104863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3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4860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104860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0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104864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4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48644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48645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104864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4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48611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10486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104861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1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241425"/>
          </a:xfrm>
        </p:spPr>
        <p:txBody>
          <a:bodyPr>
            <a:normAutofit/>
          </a:bodyPr>
          <a:lstStyle/>
          <a:p>
            <a:r>
              <a:rPr lang="en-US" sz="3200" dirty="0"/>
              <a:t>UE19CS204 – Web Technologies</a:t>
            </a:r>
            <a:br>
              <a:rPr lang="en-US" sz="3200" dirty="0"/>
            </a:br>
            <a:r>
              <a:rPr lang="en-US" sz="3200" dirty="0"/>
              <a:t>Mini Project</a:t>
            </a:r>
            <a:endParaRPr lang="en-GB" sz="3200" dirty="0"/>
          </a:p>
        </p:txBody>
      </p:sp>
      <p:sp>
        <p:nvSpPr>
          <p:cNvPr id="1048587" name="AutoShape 6" descr="PES University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97152" name="Picture 6" descr="ind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8" y="0"/>
            <a:ext cx="1685925" cy="1685925"/>
          </a:xfrm>
          <a:prstGeom prst="rect">
            <a:avLst/>
          </a:prstGeom>
        </p:spPr>
      </p:pic>
      <p:sp>
        <p:nvSpPr>
          <p:cNvPr id="1048588" name="Subtitle 2"/>
          <p:cNvSpPr txBox="1"/>
          <p:nvPr/>
        </p:nvSpPr>
        <p:spPr>
          <a:xfrm>
            <a:off x="1143000" y="6172200"/>
            <a:ext cx="7086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1429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</a:pPr>
            <a:r>
              <a:rPr kumimoji="0" lang="en-GB" sz="2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https://github.com/arjunvuppala123/WebTechProject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589" name="Title 1"/>
          <p:cNvSpPr txBox="1"/>
          <p:nvPr/>
        </p:nvSpPr>
        <p:spPr>
          <a:xfrm>
            <a:off x="685800" y="289560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Title -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97153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70" y="4114780"/>
            <a:ext cx="8127975" cy="1752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GB" dirty="0"/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E8011"/>
              </a:buClr>
              <a:buSzPts val="2880"/>
              <a:buFont typeface="Arial"/>
              <a:buNone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Rounded"/>
                <a:sym typeface="Arial"/>
              </a:rPr>
              <a:t>This application will be based on a music website where it will display the top 10 songs of all genres on a weekly basis. It will also recommend good songs to the users on a weekly basis, that is recommending artists whom not many people know about but sings well. Along with that it can also have a comments section for reviews on the latest albums by bands/artists. We also send newsletters about updates gathering data from our database via the registered email.</a:t>
            </a:r>
            <a:endParaRPr lang="zh-CN" altLang="en-US"/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  <a:endParaRPr lang="en-GB" dirty="0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05200" cy="4644031"/>
          </a:xfrm>
        </p:spPr>
        <p:txBody>
          <a:bodyPr>
            <a:normAutofit fontScale="71250" lnSpcReduction="20000"/>
          </a:bodyPr>
          <a:lstStyle/>
          <a:p>
            <a:r>
              <a:rPr lang="en-US" dirty="0"/>
              <a:t>Axios</a:t>
            </a:r>
            <a:endParaRPr lang="en-GB" dirty="0"/>
          </a:p>
          <a:p>
            <a:r>
              <a:rPr lang="en-US" dirty="0"/>
              <a:t>Mongoose</a:t>
            </a:r>
            <a:endParaRPr lang="en-GB" dirty="0"/>
          </a:p>
          <a:p>
            <a:r>
              <a:rPr lang="en-US" dirty="0"/>
              <a:t>Yarn</a:t>
            </a:r>
            <a:endParaRPr lang="en-GB" dirty="0"/>
          </a:p>
          <a:p>
            <a:r>
              <a:rPr lang="en-US" dirty="0"/>
              <a:t>Nodemon</a:t>
            </a:r>
            <a:endParaRPr lang="en-GB" dirty="0"/>
          </a:p>
          <a:p>
            <a:r>
              <a:rPr lang="en-US" dirty="0"/>
              <a:t>Bcrypt</a:t>
            </a:r>
            <a:endParaRPr lang="en-GB" dirty="0"/>
          </a:p>
          <a:p>
            <a:r>
              <a:rPr lang="en-US" dirty="0"/>
              <a:t>Json-web-token</a:t>
            </a:r>
            <a:endParaRPr lang="en-GB" dirty="0"/>
          </a:p>
          <a:p>
            <a:r>
              <a:rPr lang="en-US" dirty="0" err="1"/>
              <a:t>Lodash</a:t>
            </a:r>
            <a:endParaRPr lang="en-GB" dirty="0"/>
          </a:p>
          <a:p>
            <a:r>
              <a:rPr lang="en-US" dirty="0"/>
              <a:t>Morgan</a:t>
            </a:r>
            <a:endParaRPr lang="en-GB" dirty="0"/>
          </a:p>
          <a:p>
            <a:r>
              <a:rPr lang="en-US" dirty="0"/>
              <a:t>Express jwt</a:t>
            </a:r>
            <a:endParaRPr lang="en-GB" dirty="0"/>
          </a:p>
          <a:p>
            <a:r>
              <a:rPr lang="en-US" dirty="0"/>
              <a:t>Express Validator</a:t>
            </a:r>
          </a:p>
          <a:p>
            <a:r>
              <a:rPr lang="en-US" dirty="0"/>
              <a:t>Bootstrap</a:t>
            </a:r>
          </a:p>
          <a:p>
            <a:r>
              <a:rPr lang="en-US" dirty="0"/>
              <a:t>Semantic UI</a:t>
            </a:r>
          </a:p>
          <a:p>
            <a:r>
              <a:rPr lang="en-US" dirty="0"/>
              <a:t>React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A98C02-13A1-40A2-907B-F2ECB0468B69}"/>
              </a:ext>
            </a:extLst>
          </p:cNvPr>
          <p:cNvSpPr txBox="1"/>
          <p:nvPr/>
        </p:nvSpPr>
        <p:spPr>
          <a:xfrm>
            <a:off x="5158035" y="1412139"/>
            <a:ext cx="3306706" cy="48320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Babel-loader</a:t>
            </a:r>
            <a:endParaRPr lang="en-IN" sz="2800" dirty="0">
              <a:solidFill>
                <a:srgbClr val="000000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Body-parser</a:t>
            </a:r>
            <a:endParaRPr lang="en-IN" sz="2800" dirty="0">
              <a:solidFill>
                <a:srgbClr val="000000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Cookie-parser</a:t>
            </a:r>
            <a:endParaRPr lang="en-IN" sz="2800" dirty="0">
              <a:solidFill>
                <a:srgbClr val="000000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Express</a:t>
            </a:r>
            <a:endParaRPr lang="en-IN" sz="2800" dirty="0">
              <a:solidFill>
                <a:srgbClr val="000000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err="1">
                <a:solidFill>
                  <a:srgbClr val="000000"/>
                </a:solidFill>
              </a:rPr>
              <a:t>Dotenv</a:t>
            </a:r>
            <a:endParaRPr lang="en-IN" sz="2800" dirty="0">
              <a:solidFill>
                <a:srgbClr val="000000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Create-react-app</a:t>
            </a:r>
            <a:endParaRPr lang="en-IN" sz="2800" dirty="0">
              <a:solidFill>
                <a:srgbClr val="000000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Cross-env</a:t>
            </a:r>
            <a:endParaRPr lang="en-IN" sz="2800" dirty="0">
              <a:solidFill>
                <a:srgbClr val="000000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Js-cookie</a:t>
            </a:r>
            <a:endParaRPr lang="en-IN" sz="2800" dirty="0">
              <a:solidFill>
                <a:srgbClr val="000000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Node-fetch</a:t>
            </a:r>
            <a:endParaRPr lang="en-IN" sz="2800" dirty="0">
              <a:solidFill>
                <a:srgbClr val="000000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React-router-</a:t>
            </a:r>
            <a:r>
              <a:rPr lang="en-US" sz="2800" dirty="0" err="1">
                <a:solidFill>
                  <a:srgbClr val="000000"/>
                </a:solidFill>
              </a:rPr>
              <a:t>dom</a:t>
            </a:r>
            <a:endParaRPr lang="en-IN" sz="2800" dirty="0">
              <a:solidFill>
                <a:srgbClr val="000000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React-</a:t>
            </a:r>
            <a:r>
              <a:rPr lang="en-US" sz="2800" dirty="0" err="1">
                <a:solidFill>
                  <a:srgbClr val="000000"/>
                </a:solidFill>
              </a:rPr>
              <a:t>toastify</a:t>
            </a:r>
            <a:endParaRPr lang="en-I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Contributions</a:t>
            </a:r>
            <a:endParaRPr lang="en-GB" dirty="0"/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Venkata Krishnarjun Vuppala: Front-end for most part of the website and integration of the front-end and backend</a:t>
            </a:r>
          </a:p>
          <a:p>
            <a:r>
              <a:rPr lang="en-US" dirty="0"/>
              <a:t>Vijay Murugan: Backend for the website and Register, Login functionality implementation from MongoDB</a:t>
            </a:r>
            <a:endParaRPr lang="zh-CN" altLang="en-US"/>
          </a:p>
          <a:p>
            <a:r>
              <a:rPr lang="en-US" dirty="0"/>
              <a:t>Vivek SD: Frontend and backend for the “Top 10” functionality.</a:t>
            </a:r>
          </a:p>
          <a:p>
            <a:pPr marL="0" indent="0">
              <a:buNone/>
            </a:pPr>
            <a:endParaRPr lang="en-US" dirty="0"/>
          </a:p>
          <a:p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Microsoft Office PowerPoint</Application>
  <PresentationFormat>On-screen Show (4:3)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Arial Rounded</vt:lpstr>
      <vt:lpstr>Calibri</vt:lpstr>
      <vt:lpstr>Office Theme</vt:lpstr>
      <vt:lpstr>UE19CS204 – Web Technologies Mini Project</vt:lpstr>
      <vt:lpstr>Abstract</vt:lpstr>
      <vt:lpstr>Technologies Used</vt:lpstr>
      <vt:lpstr>Member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UE19CS204 – Web Technologies Mini Project</dc:title>
  <dc:creator>VJ</dc:creator>
  <cp:lastModifiedBy>EC CSE 3G VENKATA KRISHNARJUN VUPPALA</cp:lastModifiedBy>
  <cp:revision>3</cp:revision>
  <dcterms:created xsi:type="dcterms:W3CDTF">2020-11-17T18:59:33Z</dcterms:created>
  <dcterms:modified xsi:type="dcterms:W3CDTF">2020-12-06T06:18:55Z</dcterms:modified>
</cp:coreProperties>
</file>