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4" r:id="rId5"/>
    <p:sldId id="262" r:id="rId7"/>
    <p:sldId id="266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5" r:id="rId16"/>
    <p:sldId id="290" r:id="rId17"/>
    <p:sldId id="276" r:id="rId18"/>
    <p:sldId id="277" r:id="rId19"/>
    <p:sldId id="278" r:id="rId20"/>
    <p:sldId id="279" r:id="rId21"/>
    <p:sldId id="281" r:id="rId22"/>
    <p:sldId id="284" r:id="rId23"/>
    <p:sldId id="285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10" autoAdjust="0"/>
  </p:normalViewPr>
  <p:slideViewPr>
    <p:cSldViewPr snapToGrid="0" snapToObjects="1">
      <p:cViewPr varScale="1">
        <p:scale>
          <a:sx n="84" d="100"/>
          <a:sy n="84" d="100"/>
        </p:scale>
        <p:origin x="-1056" y="-90"/>
      </p:cViewPr>
      <p:guideLst>
        <p:guide orient="horz" pos="2128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0442F-C7CC-4944-9397-AEF6FF9841DB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0A91E5C-15E0-4FA3-B545-712E6878DF71}">
      <dgm:prSet/>
      <dgm:spPr/>
      <dgm:t>
        <a:bodyPr/>
        <a:lstStyle/>
        <a:p>
          <a:pPr rtl="0"/>
          <a:r>
            <a:rPr lang="en-US" b="0" i="0" dirty="0" smtClean="0"/>
            <a:t>JDK 1.1 (1997)</a:t>
          </a:r>
          <a:endParaRPr lang="en-US" dirty="0"/>
        </a:p>
      </dgm:t>
    </dgm:pt>
    <dgm:pt modelId="{D8A67025-D76C-48E3-8608-0A542CAC03A4}" cxnId="{40072298-46AF-45C5-BD21-058A3567D6D1}" type="parTrans">
      <dgm:prSet/>
      <dgm:spPr/>
      <dgm:t>
        <a:bodyPr/>
        <a:lstStyle/>
        <a:p>
          <a:endParaRPr lang="en-US"/>
        </a:p>
      </dgm:t>
    </dgm:pt>
    <dgm:pt modelId="{8FB3121C-0258-49DB-92CA-507F047C515C}" cxnId="{40072298-46AF-45C5-BD21-058A3567D6D1}" type="sibTrans">
      <dgm:prSet/>
      <dgm:spPr/>
      <dgm:t>
        <a:bodyPr/>
        <a:lstStyle/>
        <a:p>
          <a:endParaRPr lang="en-US"/>
        </a:p>
      </dgm:t>
    </dgm:pt>
    <dgm:pt modelId="{B5222764-C3AF-4DC7-86BF-167BB5A71706}">
      <dgm:prSet/>
      <dgm:spPr/>
      <dgm:t>
        <a:bodyPr/>
        <a:lstStyle/>
        <a:p>
          <a:pPr rtl="0"/>
          <a:r>
            <a:rPr lang="da-DK" b="0" i="0" dirty="0" smtClean="0"/>
            <a:t>JDK 1.2 (1998)</a:t>
          </a:r>
          <a:endParaRPr lang="en-US" dirty="0"/>
        </a:p>
      </dgm:t>
    </dgm:pt>
    <dgm:pt modelId="{F688A543-32DE-40F5-AE81-E92EA33456D5}" cxnId="{04D62F82-6080-421A-80FA-7688A4EA6BAB}" type="parTrans">
      <dgm:prSet/>
      <dgm:spPr/>
      <dgm:t>
        <a:bodyPr/>
        <a:lstStyle/>
        <a:p>
          <a:endParaRPr lang="en-US"/>
        </a:p>
      </dgm:t>
    </dgm:pt>
    <dgm:pt modelId="{040C9A10-9087-4293-BE2B-FF0DD23D3768}" cxnId="{04D62F82-6080-421A-80FA-7688A4EA6BAB}" type="sibTrans">
      <dgm:prSet/>
      <dgm:spPr/>
      <dgm:t>
        <a:bodyPr/>
        <a:lstStyle/>
        <a:p>
          <a:endParaRPr lang="en-US"/>
        </a:p>
      </dgm:t>
    </dgm:pt>
    <dgm:pt modelId="{3CFD7399-B185-4904-B80E-CF88F66D5BC2}">
      <dgm:prSet/>
      <dgm:spPr/>
      <dgm:t>
        <a:bodyPr/>
        <a:lstStyle/>
        <a:p>
          <a:pPr rtl="0"/>
          <a:r>
            <a:rPr lang="en-US" b="0" i="0" dirty="0" smtClean="0"/>
            <a:t>J2SE 1.3 (2000)</a:t>
          </a:r>
          <a:endParaRPr lang="en-US" dirty="0"/>
        </a:p>
      </dgm:t>
    </dgm:pt>
    <dgm:pt modelId="{7C879E10-5CD3-4E14-BECA-6E0D8AA33325}" cxnId="{33E78363-49EC-42C3-AAFB-1CFE13CD0085}" type="parTrans">
      <dgm:prSet/>
      <dgm:spPr/>
      <dgm:t>
        <a:bodyPr/>
        <a:lstStyle/>
        <a:p>
          <a:endParaRPr lang="en-US"/>
        </a:p>
      </dgm:t>
    </dgm:pt>
    <dgm:pt modelId="{9BB4C607-2816-4ACB-8E34-6803E26D5C14}" cxnId="{33E78363-49EC-42C3-AAFB-1CFE13CD0085}" type="sibTrans">
      <dgm:prSet/>
      <dgm:spPr/>
      <dgm:t>
        <a:bodyPr/>
        <a:lstStyle/>
        <a:p>
          <a:endParaRPr lang="en-US"/>
        </a:p>
      </dgm:t>
    </dgm:pt>
    <dgm:pt modelId="{4CACEB29-9905-4C87-A0B5-53910A0B9F7A}">
      <dgm:prSet/>
      <dgm:spPr/>
      <dgm:t>
        <a:bodyPr/>
        <a:lstStyle/>
        <a:p>
          <a:pPr rtl="0"/>
          <a:r>
            <a:rPr lang="en-US" b="0" i="0" smtClean="0"/>
            <a:t>JDK 1.0 (1996)</a:t>
          </a:r>
          <a:endParaRPr lang="en-US" dirty="0"/>
        </a:p>
      </dgm:t>
    </dgm:pt>
    <dgm:pt modelId="{0724AA25-365B-456F-A080-2A9F8F39C923}" cxnId="{A31AE0ED-B1FD-4A86-93B8-A56F4BC2F909}" type="parTrans">
      <dgm:prSet/>
      <dgm:spPr/>
      <dgm:t>
        <a:bodyPr/>
        <a:lstStyle/>
        <a:p>
          <a:endParaRPr lang="en-US"/>
        </a:p>
      </dgm:t>
    </dgm:pt>
    <dgm:pt modelId="{62CCE870-66A2-4C9E-9281-FB04BCBE8F5B}" cxnId="{A31AE0ED-B1FD-4A86-93B8-A56F4BC2F909}" type="sibTrans">
      <dgm:prSet/>
      <dgm:spPr/>
      <dgm:t>
        <a:bodyPr/>
        <a:lstStyle/>
        <a:p>
          <a:endParaRPr lang="en-US"/>
        </a:p>
      </dgm:t>
    </dgm:pt>
    <dgm:pt modelId="{2EB1BE88-EA1D-4AAD-831C-AD0D3C81E029}">
      <dgm:prSet/>
      <dgm:spPr/>
      <dgm:t>
        <a:bodyPr/>
        <a:lstStyle/>
        <a:p>
          <a:pPr rtl="0"/>
          <a:r>
            <a:rPr lang="en-US" b="1" i="0" dirty="0" smtClean="0"/>
            <a:t>inner classes</a:t>
          </a:r>
          <a:endParaRPr lang="en-US" b="1" dirty="0"/>
        </a:p>
      </dgm:t>
    </dgm:pt>
    <dgm:pt modelId="{58FCF4B4-5032-4D02-804E-BAC218F21C28}" cxnId="{7E6AEF5D-79BB-494D-8829-DF5DA22E0B66}" type="parTrans">
      <dgm:prSet/>
      <dgm:spPr/>
      <dgm:t>
        <a:bodyPr/>
        <a:lstStyle/>
        <a:p>
          <a:endParaRPr lang="en-US"/>
        </a:p>
      </dgm:t>
    </dgm:pt>
    <dgm:pt modelId="{C4B1ABC5-8BE2-4E36-89C9-B2540123C952}" cxnId="{7E6AEF5D-79BB-494D-8829-DF5DA22E0B66}" type="sibTrans">
      <dgm:prSet/>
      <dgm:spPr/>
      <dgm:t>
        <a:bodyPr/>
        <a:lstStyle/>
        <a:p>
          <a:endParaRPr lang="en-US"/>
        </a:p>
      </dgm:t>
    </dgm:pt>
    <dgm:pt modelId="{7E1DBD2E-1893-4168-BBF6-05B79AA0096E}">
      <dgm:prSet/>
      <dgm:spPr/>
      <dgm:t>
        <a:bodyPr/>
        <a:lstStyle/>
        <a:p>
          <a:pPr rtl="0"/>
          <a:r>
            <a:rPr lang="da-DK" b="1" i="0" dirty="0" smtClean="0"/>
            <a:t>strictfp</a:t>
          </a:r>
          <a:r>
            <a:rPr lang="en-US" b="0" i="0" dirty="0" smtClean="0"/>
            <a:t> keyword</a:t>
          </a:r>
          <a:endParaRPr lang="en-US" dirty="0"/>
        </a:p>
      </dgm:t>
    </dgm:pt>
    <dgm:pt modelId="{05A25782-5382-4438-9BBA-366598B59019}" cxnId="{C362C100-292B-4549-ADB0-6BBBE66E1590}" type="parTrans">
      <dgm:prSet/>
      <dgm:spPr/>
      <dgm:t>
        <a:bodyPr/>
        <a:lstStyle/>
        <a:p>
          <a:endParaRPr lang="en-US"/>
        </a:p>
      </dgm:t>
    </dgm:pt>
    <dgm:pt modelId="{3BA18393-F73A-4460-B668-E251575C2360}" cxnId="{C362C100-292B-4549-ADB0-6BBBE66E1590}" type="sibTrans">
      <dgm:prSet/>
      <dgm:spPr/>
      <dgm:t>
        <a:bodyPr/>
        <a:lstStyle/>
        <a:p>
          <a:endParaRPr lang="en-US"/>
        </a:p>
      </dgm:t>
    </dgm:pt>
    <dgm:pt modelId="{A36AFA53-8DAC-4005-BC12-AF90138A60C9}">
      <dgm:prSet/>
      <dgm:spPr/>
      <dgm:t>
        <a:bodyPr/>
        <a:lstStyle/>
        <a:p>
          <a:pPr rtl="0"/>
          <a:r>
            <a:rPr lang="en-US" b="0" i="0" dirty="0" smtClean="0"/>
            <a:t>JNDI, JPDA</a:t>
          </a:r>
          <a:endParaRPr lang="en-US" dirty="0"/>
        </a:p>
      </dgm:t>
    </dgm:pt>
    <dgm:pt modelId="{E1D56DD2-2720-4185-B61E-32976D881A34}" cxnId="{D14C8CD4-FE11-4C3B-BD51-5BB89D986F57}" type="parTrans">
      <dgm:prSet/>
      <dgm:spPr/>
      <dgm:t>
        <a:bodyPr/>
        <a:lstStyle/>
        <a:p>
          <a:endParaRPr lang="en-US"/>
        </a:p>
      </dgm:t>
    </dgm:pt>
    <dgm:pt modelId="{3B9867A6-6CB7-4649-AC40-444A824A29DA}" cxnId="{D14C8CD4-FE11-4C3B-BD51-5BB89D986F57}" type="sibTrans">
      <dgm:prSet/>
      <dgm:spPr/>
      <dgm:t>
        <a:bodyPr/>
        <a:lstStyle/>
        <a:p>
          <a:endParaRPr lang="en-US"/>
        </a:p>
      </dgm:t>
    </dgm:pt>
    <dgm:pt modelId="{D5E3042C-668C-4D8A-AADA-25D6149F9B17}">
      <dgm:prSet/>
      <dgm:spPr/>
      <dgm:t>
        <a:bodyPr/>
        <a:lstStyle/>
        <a:p>
          <a:pPr rtl="0"/>
          <a:r>
            <a:rPr lang="en-US" b="0" i="0" dirty="0" smtClean="0"/>
            <a:t>Swing API, </a:t>
          </a:r>
          <a:br>
            <a:rPr lang="en-US" b="0" i="0" dirty="0" smtClean="0"/>
          </a:br>
          <a:r>
            <a:rPr lang="en-US" b="0" i="0" dirty="0" smtClean="0"/>
            <a:t>Collections API</a:t>
          </a:r>
          <a:endParaRPr lang="en-US" dirty="0"/>
        </a:p>
      </dgm:t>
    </dgm:pt>
    <dgm:pt modelId="{0F90CEBC-924C-40A5-A6AE-9A8849DB72CD}" cxnId="{B3BD4C72-1E7C-4367-95ED-ADD6A1F43B79}" type="parTrans">
      <dgm:prSet/>
      <dgm:spPr/>
      <dgm:t>
        <a:bodyPr/>
        <a:lstStyle/>
        <a:p>
          <a:endParaRPr lang="en-US"/>
        </a:p>
      </dgm:t>
    </dgm:pt>
    <dgm:pt modelId="{EAEC5C79-1318-4511-AF76-62E1A09C53F7}" cxnId="{B3BD4C72-1E7C-4367-95ED-ADD6A1F43B79}" type="sibTrans">
      <dgm:prSet/>
      <dgm:spPr/>
      <dgm:t>
        <a:bodyPr/>
        <a:lstStyle/>
        <a:p>
          <a:endParaRPr lang="en-US"/>
        </a:p>
      </dgm:t>
    </dgm:pt>
    <dgm:pt modelId="{390ACD9C-D328-42EA-88D6-D7060A50006A}">
      <dgm:prSet/>
      <dgm:spPr/>
      <dgm:t>
        <a:bodyPr/>
        <a:lstStyle/>
        <a:p>
          <a:pPr rtl="0"/>
          <a:r>
            <a:rPr lang="en-US" b="0" dirty="0" smtClean="0"/>
            <a:t>JavaBeans, JDBC, RMI, reflection, JIT </a:t>
          </a:r>
          <a:endParaRPr lang="en-US" b="0" dirty="0"/>
        </a:p>
      </dgm:t>
    </dgm:pt>
    <dgm:pt modelId="{824F24C8-618C-49FD-9161-A930E4FFBA9C}" cxnId="{AD72CDED-0CE1-4CC0-97B5-0E307303471C}" type="parTrans">
      <dgm:prSet/>
      <dgm:spPr/>
      <dgm:t>
        <a:bodyPr/>
        <a:lstStyle/>
        <a:p>
          <a:endParaRPr lang="en-US"/>
        </a:p>
      </dgm:t>
    </dgm:pt>
    <dgm:pt modelId="{D98442A7-2A14-4612-9795-E0FE69415365}" cxnId="{AD72CDED-0CE1-4CC0-97B5-0E307303471C}" type="sibTrans">
      <dgm:prSet/>
      <dgm:spPr/>
      <dgm:t>
        <a:bodyPr/>
        <a:lstStyle/>
        <a:p>
          <a:endParaRPr lang="en-US"/>
        </a:p>
      </dgm:t>
    </dgm:pt>
    <dgm:pt modelId="{A8D521F7-20B2-4749-AAE3-178805B13AF4}" type="pres">
      <dgm:prSet presAssocID="{31B0442F-C7CC-4944-9397-AEF6FF9841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C5C63-3F89-4577-9DD9-6AF48FAE35B9}" type="pres">
      <dgm:prSet presAssocID="{4CACEB29-9905-4C87-A0B5-53910A0B9F7A}" presName="vertFlow" presStyleCnt="0"/>
      <dgm:spPr/>
      <dgm:t>
        <a:bodyPr/>
        <a:lstStyle/>
        <a:p>
          <a:endParaRPr lang="en-US"/>
        </a:p>
      </dgm:t>
    </dgm:pt>
    <dgm:pt modelId="{C5D72289-1BB9-4694-BC50-CC0D4BFCFB99}" type="pres">
      <dgm:prSet presAssocID="{4CACEB29-9905-4C87-A0B5-53910A0B9F7A}" presName="header" presStyleLbl="node1" presStyleIdx="0" presStyleCnt="4"/>
      <dgm:spPr/>
      <dgm:t>
        <a:bodyPr/>
        <a:lstStyle/>
        <a:p>
          <a:endParaRPr lang="en-US"/>
        </a:p>
      </dgm:t>
    </dgm:pt>
    <dgm:pt modelId="{E6C007F5-4F1E-4506-B6A8-80443B3E0D18}" type="pres">
      <dgm:prSet presAssocID="{4CACEB29-9905-4C87-A0B5-53910A0B9F7A}" presName="hSp" presStyleCnt="0"/>
      <dgm:spPr/>
      <dgm:t>
        <a:bodyPr/>
        <a:lstStyle/>
        <a:p>
          <a:endParaRPr lang="en-US"/>
        </a:p>
      </dgm:t>
    </dgm:pt>
    <dgm:pt modelId="{CB7DB70B-29E9-4726-8B99-B1792613E356}" type="pres">
      <dgm:prSet presAssocID="{F0A91E5C-15E0-4FA3-B545-712E6878DF71}" presName="vertFlow" presStyleCnt="0"/>
      <dgm:spPr/>
      <dgm:t>
        <a:bodyPr/>
        <a:lstStyle/>
        <a:p>
          <a:endParaRPr lang="en-US"/>
        </a:p>
      </dgm:t>
    </dgm:pt>
    <dgm:pt modelId="{0D389D32-95CA-41D7-A2BB-9431290D5A48}" type="pres">
      <dgm:prSet presAssocID="{F0A91E5C-15E0-4FA3-B545-712E6878DF71}" presName="header" presStyleLbl="node1" presStyleIdx="1" presStyleCnt="4"/>
      <dgm:spPr/>
      <dgm:t>
        <a:bodyPr/>
        <a:lstStyle/>
        <a:p>
          <a:endParaRPr lang="en-US"/>
        </a:p>
      </dgm:t>
    </dgm:pt>
    <dgm:pt modelId="{03845359-8869-43EE-8BE6-F7F11D707D32}" type="pres">
      <dgm:prSet presAssocID="{58FCF4B4-5032-4D02-804E-BAC218F21C28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D9566F0-8452-43E9-8660-0CF791C46002}" type="pres">
      <dgm:prSet presAssocID="{2EB1BE88-EA1D-4AAD-831C-AD0D3C81E02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057EF-47CC-48AE-BC95-63AC2FCB2AFB}" type="pres">
      <dgm:prSet presAssocID="{C4B1ABC5-8BE2-4E36-89C9-B2540123C95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74B80B-71E9-4D08-B48E-E8C5C4FF2607}" type="pres">
      <dgm:prSet presAssocID="{390ACD9C-D328-42EA-88D6-D7060A50006A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BB393-E153-494D-8298-4CC0C6B335A5}" type="pres">
      <dgm:prSet presAssocID="{F0A91E5C-15E0-4FA3-B545-712E6878DF71}" presName="hSp" presStyleCnt="0"/>
      <dgm:spPr/>
      <dgm:t>
        <a:bodyPr/>
        <a:lstStyle/>
        <a:p>
          <a:endParaRPr lang="en-US"/>
        </a:p>
      </dgm:t>
    </dgm:pt>
    <dgm:pt modelId="{59742506-1A2B-4F0F-9921-CB0018B12F04}" type="pres">
      <dgm:prSet presAssocID="{B5222764-C3AF-4DC7-86BF-167BB5A71706}" presName="vertFlow" presStyleCnt="0"/>
      <dgm:spPr/>
      <dgm:t>
        <a:bodyPr/>
        <a:lstStyle/>
        <a:p>
          <a:endParaRPr lang="en-US"/>
        </a:p>
      </dgm:t>
    </dgm:pt>
    <dgm:pt modelId="{97EB7E47-C44D-438D-8E4B-58893334B6CD}" type="pres">
      <dgm:prSet presAssocID="{B5222764-C3AF-4DC7-86BF-167BB5A71706}" presName="header" presStyleLbl="node1" presStyleIdx="2" presStyleCnt="4"/>
      <dgm:spPr/>
      <dgm:t>
        <a:bodyPr/>
        <a:lstStyle/>
        <a:p>
          <a:endParaRPr lang="en-US"/>
        </a:p>
      </dgm:t>
    </dgm:pt>
    <dgm:pt modelId="{E8C0EE95-66B9-4CC1-8F65-7F201DC177C3}" type="pres">
      <dgm:prSet presAssocID="{05A25782-5382-4438-9BBA-366598B59019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6EFDBEB-EAA5-4C53-8EF3-E4075F632FD7}" type="pres">
      <dgm:prSet presAssocID="{7E1DBD2E-1893-4168-BBF6-05B79AA0096E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401E-ACD6-4532-9D35-DA8DBE043745}" type="pres">
      <dgm:prSet presAssocID="{3BA18393-F73A-4460-B668-E251575C236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0CFF487-0F10-4D88-BC0B-EB1A6659AD5A}" type="pres">
      <dgm:prSet presAssocID="{D5E3042C-668C-4D8A-AADA-25D6149F9B17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B459-8C5E-4660-A594-E8FDAD8ADDE0}" type="pres">
      <dgm:prSet presAssocID="{B5222764-C3AF-4DC7-86BF-167BB5A71706}" presName="hSp" presStyleCnt="0"/>
      <dgm:spPr/>
      <dgm:t>
        <a:bodyPr/>
        <a:lstStyle/>
        <a:p>
          <a:endParaRPr lang="en-US"/>
        </a:p>
      </dgm:t>
    </dgm:pt>
    <dgm:pt modelId="{E01AA8F5-EE71-4DEB-8DB9-D6897C9407A3}" type="pres">
      <dgm:prSet presAssocID="{3CFD7399-B185-4904-B80E-CF88F66D5BC2}" presName="vertFlow" presStyleCnt="0"/>
      <dgm:spPr/>
      <dgm:t>
        <a:bodyPr/>
        <a:lstStyle/>
        <a:p>
          <a:endParaRPr lang="en-US"/>
        </a:p>
      </dgm:t>
    </dgm:pt>
    <dgm:pt modelId="{1D481667-67AD-49FB-8672-D7DECC98A09B}" type="pres">
      <dgm:prSet presAssocID="{3CFD7399-B185-4904-B80E-CF88F66D5BC2}" presName="header" presStyleLbl="node1" presStyleIdx="3" presStyleCnt="4"/>
      <dgm:spPr/>
      <dgm:t>
        <a:bodyPr/>
        <a:lstStyle/>
        <a:p>
          <a:endParaRPr lang="en-US"/>
        </a:p>
      </dgm:t>
    </dgm:pt>
    <dgm:pt modelId="{95117347-F1BC-4AE0-960D-A5FCFBC933ED}" type="pres">
      <dgm:prSet presAssocID="{E1D56DD2-2720-4185-B61E-32976D881A34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3604D02-8142-4DBF-BCA3-A55D020C5605}" type="pres">
      <dgm:prSet presAssocID="{A36AFA53-8DAC-4005-BC12-AF90138A60C9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454C5-E468-4DFB-BBE7-5B3CCBAA21A4}" type="presOf" srcId="{31B0442F-C7CC-4944-9397-AEF6FF9841DB}" destId="{A8D521F7-20B2-4749-AAE3-178805B13AF4}" srcOrd="0" destOrd="0" presId="urn:microsoft.com/office/officeart/2005/8/layout/lProcess1"/>
    <dgm:cxn modelId="{33E78363-49EC-42C3-AAFB-1CFE13CD0085}" srcId="{31B0442F-C7CC-4944-9397-AEF6FF9841DB}" destId="{3CFD7399-B185-4904-B80E-CF88F66D5BC2}" srcOrd="3" destOrd="0" parTransId="{7C879E10-5CD3-4E14-BECA-6E0D8AA33325}" sibTransId="{9BB4C607-2816-4ACB-8E34-6803E26D5C14}"/>
    <dgm:cxn modelId="{C6057C97-1A47-41F4-9031-980391CEE366}" type="presOf" srcId="{3BA18393-F73A-4460-B668-E251575C2360}" destId="{0797401E-ACD6-4532-9D35-DA8DBE043745}" srcOrd="0" destOrd="0" presId="urn:microsoft.com/office/officeart/2005/8/layout/lProcess1"/>
    <dgm:cxn modelId="{79764FB4-6606-4B60-AF33-3D5AF460DBA2}" type="presOf" srcId="{B5222764-C3AF-4DC7-86BF-167BB5A71706}" destId="{97EB7E47-C44D-438D-8E4B-58893334B6CD}" srcOrd="0" destOrd="0" presId="urn:microsoft.com/office/officeart/2005/8/layout/lProcess1"/>
    <dgm:cxn modelId="{A31AE0ED-B1FD-4A86-93B8-A56F4BC2F909}" srcId="{31B0442F-C7CC-4944-9397-AEF6FF9841DB}" destId="{4CACEB29-9905-4C87-A0B5-53910A0B9F7A}" srcOrd="0" destOrd="0" parTransId="{0724AA25-365B-456F-A080-2A9F8F39C923}" sibTransId="{62CCE870-66A2-4C9E-9281-FB04BCBE8F5B}"/>
    <dgm:cxn modelId="{22B8E168-1DCE-4E5B-8036-7C9C8D1863D9}" type="presOf" srcId="{C4B1ABC5-8BE2-4E36-89C9-B2540123C952}" destId="{FF5057EF-47CC-48AE-BC95-63AC2FCB2AFB}" srcOrd="0" destOrd="0" presId="urn:microsoft.com/office/officeart/2005/8/layout/lProcess1"/>
    <dgm:cxn modelId="{0926284F-3F0B-416E-B47F-62009E68682F}" type="presOf" srcId="{D5E3042C-668C-4D8A-AADA-25D6149F9B17}" destId="{40CFF487-0F10-4D88-BC0B-EB1A6659AD5A}" srcOrd="0" destOrd="0" presId="urn:microsoft.com/office/officeart/2005/8/layout/lProcess1"/>
    <dgm:cxn modelId="{40072298-46AF-45C5-BD21-058A3567D6D1}" srcId="{31B0442F-C7CC-4944-9397-AEF6FF9841DB}" destId="{F0A91E5C-15E0-4FA3-B545-712E6878DF71}" srcOrd="1" destOrd="0" parTransId="{D8A67025-D76C-48E3-8608-0A542CAC03A4}" sibTransId="{8FB3121C-0258-49DB-92CA-507F047C515C}"/>
    <dgm:cxn modelId="{335A1BF9-CE5F-467C-A3EC-954A22DD20BD}" type="presOf" srcId="{2EB1BE88-EA1D-4AAD-831C-AD0D3C81E029}" destId="{8D9566F0-8452-43E9-8660-0CF791C46002}" srcOrd="0" destOrd="0" presId="urn:microsoft.com/office/officeart/2005/8/layout/lProcess1"/>
    <dgm:cxn modelId="{C362C100-292B-4549-ADB0-6BBBE66E1590}" srcId="{B5222764-C3AF-4DC7-86BF-167BB5A71706}" destId="{7E1DBD2E-1893-4168-BBF6-05B79AA0096E}" srcOrd="0" destOrd="0" parTransId="{05A25782-5382-4438-9BBA-366598B59019}" sibTransId="{3BA18393-F73A-4460-B668-E251575C2360}"/>
    <dgm:cxn modelId="{773C7348-8783-49FB-A37A-3702783DD9FD}" type="presOf" srcId="{4CACEB29-9905-4C87-A0B5-53910A0B9F7A}" destId="{C5D72289-1BB9-4694-BC50-CC0D4BFCFB99}" srcOrd="0" destOrd="0" presId="urn:microsoft.com/office/officeart/2005/8/layout/lProcess1"/>
    <dgm:cxn modelId="{FA812633-846F-452B-B4F2-5CAA53E2C173}" type="presOf" srcId="{E1D56DD2-2720-4185-B61E-32976D881A34}" destId="{95117347-F1BC-4AE0-960D-A5FCFBC933ED}" srcOrd="0" destOrd="0" presId="urn:microsoft.com/office/officeart/2005/8/layout/lProcess1"/>
    <dgm:cxn modelId="{7E6AEF5D-79BB-494D-8829-DF5DA22E0B66}" srcId="{F0A91E5C-15E0-4FA3-B545-712E6878DF71}" destId="{2EB1BE88-EA1D-4AAD-831C-AD0D3C81E029}" srcOrd="0" destOrd="0" parTransId="{58FCF4B4-5032-4D02-804E-BAC218F21C28}" sibTransId="{C4B1ABC5-8BE2-4E36-89C9-B2540123C952}"/>
    <dgm:cxn modelId="{E847D662-CD09-4214-B5EC-46D54C0E1F89}" type="presOf" srcId="{58FCF4B4-5032-4D02-804E-BAC218F21C28}" destId="{03845359-8869-43EE-8BE6-F7F11D707D32}" srcOrd="0" destOrd="0" presId="urn:microsoft.com/office/officeart/2005/8/layout/lProcess1"/>
    <dgm:cxn modelId="{08B51DC6-BAF3-4137-9810-02D7B0FBB3C6}" type="presOf" srcId="{A36AFA53-8DAC-4005-BC12-AF90138A60C9}" destId="{83604D02-8142-4DBF-BCA3-A55D020C5605}" srcOrd="0" destOrd="0" presId="urn:microsoft.com/office/officeart/2005/8/layout/lProcess1"/>
    <dgm:cxn modelId="{57A1B668-57E5-4C4D-AA02-FC9867C0B372}" type="presOf" srcId="{05A25782-5382-4438-9BBA-366598B59019}" destId="{E8C0EE95-66B9-4CC1-8F65-7F201DC177C3}" srcOrd="0" destOrd="0" presId="urn:microsoft.com/office/officeart/2005/8/layout/lProcess1"/>
    <dgm:cxn modelId="{04D62F82-6080-421A-80FA-7688A4EA6BAB}" srcId="{31B0442F-C7CC-4944-9397-AEF6FF9841DB}" destId="{B5222764-C3AF-4DC7-86BF-167BB5A71706}" srcOrd="2" destOrd="0" parTransId="{F688A543-32DE-40F5-AE81-E92EA33456D5}" sibTransId="{040C9A10-9087-4293-BE2B-FF0DD23D3768}"/>
    <dgm:cxn modelId="{AD72CDED-0CE1-4CC0-97B5-0E307303471C}" srcId="{F0A91E5C-15E0-4FA3-B545-712E6878DF71}" destId="{390ACD9C-D328-42EA-88D6-D7060A50006A}" srcOrd="1" destOrd="0" parTransId="{824F24C8-618C-49FD-9161-A930E4FFBA9C}" sibTransId="{D98442A7-2A14-4612-9795-E0FE69415365}"/>
    <dgm:cxn modelId="{D14C8CD4-FE11-4C3B-BD51-5BB89D986F57}" srcId="{3CFD7399-B185-4904-B80E-CF88F66D5BC2}" destId="{A36AFA53-8DAC-4005-BC12-AF90138A60C9}" srcOrd="0" destOrd="0" parTransId="{E1D56DD2-2720-4185-B61E-32976D881A34}" sibTransId="{3B9867A6-6CB7-4649-AC40-444A824A29DA}"/>
    <dgm:cxn modelId="{CBB04605-13B9-4390-A713-85A572533987}" type="presOf" srcId="{3CFD7399-B185-4904-B80E-CF88F66D5BC2}" destId="{1D481667-67AD-49FB-8672-D7DECC98A09B}" srcOrd="0" destOrd="0" presId="urn:microsoft.com/office/officeart/2005/8/layout/lProcess1"/>
    <dgm:cxn modelId="{064DB1AA-C64C-464F-97BB-FE2298F6ACDC}" type="presOf" srcId="{7E1DBD2E-1893-4168-BBF6-05B79AA0096E}" destId="{F6EFDBEB-EAA5-4C53-8EF3-E4075F632FD7}" srcOrd="0" destOrd="0" presId="urn:microsoft.com/office/officeart/2005/8/layout/lProcess1"/>
    <dgm:cxn modelId="{B429493A-EDF1-4B45-AA32-F7DF88F80C4A}" type="presOf" srcId="{390ACD9C-D328-42EA-88D6-D7060A50006A}" destId="{7C74B80B-71E9-4D08-B48E-E8C5C4FF2607}" srcOrd="0" destOrd="0" presId="urn:microsoft.com/office/officeart/2005/8/layout/lProcess1"/>
    <dgm:cxn modelId="{B3BD4C72-1E7C-4367-95ED-ADD6A1F43B79}" srcId="{B5222764-C3AF-4DC7-86BF-167BB5A71706}" destId="{D5E3042C-668C-4D8A-AADA-25D6149F9B17}" srcOrd="1" destOrd="0" parTransId="{0F90CEBC-924C-40A5-A6AE-9A8849DB72CD}" sibTransId="{EAEC5C79-1318-4511-AF76-62E1A09C53F7}"/>
    <dgm:cxn modelId="{D06F6289-6F2D-47FD-81D4-C3065CF2894C}" type="presOf" srcId="{F0A91E5C-15E0-4FA3-B545-712E6878DF71}" destId="{0D389D32-95CA-41D7-A2BB-9431290D5A48}" srcOrd="0" destOrd="0" presId="urn:microsoft.com/office/officeart/2005/8/layout/lProcess1"/>
    <dgm:cxn modelId="{499E9232-D408-43CF-9B12-3E0173DE89FA}" type="presParOf" srcId="{A8D521F7-20B2-4749-AAE3-178805B13AF4}" destId="{B79C5C63-3F89-4577-9DD9-6AF48FAE35B9}" srcOrd="0" destOrd="0" presId="urn:microsoft.com/office/officeart/2005/8/layout/lProcess1"/>
    <dgm:cxn modelId="{EF1AE205-1AE8-410C-93A1-94256FE13E71}" type="presParOf" srcId="{B79C5C63-3F89-4577-9DD9-6AF48FAE35B9}" destId="{C5D72289-1BB9-4694-BC50-CC0D4BFCFB99}" srcOrd="0" destOrd="0" presId="urn:microsoft.com/office/officeart/2005/8/layout/lProcess1"/>
    <dgm:cxn modelId="{43906532-D421-4915-AE34-7FD415249B51}" type="presParOf" srcId="{A8D521F7-20B2-4749-AAE3-178805B13AF4}" destId="{E6C007F5-4F1E-4506-B6A8-80443B3E0D18}" srcOrd="1" destOrd="0" presId="urn:microsoft.com/office/officeart/2005/8/layout/lProcess1"/>
    <dgm:cxn modelId="{7F2BE3CD-19BD-4731-801B-C935FEA63EA1}" type="presParOf" srcId="{A8D521F7-20B2-4749-AAE3-178805B13AF4}" destId="{CB7DB70B-29E9-4726-8B99-B1792613E356}" srcOrd="2" destOrd="0" presId="urn:microsoft.com/office/officeart/2005/8/layout/lProcess1"/>
    <dgm:cxn modelId="{9A716541-1831-4C2B-9BED-998C0332D607}" type="presParOf" srcId="{CB7DB70B-29E9-4726-8B99-B1792613E356}" destId="{0D389D32-95CA-41D7-A2BB-9431290D5A48}" srcOrd="0" destOrd="0" presId="urn:microsoft.com/office/officeart/2005/8/layout/lProcess1"/>
    <dgm:cxn modelId="{8BE7F8EC-A768-48E3-A8A2-FBA0A914DC5A}" type="presParOf" srcId="{CB7DB70B-29E9-4726-8B99-B1792613E356}" destId="{03845359-8869-43EE-8BE6-F7F11D707D32}" srcOrd="1" destOrd="0" presId="urn:microsoft.com/office/officeart/2005/8/layout/lProcess1"/>
    <dgm:cxn modelId="{574181D5-B3C3-4C5C-B69C-AE025EFA45A0}" type="presParOf" srcId="{CB7DB70B-29E9-4726-8B99-B1792613E356}" destId="{8D9566F0-8452-43E9-8660-0CF791C46002}" srcOrd="2" destOrd="0" presId="urn:microsoft.com/office/officeart/2005/8/layout/lProcess1"/>
    <dgm:cxn modelId="{401983DE-20D3-492C-84C4-55F8189C52DB}" type="presParOf" srcId="{CB7DB70B-29E9-4726-8B99-B1792613E356}" destId="{FF5057EF-47CC-48AE-BC95-63AC2FCB2AFB}" srcOrd="3" destOrd="0" presId="urn:microsoft.com/office/officeart/2005/8/layout/lProcess1"/>
    <dgm:cxn modelId="{52D6239F-94CD-4693-9A5A-DE0A0A383AF1}" type="presParOf" srcId="{CB7DB70B-29E9-4726-8B99-B1792613E356}" destId="{7C74B80B-71E9-4D08-B48E-E8C5C4FF2607}" srcOrd="4" destOrd="0" presId="urn:microsoft.com/office/officeart/2005/8/layout/lProcess1"/>
    <dgm:cxn modelId="{BD14015C-FF01-4148-9AF9-467DA5351ECC}" type="presParOf" srcId="{A8D521F7-20B2-4749-AAE3-178805B13AF4}" destId="{6F9BB393-E153-494D-8298-4CC0C6B335A5}" srcOrd="3" destOrd="0" presId="urn:microsoft.com/office/officeart/2005/8/layout/lProcess1"/>
    <dgm:cxn modelId="{64A01958-A126-43A0-BE61-D41877670E0F}" type="presParOf" srcId="{A8D521F7-20B2-4749-AAE3-178805B13AF4}" destId="{59742506-1A2B-4F0F-9921-CB0018B12F04}" srcOrd="4" destOrd="0" presId="urn:microsoft.com/office/officeart/2005/8/layout/lProcess1"/>
    <dgm:cxn modelId="{117195A1-DAD8-405E-9DD9-608B53090CFC}" type="presParOf" srcId="{59742506-1A2B-4F0F-9921-CB0018B12F04}" destId="{97EB7E47-C44D-438D-8E4B-58893334B6CD}" srcOrd="0" destOrd="0" presId="urn:microsoft.com/office/officeart/2005/8/layout/lProcess1"/>
    <dgm:cxn modelId="{A3F8484C-4098-4E9C-B2D6-F4F5A75FCD1C}" type="presParOf" srcId="{59742506-1A2B-4F0F-9921-CB0018B12F04}" destId="{E8C0EE95-66B9-4CC1-8F65-7F201DC177C3}" srcOrd="1" destOrd="0" presId="urn:microsoft.com/office/officeart/2005/8/layout/lProcess1"/>
    <dgm:cxn modelId="{05312937-E8CA-4454-A5D3-1BF4BCEE4461}" type="presParOf" srcId="{59742506-1A2B-4F0F-9921-CB0018B12F04}" destId="{F6EFDBEB-EAA5-4C53-8EF3-E4075F632FD7}" srcOrd="2" destOrd="0" presId="urn:microsoft.com/office/officeart/2005/8/layout/lProcess1"/>
    <dgm:cxn modelId="{B41C4BA5-912B-4150-A801-B6454466F547}" type="presParOf" srcId="{59742506-1A2B-4F0F-9921-CB0018B12F04}" destId="{0797401E-ACD6-4532-9D35-DA8DBE043745}" srcOrd="3" destOrd="0" presId="urn:microsoft.com/office/officeart/2005/8/layout/lProcess1"/>
    <dgm:cxn modelId="{2409FE47-767F-4E2B-A0C7-B8BBA1CC4379}" type="presParOf" srcId="{59742506-1A2B-4F0F-9921-CB0018B12F04}" destId="{40CFF487-0F10-4D88-BC0B-EB1A6659AD5A}" srcOrd="4" destOrd="0" presId="urn:microsoft.com/office/officeart/2005/8/layout/lProcess1"/>
    <dgm:cxn modelId="{4AE06F1B-A0C1-4D65-9C71-7A5F3C812CA5}" type="presParOf" srcId="{A8D521F7-20B2-4749-AAE3-178805B13AF4}" destId="{B532B459-8C5E-4660-A594-E8FDAD8ADDE0}" srcOrd="5" destOrd="0" presId="urn:microsoft.com/office/officeart/2005/8/layout/lProcess1"/>
    <dgm:cxn modelId="{F93239BB-6919-4913-A182-E1323F758EA2}" type="presParOf" srcId="{A8D521F7-20B2-4749-AAE3-178805B13AF4}" destId="{E01AA8F5-EE71-4DEB-8DB9-D6897C9407A3}" srcOrd="6" destOrd="0" presId="urn:microsoft.com/office/officeart/2005/8/layout/lProcess1"/>
    <dgm:cxn modelId="{A53C67EA-9A80-400A-8131-E22B481FBC5D}" type="presParOf" srcId="{E01AA8F5-EE71-4DEB-8DB9-D6897C9407A3}" destId="{1D481667-67AD-49FB-8672-D7DECC98A09B}" srcOrd="0" destOrd="0" presId="urn:microsoft.com/office/officeart/2005/8/layout/lProcess1"/>
    <dgm:cxn modelId="{CB55C74F-AE71-4BF0-AD15-F601D7B3605F}" type="presParOf" srcId="{E01AA8F5-EE71-4DEB-8DB9-D6897C9407A3}" destId="{95117347-F1BC-4AE0-960D-A5FCFBC933ED}" srcOrd="1" destOrd="0" presId="urn:microsoft.com/office/officeart/2005/8/layout/lProcess1"/>
    <dgm:cxn modelId="{B64B97BA-D804-496A-82DD-9F24A2733BE4}" type="presParOf" srcId="{E01AA8F5-EE71-4DEB-8DB9-D6897C9407A3}" destId="{83604D02-8142-4DBF-BCA3-A55D020C560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641EF-9837-438B-A09A-AF3DCCA4F9FD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5C6B2D-6641-4810-A263-53AD616479FD}">
      <dgm:prSet/>
      <dgm:spPr/>
      <dgm:t>
        <a:bodyPr/>
        <a:lstStyle/>
        <a:p>
          <a:pPr rtl="0"/>
          <a:r>
            <a:rPr lang="en-US" b="0" i="0" dirty="0" smtClean="0"/>
            <a:t>J2SE 1.4 (2002)</a:t>
          </a:r>
          <a:endParaRPr lang="en-US" dirty="0"/>
        </a:p>
      </dgm:t>
    </dgm:pt>
    <dgm:pt modelId="{4FF0A3B3-3141-4DFD-A7D0-00C3644C3A21}" cxnId="{D431D660-4CE3-40F9-80A3-ED96845BB6BE}" type="parTrans">
      <dgm:prSet/>
      <dgm:spPr/>
      <dgm:t>
        <a:bodyPr/>
        <a:lstStyle/>
        <a:p>
          <a:endParaRPr lang="en-US"/>
        </a:p>
      </dgm:t>
    </dgm:pt>
    <dgm:pt modelId="{F2CBCB1B-EA05-4F7D-AF31-5B4845318A28}" cxnId="{D431D660-4CE3-40F9-80A3-ED96845BB6BE}" type="sibTrans">
      <dgm:prSet/>
      <dgm:spPr/>
      <dgm:t>
        <a:bodyPr/>
        <a:lstStyle/>
        <a:p>
          <a:endParaRPr lang="en-US"/>
        </a:p>
      </dgm:t>
    </dgm:pt>
    <dgm:pt modelId="{0DB2A60F-5508-456F-B727-E44A31D5D658}">
      <dgm:prSet/>
      <dgm:spPr/>
      <dgm:t>
        <a:bodyPr/>
        <a:lstStyle/>
        <a:p>
          <a:pPr rtl="0"/>
          <a:r>
            <a:rPr lang="en-US" b="1" i="0" dirty="0" smtClean="0"/>
            <a:t>assert</a:t>
          </a:r>
          <a:r>
            <a:rPr lang="en-US" b="0" i="0" dirty="0" smtClean="0"/>
            <a:t> keyword</a:t>
          </a:r>
          <a:endParaRPr lang="en-US" dirty="0"/>
        </a:p>
      </dgm:t>
    </dgm:pt>
    <dgm:pt modelId="{D07CF953-C33B-4721-B64B-5B1F626380D6}" cxnId="{198E3A58-1D9B-4080-9DA5-40BE1893FC19}" type="parTrans">
      <dgm:prSet/>
      <dgm:spPr/>
      <dgm:t>
        <a:bodyPr/>
        <a:lstStyle/>
        <a:p>
          <a:endParaRPr lang="en-US"/>
        </a:p>
      </dgm:t>
    </dgm:pt>
    <dgm:pt modelId="{70C8241F-931A-43CB-AFDC-517FD160B676}" cxnId="{198E3A58-1D9B-4080-9DA5-40BE1893FC19}" type="sibTrans">
      <dgm:prSet/>
      <dgm:spPr/>
      <dgm:t>
        <a:bodyPr/>
        <a:lstStyle/>
        <a:p>
          <a:endParaRPr lang="en-US"/>
        </a:p>
      </dgm:t>
    </dgm:pt>
    <dgm:pt modelId="{BE956682-54A4-4964-B762-036781F4DDB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b="0" i="0" smtClean="0"/>
            <a:t>J2SE 5.0 (2004)</a:t>
          </a:r>
          <a:endParaRPr lang="en-US"/>
        </a:p>
      </dgm:t>
    </dgm:pt>
    <dgm:pt modelId="{929A566D-1886-41C8-B8D1-203D9727530F}" cxnId="{5E2B0155-AEE2-4740-AED5-E6237EDCD5C7}" type="parTrans">
      <dgm:prSet/>
      <dgm:spPr/>
      <dgm:t>
        <a:bodyPr/>
        <a:lstStyle/>
        <a:p>
          <a:endParaRPr lang="en-US"/>
        </a:p>
      </dgm:t>
    </dgm:pt>
    <dgm:pt modelId="{718891E4-5C0B-49A3-AA86-5CDA0EB78745}" cxnId="{5E2B0155-AEE2-4740-AED5-E6237EDCD5C7}" type="sibTrans">
      <dgm:prSet/>
      <dgm:spPr/>
      <dgm:t>
        <a:bodyPr/>
        <a:lstStyle/>
        <a:p>
          <a:endParaRPr lang="en-US"/>
        </a:p>
      </dgm:t>
    </dgm:pt>
    <dgm:pt modelId="{99BEDB6A-7586-436B-925C-DEE5248551AF}">
      <dgm:prSet/>
      <dgm:spPr/>
      <dgm:t>
        <a:bodyPr/>
        <a:lstStyle/>
        <a:p>
          <a:pPr rtl="0"/>
          <a:r>
            <a:rPr lang="en-US" b="1" i="0" dirty="0" smtClean="0"/>
            <a:t>generics, annotations, </a:t>
          </a:r>
          <a:r>
            <a:rPr lang="en-US" b="1" i="0" dirty="0" err="1" smtClean="0"/>
            <a:t>enum</a:t>
          </a:r>
          <a:r>
            <a:rPr lang="en-US" b="1" i="0" dirty="0" smtClean="0"/>
            <a:t>, </a:t>
          </a:r>
          <a:r>
            <a:rPr lang="en-US" b="1" i="0" dirty="0" err="1" smtClean="0"/>
            <a:t>varagrs</a:t>
          </a:r>
          <a:endParaRPr lang="en-US" b="1" dirty="0"/>
        </a:p>
      </dgm:t>
    </dgm:pt>
    <dgm:pt modelId="{0F130AF5-9720-4C55-BF47-AC619022BE7C}" cxnId="{8D55CFE2-EA13-4F90-A1FD-1FFA1DC8AC78}" type="parTrans">
      <dgm:prSet/>
      <dgm:spPr/>
      <dgm:t>
        <a:bodyPr/>
        <a:lstStyle/>
        <a:p>
          <a:endParaRPr lang="en-US"/>
        </a:p>
      </dgm:t>
    </dgm:pt>
    <dgm:pt modelId="{6DFFA536-440C-4460-BFC3-845636676A4C}" cxnId="{8D55CFE2-EA13-4F90-A1FD-1FFA1DC8AC78}" type="sibTrans">
      <dgm:prSet/>
      <dgm:spPr/>
      <dgm:t>
        <a:bodyPr/>
        <a:lstStyle/>
        <a:p>
          <a:endParaRPr lang="en-US"/>
        </a:p>
      </dgm:t>
    </dgm:pt>
    <dgm:pt modelId="{8F189273-7D3D-4E87-9CDD-C99FCBF2ED8D}">
      <dgm:prSet/>
      <dgm:spPr/>
      <dgm:t>
        <a:bodyPr/>
        <a:lstStyle/>
        <a:p>
          <a:pPr rtl="0"/>
          <a:r>
            <a:rPr lang="pt-BR" b="0" i="0" smtClean="0"/>
            <a:t>Java SE 6 (2006)</a:t>
          </a:r>
          <a:endParaRPr lang="en-US"/>
        </a:p>
      </dgm:t>
    </dgm:pt>
    <dgm:pt modelId="{30002A37-FD33-4F5A-B961-85ED3005B662}" cxnId="{5B42A394-8DE6-4373-8186-C0CDEC3BADC8}" type="parTrans">
      <dgm:prSet/>
      <dgm:spPr/>
      <dgm:t>
        <a:bodyPr/>
        <a:lstStyle/>
        <a:p>
          <a:endParaRPr lang="en-US"/>
        </a:p>
      </dgm:t>
    </dgm:pt>
    <dgm:pt modelId="{901311FA-1CC2-404D-B9AB-9B508C943780}" cxnId="{5B42A394-8DE6-4373-8186-C0CDEC3BADC8}" type="sibTrans">
      <dgm:prSet/>
      <dgm:spPr/>
      <dgm:t>
        <a:bodyPr/>
        <a:lstStyle/>
        <a:p>
          <a:endParaRPr lang="en-US"/>
        </a:p>
      </dgm:t>
    </dgm:pt>
    <dgm:pt modelId="{583787F8-824B-447F-AF8F-4083413A8DB2}">
      <dgm:prSet/>
      <dgm:spPr/>
      <dgm:t>
        <a:bodyPr/>
        <a:lstStyle/>
        <a:p>
          <a:pPr rtl="0"/>
          <a:r>
            <a:rPr lang="en-US" b="0" i="0" smtClean="0"/>
            <a:t>Java SE 7 (2011)</a:t>
          </a:r>
          <a:endParaRPr lang="en-US"/>
        </a:p>
      </dgm:t>
    </dgm:pt>
    <dgm:pt modelId="{B8849BD4-2C32-4646-84FA-B8571FDBA1C3}" cxnId="{C195E021-4DE2-47FE-8BC7-0851B3F79758}" type="parTrans">
      <dgm:prSet/>
      <dgm:spPr/>
      <dgm:t>
        <a:bodyPr/>
        <a:lstStyle/>
        <a:p>
          <a:endParaRPr lang="en-US"/>
        </a:p>
      </dgm:t>
    </dgm:pt>
    <dgm:pt modelId="{3B58F5FD-99AB-454F-91A4-294777B546BE}" cxnId="{C195E021-4DE2-47FE-8BC7-0851B3F79758}" type="sibTrans">
      <dgm:prSet/>
      <dgm:spPr/>
      <dgm:t>
        <a:bodyPr/>
        <a:lstStyle/>
        <a:p>
          <a:endParaRPr lang="en-US"/>
        </a:p>
      </dgm:t>
    </dgm:pt>
    <dgm:pt modelId="{67A51529-9AE0-4187-9461-B2862F3A4373}">
      <dgm:prSet/>
      <dgm:spPr/>
      <dgm:t>
        <a:bodyPr/>
        <a:lstStyle/>
        <a:p>
          <a:pPr rtl="0"/>
          <a:r>
            <a:rPr lang="en-US" b="1" i="0" dirty="0" smtClean="0"/>
            <a:t>try</a:t>
          </a:r>
          <a:r>
            <a:rPr lang="en-US" b="0" i="0" dirty="0" smtClean="0"/>
            <a:t> statement, </a:t>
          </a:r>
          <a:r>
            <a:rPr lang="en-US" b="1" i="0" dirty="0" err="1" smtClean="0"/>
            <a:t>invokedynamic</a:t>
          </a:r>
          <a:r>
            <a:rPr lang="en-US" b="0" i="0" dirty="0" smtClean="0"/>
            <a:t> in JVM</a:t>
          </a:r>
          <a:endParaRPr lang="en-US" dirty="0"/>
        </a:p>
      </dgm:t>
    </dgm:pt>
    <dgm:pt modelId="{8350D8CF-7FE8-40C8-A005-1077AB8E2A8E}" cxnId="{9BEB96DF-F9B2-4026-959C-964476A4B9D4}" type="parTrans">
      <dgm:prSet/>
      <dgm:spPr/>
      <dgm:t>
        <a:bodyPr/>
        <a:lstStyle/>
        <a:p>
          <a:endParaRPr lang="en-US"/>
        </a:p>
      </dgm:t>
    </dgm:pt>
    <dgm:pt modelId="{BFC951E1-4780-477B-95B5-E181FE9709E4}" cxnId="{9BEB96DF-F9B2-4026-959C-964476A4B9D4}" type="sibTrans">
      <dgm:prSet/>
      <dgm:spPr/>
      <dgm:t>
        <a:bodyPr/>
        <a:lstStyle/>
        <a:p>
          <a:endParaRPr lang="en-US"/>
        </a:p>
      </dgm:t>
    </dgm:pt>
    <dgm:pt modelId="{82E1117F-5028-4273-BCF5-C70A5AEDDFF2}">
      <dgm:prSet/>
      <dgm:spPr/>
      <dgm:t>
        <a:bodyPr/>
        <a:lstStyle/>
        <a:p>
          <a:pPr rtl="0"/>
          <a:r>
            <a:rPr lang="en-US" b="0" i="0" dirty="0" smtClean="0"/>
            <a:t>String in</a:t>
          </a:r>
          <a:r>
            <a:rPr lang="en-US" b="1" i="0" dirty="0" smtClean="0"/>
            <a:t> switch</a:t>
          </a:r>
          <a:r>
            <a:rPr lang="en-US" b="0" i="0" dirty="0" smtClean="0"/>
            <a:t>, </a:t>
          </a:r>
          <a:r>
            <a:rPr lang="en-US" b="1" i="0" dirty="0" smtClean="0"/>
            <a:t>diamond operation</a:t>
          </a:r>
          <a:endParaRPr lang="en-US" b="1" dirty="0"/>
        </a:p>
      </dgm:t>
    </dgm:pt>
    <dgm:pt modelId="{DCF94614-7267-44AA-88AA-488FAE253FE6}" cxnId="{3A44D487-80E6-410C-AD61-46667E89C6D7}" type="parTrans">
      <dgm:prSet/>
      <dgm:spPr/>
      <dgm:t>
        <a:bodyPr/>
        <a:lstStyle/>
        <a:p>
          <a:endParaRPr lang="en-US"/>
        </a:p>
      </dgm:t>
    </dgm:pt>
    <dgm:pt modelId="{D95A1DF6-2C4B-43AA-A8AC-A1C4E83854AA}" cxnId="{3A44D487-80E6-410C-AD61-46667E89C6D7}" type="sibTrans">
      <dgm:prSet/>
      <dgm:spPr/>
      <dgm:t>
        <a:bodyPr/>
        <a:lstStyle/>
        <a:p>
          <a:endParaRPr lang="en-US"/>
        </a:p>
      </dgm:t>
    </dgm:pt>
    <dgm:pt modelId="{CF693352-0755-46AF-AD9C-B6DF1B60B4CC}">
      <dgm:prSet/>
      <dgm:spPr/>
      <dgm:t>
        <a:bodyPr/>
        <a:lstStyle/>
        <a:p>
          <a:pPr rtl="0"/>
          <a:r>
            <a:rPr lang="en-US" b="0" i="0" dirty="0" smtClean="0"/>
            <a:t>Performance improvements</a:t>
          </a:r>
          <a:endParaRPr lang="en-US" dirty="0"/>
        </a:p>
      </dgm:t>
    </dgm:pt>
    <dgm:pt modelId="{93A3FE47-8160-4BAA-97BB-087BB5B2CB9C}" cxnId="{A98CF8F1-CD8F-44AA-964C-E4E2802404CC}" type="sibTrans">
      <dgm:prSet/>
      <dgm:spPr/>
      <dgm:t>
        <a:bodyPr/>
        <a:lstStyle/>
        <a:p>
          <a:endParaRPr lang="en-US"/>
        </a:p>
      </dgm:t>
    </dgm:pt>
    <dgm:pt modelId="{7C06C3AD-5CAA-40EC-8218-35ED8252FFFC}" cxnId="{A98CF8F1-CD8F-44AA-964C-E4E2802404CC}" type="parTrans">
      <dgm:prSet/>
      <dgm:spPr/>
      <dgm:t>
        <a:bodyPr/>
        <a:lstStyle/>
        <a:p>
          <a:endParaRPr lang="en-US"/>
        </a:p>
      </dgm:t>
    </dgm:pt>
    <dgm:pt modelId="{C8A7941F-3864-45C8-8960-B06AE81197B7}">
      <dgm:prSet/>
      <dgm:spPr/>
      <dgm:t>
        <a:bodyPr/>
        <a:lstStyle/>
        <a:p>
          <a:pPr rtl="0"/>
          <a:r>
            <a:rPr lang="en-US" b="0" i="0" dirty="0" smtClean="0"/>
            <a:t>Scripting Language, Java Compiler API</a:t>
          </a:r>
          <a:endParaRPr lang="en-US" dirty="0"/>
        </a:p>
      </dgm:t>
    </dgm:pt>
    <dgm:pt modelId="{54174231-B531-4886-AA00-DF8B75F513F2}" cxnId="{F4D42D97-9546-4914-B2DB-6505EA69F432}" type="sibTrans">
      <dgm:prSet/>
      <dgm:spPr/>
      <dgm:t>
        <a:bodyPr/>
        <a:lstStyle/>
        <a:p>
          <a:endParaRPr lang="en-US"/>
        </a:p>
      </dgm:t>
    </dgm:pt>
    <dgm:pt modelId="{D3631385-0843-49B1-82A1-DB747F4E4121}" cxnId="{F4D42D97-9546-4914-B2DB-6505EA69F432}" type="parTrans">
      <dgm:prSet/>
      <dgm:spPr/>
      <dgm:t>
        <a:bodyPr/>
        <a:lstStyle/>
        <a:p>
          <a:endParaRPr lang="en-US"/>
        </a:p>
      </dgm:t>
    </dgm:pt>
    <dgm:pt modelId="{7EE467BA-6B64-4981-B03F-5E951BFC34BE}">
      <dgm:prSet/>
      <dgm:spPr/>
      <dgm:t>
        <a:bodyPr/>
        <a:lstStyle/>
        <a:p>
          <a:pPr rtl="0"/>
          <a:r>
            <a:rPr lang="en-US" b="0" i="0" smtClean="0"/>
            <a:t>Image IO </a:t>
          </a:r>
          <a:r>
            <a:rPr lang="en-US" b="0" i="0" dirty="0" smtClean="0"/>
            <a:t>API, Java Web Start</a:t>
          </a:r>
          <a:endParaRPr lang="en-US" dirty="0"/>
        </a:p>
      </dgm:t>
    </dgm:pt>
    <dgm:pt modelId="{16A5EA72-DAA6-417A-9EF2-072A00CA5A01}" cxnId="{462AE8B3-EB2C-4327-8FB2-B80506E0592D}" type="sibTrans">
      <dgm:prSet/>
      <dgm:spPr/>
      <dgm:t>
        <a:bodyPr/>
        <a:lstStyle/>
        <a:p>
          <a:endParaRPr lang="en-US"/>
        </a:p>
      </dgm:t>
    </dgm:pt>
    <dgm:pt modelId="{7642FD22-2AE7-461E-A092-41FBEC9A0666}" cxnId="{462AE8B3-EB2C-4327-8FB2-B80506E0592D}" type="parTrans">
      <dgm:prSet/>
      <dgm:spPr/>
      <dgm:t>
        <a:bodyPr/>
        <a:lstStyle/>
        <a:p>
          <a:endParaRPr lang="en-US"/>
        </a:p>
      </dgm:t>
    </dgm:pt>
    <dgm:pt modelId="{0D0C01FB-F5AF-4008-95B0-4400A3F06163}" type="pres">
      <dgm:prSet presAssocID="{E32641EF-9837-438B-A09A-AF3DCCA4F9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E058BC-3F25-43B8-9D81-268682326972}" type="pres">
      <dgm:prSet presAssocID="{B05C6B2D-6641-4810-A263-53AD616479FD}" presName="vertFlow" presStyleCnt="0"/>
      <dgm:spPr/>
      <dgm:t>
        <a:bodyPr/>
        <a:lstStyle/>
        <a:p>
          <a:endParaRPr lang="en-US"/>
        </a:p>
      </dgm:t>
    </dgm:pt>
    <dgm:pt modelId="{D51FD6BB-4273-4D1D-B83B-2E3C19E397B3}" type="pres">
      <dgm:prSet presAssocID="{B05C6B2D-6641-4810-A263-53AD616479FD}" presName="header" presStyleLbl="node1" presStyleIdx="0" presStyleCnt="4"/>
      <dgm:spPr/>
      <dgm:t>
        <a:bodyPr/>
        <a:lstStyle/>
        <a:p>
          <a:endParaRPr lang="en-US"/>
        </a:p>
      </dgm:t>
    </dgm:pt>
    <dgm:pt modelId="{9D440DE2-B3F6-4377-81C9-DFA35DCDD06E}" type="pres">
      <dgm:prSet presAssocID="{D07CF953-C33B-4721-B64B-5B1F626380D6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413D0D5-200F-4473-BD9C-C563AED1B83C}" type="pres">
      <dgm:prSet presAssocID="{0DB2A60F-5508-456F-B727-E44A31D5D658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00B52-88FB-4BAA-883E-7DA1C3808D5F}" type="pres">
      <dgm:prSet presAssocID="{70C8241F-931A-43CB-AFDC-517FD160B67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BC51C478-E3F6-4428-95AB-0A14A156481D}" type="pres">
      <dgm:prSet presAssocID="{7EE467BA-6B64-4981-B03F-5E951BFC34BE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2F8C-B10D-4102-A4E2-AC556BDBC9E9}" type="pres">
      <dgm:prSet presAssocID="{B05C6B2D-6641-4810-A263-53AD616479FD}" presName="hSp" presStyleCnt="0"/>
      <dgm:spPr/>
      <dgm:t>
        <a:bodyPr/>
        <a:lstStyle/>
        <a:p>
          <a:endParaRPr lang="en-US"/>
        </a:p>
      </dgm:t>
    </dgm:pt>
    <dgm:pt modelId="{0CB64024-D32F-48F2-B7ED-AB23D8B69506}" type="pres">
      <dgm:prSet presAssocID="{BE956682-54A4-4964-B762-036781F4DDBE}" presName="vertFlow" presStyleCnt="0"/>
      <dgm:spPr/>
      <dgm:t>
        <a:bodyPr/>
        <a:lstStyle/>
        <a:p>
          <a:endParaRPr lang="en-US"/>
        </a:p>
      </dgm:t>
    </dgm:pt>
    <dgm:pt modelId="{1D56362E-3F48-4BA0-B2A3-5940A2E98B52}" type="pres">
      <dgm:prSet presAssocID="{BE956682-54A4-4964-B762-036781F4DDBE}" presName="header" presStyleLbl="node1" presStyleIdx="1" presStyleCnt="4"/>
      <dgm:spPr/>
      <dgm:t>
        <a:bodyPr/>
        <a:lstStyle/>
        <a:p>
          <a:endParaRPr lang="en-US"/>
        </a:p>
      </dgm:t>
    </dgm:pt>
    <dgm:pt modelId="{87349CF6-7C3E-49AB-B527-55E6D6BA9AA0}" type="pres">
      <dgm:prSet presAssocID="{0F130AF5-9720-4C55-BF47-AC619022BE7C}" presName="parTrans" presStyleLbl="sibTrans2D1" presStyleIdx="2" presStyleCnt="7"/>
      <dgm:spPr/>
      <dgm:t>
        <a:bodyPr/>
        <a:lstStyle/>
        <a:p>
          <a:endParaRPr lang="en-US"/>
        </a:p>
      </dgm:t>
    </dgm:pt>
    <dgm:pt modelId="{B04C9458-A860-4875-AB03-0995FBF0BFDE}" type="pres">
      <dgm:prSet presAssocID="{99BEDB6A-7586-436B-925C-DEE5248551AF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BD9FD-07DE-4024-84A7-C18A84E64F90}" type="pres">
      <dgm:prSet presAssocID="{BE956682-54A4-4964-B762-036781F4DDBE}" presName="hSp" presStyleCnt="0"/>
      <dgm:spPr/>
      <dgm:t>
        <a:bodyPr/>
        <a:lstStyle/>
        <a:p>
          <a:endParaRPr lang="en-US"/>
        </a:p>
      </dgm:t>
    </dgm:pt>
    <dgm:pt modelId="{113EE425-3202-4636-955A-9181924F52CC}" type="pres">
      <dgm:prSet presAssocID="{8F189273-7D3D-4E87-9CDD-C99FCBF2ED8D}" presName="vertFlow" presStyleCnt="0"/>
      <dgm:spPr/>
      <dgm:t>
        <a:bodyPr/>
        <a:lstStyle/>
        <a:p>
          <a:endParaRPr lang="en-US"/>
        </a:p>
      </dgm:t>
    </dgm:pt>
    <dgm:pt modelId="{59A6B496-5567-43D4-8D0B-439FFAF01187}" type="pres">
      <dgm:prSet presAssocID="{8F189273-7D3D-4E87-9CDD-C99FCBF2ED8D}" presName="header" presStyleLbl="node1" presStyleIdx="2" presStyleCnt="4"/>
      <dgm:spPr/>
      <dgm:t>
        <a:bodyPr/>
        <a:lstStyle/>
        <a:p>
          <a:endParaRPr lang="en-US"/>
        </a:p>
      </dgm:t>
    </dgm:pt>
    <dgm:pt modelId="{4C8A0B43-A625-47CB-ADBE-CAB6FE0F4FDF}" type="pres">
      <dgm:prSet presAssocID="{7C06C3AD-5CAA-40EC-8218-35ED8252FFFC}" presName="parTrans" presStyleLbl="sibTrans2D1" presStyleIdx="3" presStyleCnt="7"/>
      <dgm:spPr/>
      <dgm:t>
        <a:bodyPr/>
        <a:lstStyle/>
        <a:p>
          <a:endParaRPr lang="en-US"/>
        </a:p>
      </dgm:t>
    </dgm:pt>
    <dgm:pt modelId="{5D06AC9E-DC89-4779-BBF3-40EE353650B0}" type="pres">
      <dgm:prSet presAssocID="{CF693352-0755-46AF-AD9C-B6DF1B60B4CC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928F4-9C20-46BA-A75F-FDDAAF92B03C}" type="pres">
      <dgm:prSet presAssocID="{93A3FE47-8160-4BAA-97BB-087BB5B2CB9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9385EF-26E4-4304-B510-0322CBB19C52}" type="pres">
      <dgm:prSet presAssocID="{C8A7941F-3864-45C8-8960-B06AE81197B7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EB7A2-2435-4E04-805F-6D859EC12C95}" type="pres">
      <dgm:prSet presAssocID="{8F189273-7D3D-4E87-9CDD-C99FCBF2ED8D}" presName="hSp" presStyleCnt="0"/>
      <dgm:spPr/>
      <dgm:t>
        <a:bodyPr/>
        <a:lstStyle/>
        <a:p>
          <a:endParaRPr lang="en-US"/>
        </a:p>
      </dgm:t>
    </dgm:pt>
    <dgm:pt modelId="{6C6A87C6-C543-49A8-8961-F986136F1A47}" type="pres">
      <dgm:prSet presAssocID="{583787F8-824B-447F-AF8F-4083413A8DB2}" presName="vertFlow" presStyleCnt="0"/>
      <dgm:spPr/>
      <dgm:t>
        <a:bodyPr/>
        <a:lstStyle/>
        <a:p>
          <a:endParaRPr lang="en-US"/>
        </a:p>
      </dgm:t>
    </dgm:pt>
    <dgm:pt modelId="{9D36A8AE-FDAB-4986-B043-F11FA2A8C780}" type="pres">
      <dgm:prSet presAssocID="{583787F8-824B-447F-AF8F-4083413A8DB2}" presName="header" presStyleLbl="node1" presStyleIdx="3" presStyleCnt="4"/>
      <dgm:spPr/>
      <dgm:t>
        <a:bodyPr/>
        <a:lstStyle/>
        <a:p>
          <a:endParaRPr lang="en-US"/>
        </a:p>
      </dgm:t>
    </dgm:pt>
    <dgm:pt modelId="{D9E4FB3E-F9EA-4398-9C18-A39587DA1266}" type="pres">
      <dgm:prSet presAssocID="{8350D8CF-7FE8-40C8-A005-1077AB8E2A8E}" presName="parTrans" presStyleLbl="sibTrans2D1" presStyleIdx="5" presStyleCnt="7"/>
      <dgm:spPr/>
      <dgm:t>
        <a:bodyPr/>
        <a:lstStyle/>
        <a:p>
          <a:endParaRPr lang="en-US"/>
        </a:p>
      </dgm:t>
    </dgm:pt>
    <dgm:pt modelId="{20CBF707-B517-4891-B2A1-BD582DAED4E9}" type="pres">
      <dgm:prSet presAssocID="{67A51529-9AE0-4187-9461-B2862F3A437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9A8BB-66F5-4DE7-89FC-2EF87B18CF9B}" type="pres">
      <dgm:prSet presAssocID="{BFC951E1-4780-477B-95B5-E181FE9709E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EF64F81-2819-46CF-A280-560C89258D6F}" type="pres">
      <dgm:prSet presAssocID="{82E1117F-5028-4273-BCF5-C70A5AEDDFF2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5E021-4DE2-47FE-8BC7-0851B3F79758}" srcId="{E32641EF-9837-438B-A09A-AF3DCCA4F9FD}" destId="{583787F8-824B-447F-AF8F-4083413A8DB2}" srcOrd="3" destOrd="0" parTransId="{B8849BD4-2C32-4646-84FA-B8571FDBA1C3}" sibTransId="{3B58F5FD-99AB-454F-91A4-294777B546BE}"/>
    <dgm:cxn modelId="{411CAE66-2057-472E-8A75-0DCA54AFAF37}" type="presOf" srcId="{8F189273-7D3D-4E87-9CDD-C99FCBF2ED8D}" destId="{59A6B496-5567-43D4-8D0B-439FFAF01187}" srcOrd="0" destOrd="0" presId="urn:microsoft.com/office/officeart/2005/8/layout/lProcess1"/>
    <dgm:cxn modelId="{8A53716B-2C12-4228-B0D7-9D5DF02B9C16}" type="presOf" srcId="{0DB2A60F-5508-456F-B727-E44A31D5D658}" destId="{8413D0D5-200F-4473-BD9C-C563AED1B83C}" srcOrd="0" destOrd="0" presId="urn:microsoft.com/office/officeart/2005/8/layout/lProcess1"/>
    <dgm:cxn modelId="{D431D660-4CE3-40F9-80A3-ED96845BB6BE}" srcId="{E32641EF-9837-438B-A09A-AF3DCCA4F9FD}" destId="{B05C6B2D-6641-4810-A263-53AD616479FD}" srcOrd="0" destOrd="0" parTransId="{4FF0A3B3-3141-4DFD-A7D0-00C3644C3A21}" sibTransId="{F2CBCB1B-EA05-4F7D-AF31-5B4845318A28}"/>
    <dgm:cxn modelId="{09254AB0-703E-416E-AD84-3C8D80643A0A}" type="presOf" srcId="{70C8241F-931A-43CB-AFDC-517FD160B676}" destId="{0E800B52-88FB-4BAA-883E-7DA1C3808D5F}" srcOrd="0" destOrd="0" presId="urn:microsoft.com/office/officeart/2005/8/layout/lProcess1"/>
    <dgm:cxn modelId="{12D7D2EC-063A-4236-8068-A28FAB9089E4}" type="presOf" srcId="{C8A7941F-3864-45C8-8960-B06AE81197B7}" destId="{D59385EF-26E4-4304-B510-0322CBB19C52}" srcOrd="0" destOrd="0" presId="urn:microsoft.com/office/officeart/2005/8/layout/lProcess1"/>
    <dgm:cxn modelId="{0D34AC5E-58D7-4FD6-82EF-813BEF82FCBB}" type="presOf" srcId="{82E1117F-5028-4273-BCF5-C70A5AEDDFF2}" destId="{0EF64F81-2819-46CF-A280-560C89258D6F}" srcOrd="0" destOrd="0" presId="urn:microsoft.com/office/officeart/2005/8/layout/lProcess1"/>
    <dgm:cxn modelId="{8D55CFE2-EA13-4F90-A1FD-1FFA1DC8AC78}" srcId="{BE956682-54A4-4964-B762-036781F4DDBE}" destId="{99BEDB6A-7586-436B-925C-DEE5248551AF}" srcOrd="0" destOrd="0" parTransId="{0F130AF5-9720-4C55-BF47-AC619022BE7C}" sibTransId="{6DFFA536-440C-4460-BFC3-845636676A4C}"/>
    <dgm:cxn modelId="{C92CF307-56CE-43B4-8BFF-CF90627E6570}" type="presOf" srcId="{93A3FE47-8160-4BAA-97BB-087BB5B2CB9C}" destId="{64E928F4-9C20-46BA-A75F-FDDAAF92B03C}" srcOrd="0" destOrd="0" presId="urn:microsoft.com/office/officeart/2005/8/layout/lProcess1"/>
    <dgm:cxn modelId="{56C010A7-56CA-4288-8126-814D34D98244}" type="presOf" srcId="{D07CF953-C33B-4721-B64B-5B1F626380D6}" destId="{9D440DE2-B3F6-4377-81C9-DFA35DCDD06E}" srcOrd="0" destOrd="0" presId="urn:microsoft.com/office/officeart/2005/8/layout/lProcess1"/>
    <dgm:cxn modelId="{5E2B0155-AEE2-4740-AED5-E6237EDCD5C7}" srcId="{E32641EF-9837-438B-A09A-AF3DCCA4F9FD}" destId="{BE956682-54A4-4964-B762-036781F4DDBE}" srcOrd="1" destOrd="0" parTransId="{929A566D-1886-41C8-B8D1-203D9727530F}" sibTransId="{718891E4-5C0B-49A3-AA86-5CDA0EB78745}"/>
    <dgm:cxn modelId="{1A2F6D9A-DFAF-4E5E-860B-39D755B84887}" type="presOf" srcId="{BE956682-54A4-4964-B762-036781F4DDBE}" destId="{1D56362E-3F48-4BA0-B2A3-5940A2E98B52}" srcOrd="0" destOrd="0" presId="urn:microsoft.com/office/officeart/2005/8/layout/lProcess1"/>
    <dgm:cxn modelId="{AA29FD70-54E7-4EB4-913A-159F41FC3CF2}" type="presOf" srcId="{CF693352-0755-46AF-AD9C-B6DF1B60B4CC}" destId="{5D06AC9E-DC89-4779-BBF3-40EE353650B0}" srcOrd="0" destOrd="0" presId="urn:microsoft.com/office/officeart/2005/8/layout/lProcess1"/>
    <dgm:cxn modelId="{B3EE86D4-7DE4-4F48-8478-3E20B7D9EB93}" type="presOf" srcId="{7EE467BA-6B64-4981-B03F-5E951BFC34BE}" destId="{BC51C478-E3F6-4428-95AB-0A14A156481D}" srcOrd="0" destOrd="0" presId="urn:microsoft.com/office/officeart/2005/8/layout/lProcess1"/>
    <dgm:cxn modelId="{F1886882-92AB-47D8-97CE-45580CB7914B}" type="presOf" srcId="{E32641EF-9837-438B-A09A-AF3DCCA4F9FD}" destId="{0D0C01FB-F5AF-4008-95B0-4400A3F06163}" srcOrd="0" destOrd="0" presId="urn:microsoft.com/office/officeart/2005/8/layout/lProcess1"/>
    <dgm:cxn modelId="{81D6BE8C-C403-4163-BB5D-1DA72DCD039C}" type="presOf" srcId="{BFC951E1-4780-477B-95B5-E181FE9709E4}" destId="{2909A8BB-66F5-4DE7-89FC-2EF87B18CF9B}" srcOrd="0" destOrd="0" presId="urn:microsoft.com/office/officeart/2005/8/layout/lProcess1"/>
    <dgm:cxn modelId="{9BEB96DF-F9B2-4026-959C-964476A4B9D4}" srcId="{583787F8-824B-447F-AF8F-4083413A8DB2}" destId="{67A51529-9AE0-4187-9461-B2862F3A4373}" srcOrd="0" destOrd="0" parTransId="{8350D8CF-7FE8-40C8-A005-1077AB8E2A8E}" sibTransId="{BFC951E1-4780-477B-95B5-E181FE9709E4}"/>
    <dgm:cxn modelId="{585DEA01-0956-44AA-A053-EDD1C005F8E8}" type="presOf" srcId="{583787F8-824B-447F-AF8F-4083413A8DB2}" destId="{9D36A8AE-FDAB-4986-B043-F11FA2A8C780}" srcOrd="0" destOrd="0" presId="urn:microsoft.com/office/officeart/2005/8/layout/lProcess1"/>
    <dgm:cxn modelId="{3A44D487-80E6-410C-AD61-46667E89C6D7}" srcId="{583787F8-824B-447F-AF8F-4083413A8DB2}" destId="{82E1117F-5028-4273-BCF5-C70A5AEDDFF2}" srcOrd="1" destOrd="0" parTransId="{DCF94614-7267-44AA-88AA-488FAE253FE6}" sibTransId="{D95A1DF6-2C4B-43AA-A8AC-A1C4E83854AA}"/>
    <dgm:cxn modelId="{A98CF8F1-CD8F-44AA-964C-E4E2802404CC}" srcId="{8F189273-7D3D-4E87-9CDD-C99FCBF2ED8D}" destId="{CF693352-0755-46AF-AD9C-B6DF1B60B4CC}" srcOrd="0" destOrd="0" parTransId="{7C06C3AD-5CAA-40EC-8218-35ED8252FFFC}" sibTransId="{93A3FE47-8160-4BAA-97BB-087BB5B2CB9C}"/>
    <dgm:cxn modelId="{D9F9EF92-3944-4474-B3BB-8893E20D29EA}" type="presOf" srcId="{99BEDB6A-7586-436B-925C-DEE5248551AF}" destId="{B04C9458-A860-4875-AB03-0995FBF0BFDE}" srcOrd="0" destOrd="0" presId="urn:microsoft.com/office/officeart/2005/8/layout/lProcess1"/>
    <dgm:cxn modelId="{F4D42D97-9546-4914-B2DB-6505EA69F432}" srcId="{8F189273-7D3D-4E87-9CDD-C99FCBF2ED8D}" destId="{C8A7941F-3864-45C8-8960-B06AE81197B7}" srcOrd="1" destOrd="0" parTransId="{D3631385-0843-49B1-82A1-DB747F4E4121}" sibTransId="{54174231-B531-4886-AA00-DF8B75F513F2}"/>
    <dgm:cxn modelId="{2FD56249-D403-4598-95EE-A25218334FE2}" type="presOf" srcId="{B05C6B2D-6641-4810-A263-53AD616479FD}" destId="{D51FD6BB-4273-4D1D-B83B-2E3C19E397B3}" srcOrd="0" destOrd="0" presId="urn:microsoft.com/office/officeart/2005/8/layout/lProcess1"/>
    <dgm:cxn modelId="{198E3A58-1D9B-4080-9DA5-40BE1893FC19}" srcId="{B05C6B2D-6641-4810-A263-53AD616479FD}" destId="{0DB2A60F-5508-456F-B727-E44A31D5D658}" srcOrd="0" destOrd="0" parTransId="{D07CF953-C33B-4721-B64B-5B1F626380D6}" sibTransId="{70C8241F-931A-43CB-AFDC-517FD160B676}"/>
    <dgm:cxn modelId="{3B582E92-665E-4820-84EB-B192E8225A8A}" type="presOf" srcId="{67A51529-9AE0-4187-9461-B2862F3A4373}" destId="{20CBF707-B517-4891-B2A1-BD582DAED4E9}" srcOrd="0" destOrd="0" presId="urn:microsoft.com/office/officeart/2005/8/layout/lProcess1"/>
    <dgm:cxn modelId="{56FB4E37-08CB-4EBF-A0D6-F537322678D9}" type="presOf" srcId="{0F130AF5-9720-4C55-BF47-AC619022BE7C}" destId="{87349CF6-7C3E-49AB-B527-55E6D6BA9AA0}" srcOrd="0" destOrd="0" presId="urn:microsoft.com/office/officeart/2005/8/layout/lProcess1"/>
    <dgm:cxn modelId="{53E586E9-0AB3-4BF5-8F8C-2958E08EC44D}" type="presOf" srcId="{7C06C3AD-5CAA-40EC-8218-35ED8252FFFC}" destId="{4C8A0B43-A625-47CB-ADBE-CAB6FE0F4FDF}" srcOrd="0" destOrd="0" presId="urn:microsoft.com/office/officeart/2005/8/layout/lProcess1"/>
    <dgm:cxn modelId="{5B42A394-8DE6-4373-8186-C0CDEC3BADC8}" srcId="{E32641EF-9837-438B-A09A-AF3DCCA4F9FD}" destId="{8F189273-7D3D-4E87-9CDD-C99FCBF2ED8D}" srcOrd="2" destOrd="0" parTransId="{30002A37-FD33-4F5A-B961-85ED3005B662}" sibTransId="{901311FA-1CC2-404D-B9AB-9B508C943780}"/>
    <dgm:cxn modelId="{A7C999A8-4D04-4493-A22A-B2C488BA916F}" type="presOf" srcId="{8350D8CF-7FE8-40C8-A005-1077AB8E2A8E}" destId="{D9E4FB3E-F9EA-4398-9C18-A39587DA1266}" srcOrd="0" destOrd="0" presId="urn:microsoft.com/office/officeart/2005/8/layout/lProcess1"/>
    <dgm:cxn modelId="{462AE8B3-EB2C-4327-8FB2-B80506E0592D}" srcId="{B05C6B2D-6641-4810-A263-53AD616479FD}" destId="{7EE467BA-6B64-4981-B03F-5E951BFC34BE}" srcOrd="1" destOrd="0" parTransId="{7642FD22-2AE7-461E-A092-41FBEC9A0666}" sibTransId="{16A5EA72-DAA6-417A-9EF2-072A00CA5A01}"/>
    <dgm:cxn modelId="{4806A766-8E2E-4FBD-95BF-480CFFF912AC}" type="presParOf" srcId="{0D0C01FB-F5AF-4008-95B0-4400A3F06163}" destId="{00E058BC-3F25-43B8-9D81-268682326972}" srcOrd="0" destOrd="0" presId="urn:microsoft.com/office/officeart/2005/8/layout/lProcess1"/>
    <dgm:cxn modelId="{E94832AE-ADEE-4FA3-968E-9D7A4B125929}" type="presParOf" srcId="{00E058BC-3F25-43B8-9D81-268682326972}" destId="{D51FD6BB-4273-4D1D-B83B-2E3C19E397B3}" srcOrd="0" destOrd="0" presId="urn:microsoft.com/office/officeart/2005/8/layout/lProcess1"/>
    <dgm:cxn modelId="{D0C0F2D2-9F44-470D-9F7C-FCF01F6B19A6}" type="presParOf" srcId="{00E058BC-3F25-43B8-9D81-268682326972}" destId="{9D440DE2-B3F6-4377-81C9-DFA35DCDD06E}" srcOrd="1" destOrd="0" presId="urn:microsoft.com/office/officeart/2005/8/layout/lProcess1"/>
    <dgm:cxn modelId="{E08B4451-B06D-449A-861E-774B6D4D649E}" type="presParOf" srcId="{00E058BC-3F25-43B8-9D81-268682326972}" destId="{8413D0D5-200F-4473-BD9C-C563AED1B83C}" srcOrd="2" destOrd="0" presId="urn:microsoft.com/office/officeart/2005/8/layout/lProcess1"/>
    <dgm:cxn modelId="{9D96D7B0-BC67-4347-B139-6FB377A0383F}" type="presParOf" srcId="{00E058BC-3F25-43B8-9D81-268682326972}" destId="{0E800B52-88FB-4BAA-883E-7DA1C3808D5F}" srcOrd="3" destOrd="0" presId="urn:microsoft.com/office/officeart/2005/8/layout/lProcess1"/>
    <dgm:cxn modelId="{0CFA19BC-7C26-4ADA-82FD-C85FBC6A79A1}" type="presParOf" srcId="{00E058BC-3F25-43B8-9D81-268682326972}" destId="{BC51C478-E3F6-4428-95AB-0A14A156481D}" srcOrd="4" destOrd="0" presId="urn:microsoft.com/office/officeart/2005/8/layout/lProcess1"/>
    <dgm:cxn modelId="{BF67EFCC-95EB-419A-A710-E7B05AFC6DD7}" type="presParOf" srcId="{0D0C01FB-F5AF-4008-95B0-4400A3F06163}" destId="{C65F2F8C-B10D-4102-A4E2-AC556BDBC9E9}" srcOrd="1" destOrd="0" presId="urn:microsoft.com/office/officeart/2005/8/layout/lProcess1"/>
    <dgm:cxn modelId="{C81DE933-69A9-4F42-9B46-A466EEF306F4}" type="presParOf" srcId="{0D0C01FB-F5AF-4008-95B0-4400A3F06163}" destId="{0CB64024-D32F-48F2-B7ED-AB23D8B69506}" srcOrd="2" destOrd="0" presId="urn:microsoft.com/office/officeart/2005/8/layout/lProcess1"/>
    <dgm:cxn modelId="{40DC5C39-863D-4859-9587-6EEE2F43DAA7}" type="presParOf" srcId="{0CB64024-D32F-48F2-B7ED-AB23D8B69506}" destId="{1D56362E-3F48-4BA0-B2A3-5940A2E98B52}" srcOrd="0" destOrd="0" presId="urn:microsoft.com/office/officeart/2005/8/layout/lProcess1"/>
    <dgm:cxn modelId="{00C2F014-133E-4D60-90F1-F4758F2924A0}" type="presParOf" srcId="{0CB64024-D32F-48F2-B7ED-AB23D8B69506}" destId="{87349CF6-7C3E-49AB-B527-55E6D6BA9AA0}" srcOrd="1" destOrd="0" presId="urn:microsoft.com/office/officeart/2005/8/layout/lProcess1"/>
    <dgm:cxn modelId="{6DE2418E-1C48-45E3-990A-769F765AF37E}" type="presParOf" srcId="{0CB64024-D32F-48F2-B7ED-AB23D8B69506}" destId="{B04C9458-A860-4875-AB03-0995FBF0BFDE}" srcOrd="2" destOrd="0" presId="urn:microsoft.com/office/officeart/2005/8/layout/lProcess1"/>
    <dgm:cxn modelId="{7578D76A-26B3-401D-8CDE-9106FBE4FFE4}" type="presParOf" srcId="{0D0C01FB-F5AF-4008-95B0-4400A3F06163}" destId="{757BD9FD-07DE-4024-84A7-C18A84E64F90}" srcOrd="3" destOrd="0" presId="urn:microsoft.com/office/officeart/2005/8/layout/lProcess1"/>
    <dgm:cxn modelId="{C4ABB578-B2AF-4C4C-B41F-CBE614267991}" type="presParOf" srcId="{0D0C01FB-F5AF-4008-95B0-4400A3F06163}" destId="{113EE425-3202-4636-955A-9181924F52CC}" srcOrd="4" destOrd="0" presId="urn:microsoft.com/office/officeart/2005/8/layout/lProcess1"/>
    <dgm:cxn modelId="{8FCD082A-583E-4857-BBCD-A21A1BFB195D}" type="presParOf" srcId="{113EE425-3202-4636-955A-9181924F52CC}" destId="{59A6B496-5567-43D4-8D0B-439FFAF01187}" srcOrd="0" destOrd="0" presId="urn:microsoft.com/office/officeart/2005/8/layout/lProcess1"/>
    <dgm:cxn modelId="{6B1A4B9A-2E64-4D0E-AA2F-0516448A74D5}" type="presParOf" srcId="{113EE425-3202-4636-955A-9181924F52CC}" destId="{4C8A0B43-A625-47CB-ADBE-CAB6FE0F4FDF}" srcOrd="1" destOrd="0" presId="urn:microsoft.com/office/officeart/2005/8/layout/lProcess1"/>
    <dgm:cxn modelId="{E5D680AF-0E19-4672-8632-15A1DF7DCBA7}" type="presParOf" srcId="{113EE425-3202-4636-955A-9181924F52CC}" destId="{5D06AC9E-DC89-4779-BBF3-40EE353650B0}" srcOrd="2" destOrd="0" presId="urn:microsoft.com/office/officeart/2005/8/layout/lProcess1"/>
    <dgm:cxn modelId="{1443F0EF-CAB1-43F7-9F54-3B71586A56D3}" type="presParOf" srcId="{113EE425-3202-4636-955A-9181924F52CC}" destId="{64E928F4-9C20-46BA-A75F-FDDAAF92B03C}" srcOrd="3" destOrd="0" presId="urn:microsoft.com/office/officeart/2005/8/layout/lProcess1"/>
    <dgm:cxn modelId="{1CEFE169-D83B-4E15-B46F-8AA25454B17F}" type="presParOf" srcId="{113EE425-3202-4636-955A-9181924F52CC}" destId="{D59385EF-26E4-4304-B510-0322CBB19C52}" srcOrd="4" destOrd="0" presId="urn:microsoft.com/office/officeart/2005/8/layout/lProcess1"/>
    <dgm:cxn modelId="{862A8BA4-580C-43D3-B6BB-D00270ADEB1E}" type="presParOf" srcId="{0D0C01FB-F5AF-4008-95B0-4400A3F06163}" destId="{1B8EB7A2-2435-4E04-805F-6D859EC12C95}" srcOrd="5" destOrd="0" presId="urn:microsoft.com/office/officeart/2005/8/layout/lProcess1"/>
    <dgm:cxn modelId="{DE117CD0-3CCD-416A-9A8A-E8A36A0179CC}" type="presParOf" srcId="{0D0C01FB-F5AF-4008-95B0-4400A3F06163}" destId="{6C6A87C6-C543-49A8-8961-F986136F1A47}" srcOrd="6" destOrd="0" presId="urn:microsoft.com/office/officeart/2005/8/layout/lProcess1"/>
    <dgm:cxn modelId="{ED55969D-D3AA-4810-B664-C351C6BE4C62}" type="presParOf" srcId="{6C6A87C6-C543-49A8-8961-F986136F1A47}" destId="{9D36A8AE-FDAB-4986-B043-F11FA2A8C780}" srcOrd="0" destOrd="0" presId="urn:microsoft.com/office/officeart/2005/8/layout/lProcess1"/>
    <dgm:cxn modelId="{BC00851F-9CC8-41E5-B413-22882880D8A4}" type="presParOf" srcId="{6C6A87C6-C543-49A8-8961-F986136F1A47}" destId="{D9E4FB3E-F9EA-4398-9C18-A39587DA1266}" srcOrd="1" destOrd="0" presId="urn:microsoft.com/office/officeart/2005/8/layout/lProcess1"/>
    <dgm:cxn modelId="{DA4ACB66-6BC2-4CCE-8D98-B57369559728}" type="presParOf" srcId="{6C6A87C6-C543-49A8-8961-F986136F1A47}" destId="{20CBF707-B517-4891-B2A1-BD582DAED4E9}" srcOrd="2" destOrd="0" presId="urn:microsoft.com/office/officeart/2005/8/layout/lProcess1"/>
    <dgm:cxn modelId="{DB3EA8B8-0691-4415-A82E-65FB0B947DD6}" type="presParOf" srcId="{6C6A87C6-C543-49A8-8961-F986136F1A47}" destId="{2909A8BB-66F5-4DE7-89FC-2EF87B18CF9B}" srcOrd="3" destOrd="0" presId="urn:microsoft.com/office/officeart/2005/8/layout/lProcess1"/>
    <dgm:cxn modelId="{F4837703-DD1F-4CD5-8163-B596EF7B2110}" type="presParOf" srcId="{6C6A87C6-C543-49A8-8961-F986136F1A47}" destId="{0EF64F81-2819-46CF-A280-560C89258D6F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6937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2EFB3-2A8E-4D28-9CA3-B7DDDB4A0840}" type="presOf" srcId="{CD3046F8-43D6-405B-BEA7-C7371118E20A}" destId="{A05A1FB1-99FD-4EEE-BCA6-067F1DC21E32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4EDD697E-F483-46C7-AB48-014AD0818055}" type="presOf" srcId="{AD57BD4F-120E-4944-8906-7BF612C590B5}" destId="{1636BCA8-B82B-469D-844F-7E73A7D6A3B6}" srcOrd="0" destOrd="0" presId="urn:microsoft.com/office/officeart/2009/3/layout/DescendingProcess"/>
    <dgm:cxn modelId="{75E2E2BD-FE5F-40B7-9008-47880F50E6BE}" type="presOf" srcId="{5981CDC2-2EE1-40BD-BEFC-4650E31281E0}" destId="{8FDE69E0-B784-4F53-88ED-7863FB7EF31E}" srcOrd="0" destOrd="0" presId="urn:microsoft.com/office/officeart/2009/3/layout/DescendingProcess"/>
    <dgm:cxn modelId="{B03A406C-7137-4245-ADB6-CFC9ACDB9FC4}" type="presOf" srcId="{8FD4D9DE-25B6-40DE-8F2C-776185D83C59}" destId="{2C00486D-B008-4DD9-8F0A-0865AF6864E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8D98D2B0-6CE8-409C-B02B-DD935427B261}" type="presOf" srcId="{18EB99D7-C5CA-479A-9C9D-993D8CF26FC3}" destId="{735385E6-1593-40B2-8F24-1E5491DF262B}" srcOrd="0" destOrd="0" presId="urn:microsoft.com/office/officeart/2009/3/layout/DescendingProcess"/>
    <dgm:cxn modelId="{31B92DBA-4294-4C72-B8A9-D960D0237F9B}" type="presOf" srcId="{856AC852-0E1B-4011-A4F9-02DC110C3DAA}" destId="{283CB1E0-F0B4-41C3-80B6-9CA6B938D795}" srcOrd="0" destOrd="0" presId="urn:microsoft.com/office/officeart/2009/3/layout/DescendingProcess"/>
    <dgm:cxn modelId="{709B2BFB-557C-4F19-A4CB-3CEF1D3D5F1B}" type="presOf" srcId="{EBDE3D6F-0F14-4FB5-BF34-2381C4B843B5}" destId="{03D2C02E-7583-47AC-A533-83B619984E18}" srcOrd="0" destOrd="0" presId="urn:microsoft.com/office/officeart/2009/3/layout/DescendingProcess"/>
    <dgm:cxn modelId="{4CB8B9D9-D679-4598-8610-22CA4F31BD89}" type="presOf" srcId="{6FED26C1-DCEF-491B-B15C-3AA613BC5A62}" destId="{64760302-4E47-4351-83CF-47E6AEEBA847}" srcOrd="0" destOrd="0" presId="urn:microsoft.com/office/officeart/2009/3/layout/DescendingProcess"/>
    <dgm:cxn modelId="{8C1760FB-8785-48FF-8924-E50D57AC7078}" type="presOf" srcId="{7D2EF5DE-D69F-41FA-9380-52E2BA353B7D}" destId="{5E96A6B8-C46E-4773-9CF1-76754111EA6D}" srcOrd="0" destOrd="0" presId="urn:microsoft.com/office/officeart/2009/3/layout/DescendingProcess"/>
    <dgm:cxn modelId="{7C26F3BB-2805-44C8-B51D-BB80C23A3EAD}" type="presOf" srcId="{14C55BC4-AC7C-4C17-8998-091E73D2B8BA}" destId="{0750E9F7-F6FB-4E82-A94B-46DA77E0543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F2236ABC-5D5B-4316-92D7-AE28A0B8D6D5}" type="presOf" srcId="{BB806962-C168-4190-8E1C-5D863A190479}" destId="{BD8D260A-35D8-4527-9EAF-1D22A1253FEE}" srcOrd="0" destOrd="0" presId="urn:microsoft.com/office/officeart/2009/3/layout/DescendingProcess"/>
    <dgm:cxn modelId="{E80F7FE6-4EDE-43E9-AFD2-3D096048ECBD}" type="presOf" srcId="{DD2179FD-200D-4E06-B6F5-5C83468DE52F}" destId="{7C15A607-6690-4C36-9063-AD87E827E177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024EDF8F-2900-4AD6-B1CA-BC27B496CB59}" type="presOf" srcId="{177F329A-114F-4DEF-B506-992DFF0A0739}" destId="{FE8E991E-6FC1-453A-8D43-DBBE52B364DD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65717BDC-CC5F-4E57-8296-91FF843059EE}" type="presParOf" srcId="{FE8E991E-6FC1-453A-8D43-DBBE52B364DD}" destId="{0A54D6EF-09F7-4657-9C4D-81F3E162FE27}" srcOrd="0" destOrd="0" presId="urn:microsoft.com/office/officeart/2009/3/layout/DescendingProcess"/>
    <dgm:cxn modelId="{717E6A59-A2D8-443D-8664-C0F3701F1B51}" type="presParOf" srcId="{FE8E991E-6FC1-453A-8D43-DBBE52B364DD}" destId="{BD8D260A-35D8-4527-9EAF-1D22A1253FEE}" srcOrd="1" destOrd="0" presId="urn:microsoft.com/office/officeart/2009/3/layout/DescendingProcess"/>
    <dgm:cxn modelId="{295F65BC-87C0-4FEA-8983-1222D508C8C3}" type="presParOf" srcId="{FE8E991E-6FC1-453A-8D43-DBBE52B364DD}" destId="{A05A1FB1-99FD-4EEE-BCA6-067F1DC21E32}" srcOrd="2" destOrd="0" presId="urn:microsoft.com/office/officeart/2009/3/layout/DescendingProcess"/>
    <dgm:cxn modelId="{0ABEFAE1-86C4-4992-819B-71F6C6B4D568}" type="presParOf" srcId="{FE8E991E-6FC1-453A-8D43-DBBE52B364DD}" destId="{94FA7B0F-0370-430B-B481-E8070624E993}" srcOrd="3" destOrd="0" presId="urn:microsoft.com/office/officeart/2009/3/layout/DescendingProcess"/>
    <dgm:cxn modelId="{5A54B61B-DFD6-4077-86E8-C40EC9026B07}" type="presParOf" srcId="{94FA7B0F-0370-430B-B481-E8070624E993}" destId="{1636BCA8-B82B-469D-844F-7E73A7D6A3B6}" srcOrd="0" destOrd="0" presId="urn:microsoft.com/office/officeart/2009/3/layout/DescendingProcess"/>
    <dgm:cxn modelId="{1414D381-4C92-491A-A948-D798DF998FAE}" type="presParOf" srcId="{FE8E991E-6FC1-453A-8D43-DBBE52B364DD}" destId="{8FDE69E0-B784-4F53-88ED-7863FB7EF31E}" srcOrd="4" destOrd="0" presId="urn:microsoft.com/office/officeart/2009/3/layout/DescendingProcess"/>
    <dgm:cxn modelId="{82F4898C-BB9D-44AF-BC9A-1812DE9FFC1A}" type="presParOf" srcId="{FE8E991E-6FC1-453A-8D43-DBBE52B364DD}" destId="{C23A2B11-47D9-40FA-8034-3F056D4D3421}" srcOrd="5" destOrd="0" presId="urn:microsoft.com/office/officeart/2009/3/layout/DescendingProcess"/>
    <dgm:cxn modelId="{396EE09A-3CD9-47CD-B14E-6ECF0FAFF60D}" type="presParOf" srcId="{C23A2B11-47D9-40FA-8034-3F056D4D3421}" destId="{5E96A6B8-C46E-4773-9CF1-76754111EA6D}" srcOrd="0" destOrd="0" presId="urn:microsoft.com/office/officeart/2009/3/layout/DescendingProcess"/>
    <dgm:cxn modelId="{52DF7455-F3BC-44E2-91AA-07E66B74C61C}" type="presParOf" srcId="{FE8E991E-6FC1-453A-8D43-DBBE52B364DD}" destId="{2C00486D-B008-4DD9-8F0A-0865AF6864E6}" srcOrd="6" destOrd="0" presId="urn:microsoft.com/office/officeart/2009/3/layout/DescendingProcess"/>
    <dgm:cxn modelId="{0C9DDC2C-C66D-4D81-8F2D-941AA06B28EF}" type="presParOf" srcId="{FE8E991E-6FC1-453A-8D43-DBBE52B364DD}" destId="{60F43D4D-1989-4D06-A7B9-ABE1627EBC2C}" srcOrd="7" destOrd="0" presId="urn:microsoft.com/office/officeart/2009/3/layout/DescendingProcess"/>
    <dgm:cxn modelId="{78615C81-EF7F-4766-B161-74287E7079A1}" type="presParOf" srcId="{60F43D4D-1989-4D06-A7B9-ABE1627EBC2C}" destId="{283CB1E0-F0B4-41C3-80B6-9CA6B938D795}" srcOrd="0" destOrd="0" presId="urn:microsoft.com/office/officeart/2009/3/layout/DescendingProcess"/>
    <dgm:cxn modelId="{C1156009-1284-4768-9CF0-A04473C013EB}" type="presParOf" srcId="{FE8E991E-6FC1-453A-8D43-DBBE52B364DD}" destId="{03D2C02E-7583-47AC-A533-83B619984E18}" srcOrd="8" destOrd="0" presId="urn:microsoft.com/office/officeart/2009/3/layout/DescendingProcess"/>
    <dgm:cxn modelId="{66783ADA-ABEE-4894-8F1A-9764EA8ADEB4}" type="presParOf" srcId="{FE8E991E-6FC1-453A-8D43-DBBE52B364DD}" destId="{2DF3C7E2-9C56-4E84-9063-9B6CED43093F}" srcOrd="9" destOrd="0" presId="urn:microsoft.com/office/officeart/2009/3/layout/DescendingProcess"/>
    <dgm:cxn modelId="{E1C038A6-3CB2-4A5F-9F9B-17F095EA8217}" type="presParOf" srcId="{2DF3C7E2-9C56-4E84-9063-9B6CED43093F}" destId="{735385E6-1593-40B2-8F24-1E5491DF262B}" srcOrd="0" destOrd="0" presId="urn:microsoft.com/office/officeart/2009/3/layout/DescendingProcess"/>
    <dgm:cxn modelId="{12365A4A-98E4-478B-B531-04A5B707DF31}" type="presParOf" srcId="{FE8E991E-6FC1-453A-8D43-DBBE52B364DD}" destId="{0750E9F7-F6FB-4E82-A94B-46DA77E0543D}" srcOrd="10" destOrd="0" presId="urn:microsoft.com/office/officeart/2009/3/layout/DescendingProcess"/>
    <dgm:cxn modelId="{98E996BE-FFB1-49FA-9531-0FA08D1758AB}" type="presParOf" srcId="{FE8E991E-6FC1-453A-8D43-DBBE52B364DD}" destId="{1DBCB38A-177A-4924-8AEC-C06533FCE26D}" srcOrd="11" destOrd="0" presId="urn:microsoft.com/office/officeart/2009/3/layout/DescendingProcess"/>
    <dgm:cxn modelId="{585A3931-7891-4F42-AA66-8DDA930A5C4A}" type="presParOf" srcId="{1DBCB38A-177A-4924-8AEC-C06533FCE26D}" destId="{7C15A607-6690-4C36-9063-AD87E827E177}" srcOrd="0" destOrd="0" presId="urn:microsoft.com/office/officeart/2009/3/layout/DescendingProcess"/>
    <dgm:cxn modelId="{C8BBEACC-4AA2-4C94-B7A8-79304A9E2A13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72289-1BB9-4694-BC50-CC0D4BFCFB99}">
      <dsp:nvSpPr>
        <dsp:cNvPr id="0" name=""/>
        <dsp:cNvSpPr/>
      </dsp:nvSpPr>
      <dsp:spPr>
        <a:xfrm>
          <a:off x="3731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JDK 1.0 (1996)</a:t>
          </a:r>
          <a:endParaRPr lang="en-US" sz="2200" kern="1200" dirty="0"/>
        </a:p>
      </dsp:txBody>
      <dsp:txXfrm>
        <a:off x="17352" y="272460"/>
        <a:ext cx="1832970" cy="437811"/>
      </dsp:txXfrm>
    </dsp:sp>
    <dsp:sp modelId="{0D389D32-95CA-41D7-A2BB-9431290D5A48}">
      <dsp:nvSpPr>
        <dsp:cNvPr id="0" name=""/>
        <dsp:cNvSpPr/>
      </dsp:nvSpPr>
      <dsp:spPr>
        <a:xfrm>
          <a:off x="2124373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JDK 1.1 (1997)</a:t>
          </a:r>
          <a:endParaRPr lang="en-US" sz="2200" kern="1200" dirty="0"/>
        </a:p>
      </dsp:txBody>
      <dsp:txXfrm>
        <a:off x="2137994" y="272460"/>
        <a:ext cx="1832970" cy="437811"/>
      </dsp:txXfrm>
    </dsp:sp>
    <dsp:sp modelId="{03845359-8869-43EE-8BE6-F7F11D707D32}">
      <dsp:nvSpPr>
        <dsp:cNvPr id="0" name=""/>
        <dsp:cNvSpPr/>
      </dsp:nvSpPr>
      <dsp:spPr>
        <a:xfrm rot="5400000">
          <a:off x="3013787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566F0-8452-43E9-8660-0CF791C46002}">
      <dsp:nvSpPr>
        <dsp:cNvPr id="0" name=""/>
        <dsp:cNvSpPr/>
      </dsp:nvSpPr>
      <dsp:spPr>
        <a:xfrm>
          <a:off x="2124373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inner classes</a:t>
          </a:r>
          <a:endParaRPr lang="en-US" sz="1400" b="1" kern="1200" dirty="0"/>
        </a:p>
      </dsp:txBody>
      <dsp:txXfrm>
        <a:off x="2137994" y="900281"/>
        <a:ext cx="1832970" cy="437811"/>
      </dsp:txXfrm>
    </dsp:sp>
    <dsp:sp modelId="{FF5057EF-47CC-48AE-BC95-63AC2FCB2AFB}">
      <dsp:nvSpPr>
        <dsp:cNvPr id="0" name=""/>
        <dsp:cNvSpPr/>
      </dsp:nvSpPr>
      <dsp:spPr>
        <a:xfrm rot="5400000">
          <a:off x="3013787" y="139240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80B-71E9-4D08-B48E-E8C5C4FF2607}">
      <dsp:nvSpPr>
        <dsp:cNvPr id="0" name=""/>
        <dsp:cNvSpPr/>
      </dsp:nvSpPr>
      <dsp:spPr>
        <a:xfrm>
          <a:off x="2124373" y="1514482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JavaBeans, JDBC, RMI, reflection, JIT </a:t>
          </a:r>
          <a:endParaRPr lang="en-US" sz="1400" b="0" kern="1200" dirty="0"/>
        </a:p>
      </dsp:txBody>
      <dsp:txXfrm>
        <a:off x="2137994" y="1528103"/>
        <a:ext cx="1832970" cy="437811"/>
      </dsp:txXfrm>
    </dsp:sp>
    <dsp:sp modelId="{97EB7E47-C44D-438D-8E4B-58893334B6CD}">
      <dsp:nvSpPr>
        <dsp:cNvPr id="0" name=""/>
        <dsp:cNvSpPr/>
      </dsp:nvSpPr>
      <dsp:spPr>
        <a:xfrm>
          <a:off x="4245014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b="0" i="0" kern="1200" dirty="0" smtClean="0"/>
            <a:t>JDK 1.2 (1998)</a:t>
          </a:r>
          <a:endParaRPr lang="en-US" sz="2200" kern="1200" dirty="0"/>
        </a:p>
      </dsp:txBody>
      <dsp:txXfrm>
        <a:off x="4258635" y="272460"/>
        <a:ext cx="1832970" cy="437811"/>
      </dsp:txXfrm>
    </dsp:sp>
    <dsp:sp modelId="{E8C0EE95-66B9-4CC1-8F65-7F201DC177C3}">
      <dsp:nvSpPr>
        <dsp:cNvPr id="0" name=""/>
        <dsp:cNvSpPr/>
      </dsp:nvSpPr>
      <dsp:spPr>
        <a:xfrm rot="5400000">
          <a:off x="5134428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DBEB-EAA5-4C53-8EF3-E4075F632FD7}">
      <dsp:nvSpPr>
        <dsp:cNvPr id="0" name=""/>
        <dsp:cNvSpPr/>
      </dsp:nvSpPr>
      <dsp:spPr>
        <a:xfrm>
          <a:off x="4245014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b="1" i="0" kern="1200" dirty="0" smtClean="0"/>
            <a:t>strictfp</a:t>
          </a:r>
          <a:r>
            <a:rPr lang="en-US" sz="1400" b="0" i="0" kern="1200" dirty="0" smtClean="0"/>
            <a:t> keyword</a:t>
          </a:r>
          <a:endParaRPr lang="en-US" sz="1400" kern="1200" dirty="0"/>
        </a:p>
      </dsp:txBody>
      <dsp:txXfrm>
        <a:off x="4258635" y="900281"/>
        <a:ext cx="1832970" cy="437811"/>
      </dsp:txXfrm>
    </dsp:sp>
    <dsp:sp modelId="{0797401E-ACD6-4532-9D35-DA8DBE043745}">
      <dsp:nvSpPr>
        <dsp:cNvPr id="0" name=""/>
        <dsp:cNvSpPr/>
      </dsp:nvSpPr>
      <dsp:spPr>
        <a:xfrm rot="5400000">
          <a:off x="5134428" y="139240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487-0F10-4D88-BC0B-EB1A6659AD5A}">
      <dsp:nvSpPr>
        <dsp:cNvPr id="0" name=""/>
        <dsp:cNvSpPr/>
      </dsp:nvSpPr>
      <dsp:spPr>
        <a:xfrm>
          <a:off x="4245014" y="1514482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Swing API, </a:t>
          </a:r>
          <a:br>
            <a:rPr lang="en-US" sz="1400" b="0" i="0" kern="1200" dirty="0" smtClean="0"/>
          </a:br>
          <a:r>
            <a:rPr lang="en-US" sz="1400" b="0" i="0" kern="1200" dirty="0" smtClean="0"/>
            <a:t>Collections API</a:t>
          </a:r>
          <a:endParaRPr lang="en-US" sz="1400" kern="1200" dirty="0"/>
        </a:p>
      </dsp:txBody>
      <dsp:txXfrm>
        <a:off x="4258635" y="1528103"/>
        <a:ext cx="1832970" cy="437811"/>
      </dsp:txXfrm>
    </dsp:sp>
    <dsp:sp modelId="{1D481667-67AD-49FB-8672-D7DECC98A09B}">
      <dsp:nvSpPr>
        <dsp:cNvPr id="0" name=""/>
        <dsp:cNvSpPr/>
      </dsp:nvSpPr>
      <dsp:spPr>
        <a:xfrm>
          <a:off x="6365656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J2SE 1.3 (2000)</a:t>
          </a:r>
          <a:endParaRPr lang="en-US" sz="2200" kern="1200" dirty="0"/>
        </a:p>
      </dsp:txBody>
      <dsp:txXfrm>
        <a:off x="6379277" y="272460"/>
        <a:ext cx="1832970" cy="437811"/>
      </dsp:txXfrm>
    </dsp:sp>
    <dsp:sp modelId="{95117347-F1BC-4AE0-960D-A5FCFBC933ED}">
      <dsp:nvSpPr>
        <dsp:cNvPr id="0" name=""/>
        <dsp:cNvSpPr/>
      </dsp:nvSpPr>
      <dsp:spPr>
        <a:xfrm rot="5400000">
          <a:off x="7255070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4D02-8142-4DBF-BCA3-A55D020C5605}">
      <dsp:nvSpPr>
        <dsp:cNvPr id="0" name=""/>
        <dsp:cNvSpPr/>
      </dsp:nvSpPr>
      <dsp:spPr>
        <a:xfrm>
          <a:off x="6365656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JNDI, JPDA</a:t>
          </a:r>
          <a:endParaRPr lang="en-US" sz="1400" kern="1200" dirty="0"/>
        </a:p>
      </dsp:txBody>
      <dsp:txXfrm>
        <a:off x="6379277" y="900281"/>
        <a:ext cx="1832970" cy="437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D6BB-4273-4D1D-B83B-2E3C19E397B3}">
      <dsp:nvSpPr>
        <dsp:cNvPr id="0" name=""/>
        <dsp:cNvSpPr/>
      </dsp:nvSpPr>
      <dsp:spPr>
        <a:xfrm>
          <a:off x="4450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J2SE 1.4 (2002)</a:t>
          </a:r>
          <a:endParaRPr lang="en-US" sz="2100" kern="1200" dirty="0"/>
        </a:p>
      </dsp:txBody>
      <dsp:txXfrm>
        <a:off x="18069" y="382146"/>
        <a:ext cx="1832648" cy="437733"/>
      </dsp:txXfrm>
    </dsp:sp>
    <dsp:sp modelId="{9D440DE2-B3F6-4377-81C9-DFA35DCDD06E}">
      <dsp:nvSpPr>
        <dsp:cNvPr id="0" name=""/>
        <dsp:cNvSpPr/>
      </dsp:nvSpPr>
      <dsp:spPr>
        <a:xfrm rot="5400000">
          <a:off x="893709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D0D5-200F-4473-BD9C-C563AED1B83C}">
      <dsp:nvSpPr>
        <dsp:cNvPr id="0" name=""/>
        <dsp:cNvSpPr/>
      </dsp:nvSpPr>
      <dsp:spPr>
        <a:xfrm>
          <a:off x="4450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assert</a:t>
          </a:r>
          <a:r>
            <a:rPr lang="en-US" sz="1400" b="0" i="0" kern="1200" dirty="0" smtClean="0"/>
            <a:t> keyword</a:t>
          </a:r>
          <a:endParaRPr lang="en-US" sz="1400" kern="1200" dirty="0"/>
        </a:p>
      </dsp:txBody>
      <dsp:txXfrm>
        <a:off x="18069" y="1009858"/>
        <a:ext cx="1832648" cy="437733"/>
      </dsp:txXfrm>
    </dsp:sp>
    <dsp:sp modelId="{0E800B52-88FB-4BAA-883E-7DA1C3808D5F}">
      <dsp:nvSpPr>
        <dsp:cNvPr id="0" name=""/>
        <dsp:cNvSpPr/>
      </dsp:nvSpPr>
      <dsp:spPr>
        <a:xfrm rot="5400000">
          <a:off x="893709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C478-E3F6-4428-95AB-0A14A156481D}">
      <dsp:nvSpPr>
        <dsp:cNvPr id="0" name=""/>
        <dsp:cNvSpPr/>
      </dsp:nvSpPr>
      <dsp:spPr>
        <a:xfrm>
          <a:off x="4450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Image IO </a:t>
          </a:r>
          <a:r>
            <a:rPr lang="en-US" sz="1400" b="0" i="0" kern="1200" dirty="0" smtClean="0"/>
            <a:t>API, Java Web Start</a:t>
          </a:r>
          <a:endParaRPr lang="en-US" sz="1400" kern="1200" dirty="0"/>
        </a:p>
      </dsp:txBody>
      <dsp:txXfrm>
        <a:off x="18069" y="1637569"/>
        <a:ext cx="1832648" cy="437733"/>
      </dsp:txXfrm>
    </dsp:sp>
    <dsp:sp modelId="{1D56362E-3F48-4BA0-B2A3-5940A2E98B52}">
      <dsp:nvSpPr>
        <dsp:cNvPr id="0" name=""/>
        <dsp:cNvSpPr/>
      </dsp:nvSpPr>
      <dsp:spPr>
        <a:xfrm>
          <a:off x="2124721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J2SE 5.0 (2004)</a:t>
          </a:r>
          <a:endParaRPr lang="en-US" sz="2100" kern="1200"/>
        </a:p>
      </dsp:txBody>
      <dsp:txXfrm>
        <a:off x="2138340" y="382146"/>
        <a:ext cx="1832648" cy="437733"/>
      </dsp:txXfrm>
    </dsp:sp>
    <dsp:sp modelId="{87349CF6-7C3E-49AB-B527-55E6D6BA9AA0}">
      <dsp:nvSpPr>
        <dsp:cNvPr id="0" name=""/>
        <dsp:cNvSpPr/>
      </dsp:nvSpPr>
      <dsp:spPr>
        <a:xfrm rot="5400000">
          <a:off x="3013979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C9458-A860-4875-AB03-0995FBF0BFDE}">
      <dsp:nvSpPr>
        <dsp:cNvPr id="0" name=""/>
        <dsp:cNvSpPr/>
      </dsp:nvSpPr>
      <dsp:spPr>
        <a:xfrm>
          <a:off x="2124721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generics, annotations, </a:t>
          </a:r>
          <a:r>
            <a:rPr lang="en-US" sz="1400" b="1" i="0" kern="1200" dirty="0" err="1" smtClean="0"/>
            <a:t>enum</a:t>
          </a:r>
          <a:r>
            <a:rPr lang="en-US" sz="1400" b="1" i="0" kern="1200" dirty="0" smtClean="0"/>
            <a:t>, </a:t>
          </a:r>
          <a:r>
            <a:rPr lang="en-US" sz="1400" b="1" i="0" kern="1200" dirty="0" err="1" smtClean="0"/>
            <a:t>varagrs</a:t>
          </a:r>
          <a:endParaRPr lang="en-US" sz="1400" b="1" kern="1200" dirty="0"/>
        </a:p>
      </dsp:txBody>
      <dsp:txXfrm>
        <a:off x="2138340" y="1009858"/>
        <a:ext cx="1832648" cy="437733"/>
      </dsp:txXfrm>
    </dsp:sp>
    <dsp:sp modelId="{59A6B496-5567-43D4-8D0B-439FFAF01187}">
      <dsp:nvSpPr>
        <dsp:cNvPr id="0" name=""/>
        <dsp:cNvSpPr/>
      </dsp:nvSpPr>
      <dsp:spPr>
        <a:xfrm>
          <a:off x="4244992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i="0" kern="1200" smtClean="0"/>
            <a:t>Java SE 6 (2006)</a:t>
          </a:r>
          <a:endParaRPr lang="en-US" sz="2100" kern="1200"/>
        </a:p>
      </dsp:txBody>
      <dsp:txXfrm>
        <a:off x="4258611" y="382146"/>
        <a:ext cx="1832648" cy="437733"/>
      </dsp:txXfrm>
    </dsp:sp>
    <dsp:sp modelId="{4C8A0B43-A625-47CB-ADBE-CAB6FE0F4FDF}">
      <dsp:nvSpPr>
        <dsp:cNvPr id="0" name=""/>
        <dsp:cNvSpPr/>
      </dsp:nvSpPr>
      <dsp:spPr>
        <a:xfrm rot="5400000">
          <a:off x="5134250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6AC9E-DC89-4779-BBF3-40EE353650B0}">
      <dsp:nvSpPr>
        <dsp:cNvPr id="0" name=""/>
        <dsp:cNvSpPr/>
      </dsp:nvSpPr>
      <dsp:spPr>
        <a:xfrm>
          <a:off x="4244992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Performance improvements</a:t>
          </a:r>
          <a:endParaRPr lang="en-US" sz="1400" kern="1200" dirty="0"/>
        </a:p>
      </dsp:txBody>
      <dsp:txXfrm>
        <a:off x="4258611" y="1009858"/>
        <a:ext cx="1832648" cy="437733"/>
      </dsp:txXfrm>
    </dsp:sp>
    <dsp:sp modelId="{64E928F4-9C20-46BA-A75F-FDDAAF92B03C}">
      <dsp:nvSpPr>
        <dsp:cNvPr id="0" name=""/>
        <dsp:cNvSpPr/>
      </dsp:nvSpPr>
      <dsp:spPr>
        <a:xfrm rot="5400000">
          <a:off x="5134250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385EF-26E4-4304-B510-0322CBB19C52}">
      <dsp:nvSpPr>
        <dsp:cNvPr id="0" name=""/>
        <dsp:cNvSpPr/>
      </dsp:nvSpPr>
      <dsp:spPr>
        <a:xfrm>
          <a:off x="4244992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Scripting Language, Java Compiler API</a:t>
          </a:r>
          <a:endParaRPr lang="en-US" sz="1400" kern="1200" dirty="0"/>
        </a:p>
      </dsp:txBody>
      <dsp:txXfrm>
        <a:off x="4258611" y="1637569"/>
        <a:ext cx="1832648" cy="437733"/>
      </dsp:txXfrm>
    </dsp:sp>
    <dsp:sp modelId="{9D36A8AE-FDAB-4986-B043-F11FA2A8C780}">
      <dsp:nvSpPr>
        <dsp:cNvPr id="0" name=""/>
        <dsp:cNvSpPr/>
      </dsp:nvSpPr>
      <dsp:spPr>
        <a:xfrm>
          <a:off x="6365262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Java SE 7 (2011)</a:t>
          </a:r>
          <a:endParaRPr lang="en-US" sz="2100" kern="1200"/>
        </a:p>
      </dsp:txBody>
      <dsp:txXfrm>
        <a:off x="6378881" y="382146"/>
        <a:ext cx="1832648" cy="437733"/>
      </dsp:txXfrm>
    </dsp:sp>
    <dsp:sp modelId="{D9E4FB3E-F9EA-4398-9C18-A39587DA1266}">
      <dsp:nvSpPr>
        <dsp:cNvPr id="0" name=""/>
        <dsp:cNvSpPr/>
      </dsp:nvSpPr>
      <dsp:spPr>
        <a:xfrm rot="5400000">
          <a:off x="7254520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BF707-B517-4891-B2A1-BD582DAED4E9}">
      <dsp:nvSpPr>
        <dsp:cNvPr id="0" name=""/>
        <dsp:cNvSpPr/>
      </dsp:nvSpPr>
      <dsp:spPr>
        <a:xfrm>
          <a:off x="6365262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try</a:t>
          </a:r>
          <a:r>
            <a:rPr lang="en-US" sz="1400" b="0" i="0" kern="1200" dirty="0" smtClean="0"/>
            <a:t> statement, </a:t>
          </a:r>
          <a:r>
            <a:rPr lang="en-US" sz="1400" b="1" i="0" kern="1200" dirty="0" err="1" smtClean="0"/>
            <a:t>invokedynamic</a:t>
          </a:r>
          <a:r>
            <a:rPr lang="en-US" sz="1400" b="0" i="0" kern="1200" dirty="0" smtClean="0"/>
            <a:t> in JVM</a:t>
          </a:r>
          <a:endParaRPr lang="en-US" sz="1400" kern="1200" dirty="0"/>
        </a:p>
      </dsp:txBody>
      <dsp:txXfrm>
        <a:off x="6378881" y="1009858"/>
        <a:ext cx="1832648" cy="437733"/>
      </dsp:txXfrm>
    </dsp:sp>
    <dsp:sp modelId="{2909A8BB-66F5-4DE7-89FC-2EF87B18CF9B}">
      <dsp:nvSpPr>
        <dsp:cNvPr id="0" name=""/>
        <dsp:cNvSpPr/>
      </dsp:nvSpPr>
      <dsp:spPr>
        <a:xfrm rot="5400000">
          <a:off x="7254520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4F81-2819-46CF-A280-560C89258D6F}">
      <dsp:nvSpPr>
        <dsp:cNvPr id="0" name=""/>
        <dsp:cNvSpPr/>
      </dsp:nvSpPr>
      <dsp:spPr>
        <a:xfrm>
          <a:off x="6365262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String in</a:t>
          </a:r>
          <a:r>
            <a:rPr lang="en-US" sz="1400" b="1" i="0" kern="1200" dirty="0" smtClean="0"/>
            <a:t> switch</a:t>
          </a:r>
          <a:r>
            <a:rPr lang="en-US" sz="1400" b="0" i="0" kern="1200" dirty="0" smtClean="0"/>
            <a:t>, </a:t>
          </a:r>
          <a:r>
            <a:rPr lang="en-US" sz="1400" b="1" i="0" kern="1200" dirty="0" smtClean="0"/>
            <a:t>diamond operation</a:t>
          </a:r>
          <a:endParaRPr lang="en-US" sz="1400" b="1" kern="1200" dirty="0"/>
        </a:p>
      </dsp:txBody>
      <dsp:txXfrm>
        <a:off x="6378881" y="1637569"/>
        <a:ext cx="1832648" cy="437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844246" y="524685"/>
          <a:ext cx="698800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Java 7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844246" y="524685"/>
        <a:ext cx="698800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AACE-1B07-4DF0-9AD0-B7EAF58605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AAEC-3061-417F-B65E-403D55808A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AAEC-3061-417F-B65E-403D55808A7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 userDrawn="1"/>
        </p:nvSpPr>
        <p:spPr>
          <a:xfrm>
            <a:off x="2541270" y="2219325"/>
            <a:ext cx="5088890" cy="1609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p>
            <a:pPr algn="l"/>
            <a:endParaRPr lang="en-IN" altLang="en-US" sz="3600" b="0" i="0" dirty="0" smtClean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IN" altLang="en-US" sz="3600" b="0" i="0" dirty="0" smtClean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JAVA 8 - New Features</a:t>
            </a:r>
            <a:endParaRPr lang="en-IN" altLang="en-US" sz="3600" b="0" i="0" dirty="0" smtClean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/>
                <a:cs typeface="Calibri" panose="020F0502020204030204"/>
              </a:defRPr>
            </a:lvl1pPr>
            <a:lvl2pPr>
              <a:defRPr>
                <a:latin typeface="Calibri" panose="020F0502020204030204"/>
                <a:cs typeface="Calibri" panose="020F0502020204030204"/>
              </a:defRPr>
            </a:lvl2pPr>
            <a:lvl3pPr>
              <a:defRPr>
                <a:latin typeface="Calibri" panose="020F0502020204030204"/>
                <a:cs typeface="Calibri" panose="020F0502020204030204"/>
              </a:defRPr>
            </a:lvl3pPr>
            <a:lvl4pPr>
              <a:defRPr>
                <a:latin typeface="Calibri" panose="020F0502020204030204"/>
                <a:cs typeface="Calibri" panose="020F0502020204030204"/>
              </a:defRPr>
            </a:lvl4pPr>
            <a:lvl5pPr>
              <a:defRPr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/>
                <a:cs typeface="Calibri" panose="020F0502020204030204"/>
              </a:defRPr>
            </a:lvl1pPr>
            <a:lvl2pPr>
              <a:defRPr>
                <a:latin typeface="Calibri" panose="020F0502020204030204"/>
                <a:cs typeface="Calibri" panose="020F0502020204030204"/>
              </a:defRPr>
            </a:lvl2pPr>
            <a:lvl3pPr>
              <a:defRPr>
                <a:latin typeface="Calibri" panose="020F0502020204030204"/>
                <a:cs typeface="Calibri" panose="020F0502020204030204"/>
              </a:defRPr>
            </a:lvl3pPr>
            <a:lvl4pPr>
              <a:defRPr>
                <a:latin typeface="Calibri" panose="020F0502020204030204"/>
                <a:cs typeface="Calibri" panose="020F0502020204030204"/>
              </a:defRPr>
            </a:lvl4pPr>
            <a:lvl5pPr>
              <a:defRPr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panose="020F0502020204030204"/>
                <a:cs typeface="Calibri" panose="020F0502020204030204"/>
              </a:defRPr>
            </a:lvl1pPr>
            <a:lvl2pPr>
              <a:defRPr b="0" i="0">
                <a:latin typeface="Calibri" panose="020F0502020204030204"/>
                <a:cs typeface="Calibri" panose="020F0502020204030204"/>
              </a:defRPr>
            </a:lvl2pPr>
            <a:lvl3pPr>
              <a:defRPr b="0" i="0">
                <a:latin typeface="Calibri" panose="020F0502020204030204"/>
                <a:cs typeface="Calibri" panose="020F0502020204030204"/>
              </a:defRPr>
            </a:lvl3pPr>
            <a:lvl4pPr>
              <a:defRPr b="0" i="0">
                <a:latin typeface="Calibri" panose="020F0502020204030204"/>
                <a:cs typeface="Calibri" panose="020F0502020204030204"/>
              </a:defRPr>
            </a:lvl4pPr>
            <a:lvl5pPr>
              <a:defRPr b="0" i="0"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anose="020F0502020204030204"/>
                <a:cs typeface="Calibri" panose="020F0502020204030204"/>
              </a:defRPr>
            </a:lvl1pPr>
            <a:lvl2pPr>
              <a:defRPr sz="2400">
                <a:latin typeface="Calibri" panose="020F0502020204030204"/>
                <a:cs typeface="Calibri" panose="020F0502020204030204"/>
              </a:defRPr>
            </a:lvl2pPr>
            <a:lvl3pPr>
              <a:defRPr sz="2000">
                <a:latin typeface="Calibri" panose="020F0502020204030204"/>
                <a:cs typeface="Calibri" panose="020F0502020204030204"/>
              </a:defRPr>
            </a:lvl3pPr>
            <a:lvl4pPr>
              <a:defRPr sz="1800">
                <a:latin typeface="Calibri" panose="020F0502020204030204"/>
                <a:cs typeface="Calibri" panose="020F0502020204030204"/>
              </a:defRPr>
            </a:lvl4pPr>
            <a:lvl5pPr>
              <a:defRPr sz="1800">
                <a:latin typeface="Calibri" panose="020F0502020204030204"/>
                <a:cs typeface="Calibri" panose="020F050202020403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anose="020F0502020204030204"/>
                <a:cs typeface="Calibri" panose="020F0502020204030204"/>
              </a:defRPr>
            </a:lvl1pPr>
            <a:lvl2pPr>
              <a:defRPr sz="2400">
                <a:latin typeface="Calibri" panose="020F0502020204030204"/>
                <a:cs typeface="Calibri" panose="020F0502020204030204"/>
              </a:defRPr>
            </a:lvl2pPr>
            <a:lvl3pPr>
              <a:defRPr sz="2000">
                <a:latin typeface="Calibri" panose="020F0502020204030204"/>
                <a:cs typeface="Calibri" panose="020F0502020204030204"/>
              </a:defRPr>
            </a:lvl3pPr>
            <a:lvl4pPr>
              <a:defRPr sz="1800">
                <a:latin typeface="Calibri" panose="020F0502020204030204"/>
                <a:cs typeface="Calibri" panose="020F0502020204030204"/>
              </a:defRPr>
            </a:lvl4pPr>
            <a:lvl5pPr>
              <a:defRPr sz="1800">
                <a:latin typeface="Calibri" panose="020F0502020204030204"/>
                <a:cs typeface="Calibri" panose="020F050202020403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/>
                <a:cs typeface="Calibri" panose="020F0502020204030204"/>
              </a:defRPr>
            </a:lvl1pPr>
            <a:lvl2pPr>
              <a:defRPr sz="2000">
                <a:latin typeface="Calibri" panose="020F0502020204030204"/>
                <a:cs typeface="Calibri" panose="020F0502020204030204"/>
              </a:defRPr>
            </a:lvl2pPr>
            <a:lvl3pPr>
              <a:defRPr sz="1800">
                <a:latin typeface="Calibri" panose="020F0502020204030204"/>
                <a:cs typeface="Calibri" panose="020F0502020204030204"/>
              </a:defRPr>
            </a:lvl3pPr>
            <a:lvl4pPr>
              <a:defRPr sz="1600">
                <a:latin typeface="Calibri" panose="020F0502020204030204"/>
                <a:cs typeface="Calibri" panose="020F0502020204030204"/>
              </a:defRPr>
            </a:lvl4pPr>
            <a:lvl5pPr>
              <a:defRPr sz="1600">
                <a:latin typeface="Calibri" panose="020F0502020204030204"/>
                <a:cs typeface="Calibri" panose="020F050202020403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/>
                <a:cs typeface="Calibri" panose="020F0502020204030204"/>
              </a:defRPr>
            </a:lvl1pPr>
            <a:lvl2pPr>
              <a:defRPr sz="2000">
                <a:latin typeface="Calibri" panose="020F0502020204030204"/>
                <a:cs typeface="Calibri" panose="020F0502020204030204"/>
              </a:defRPr>
            </a:lvl2pPr>
            <a:lvl3pPr>
              <a:defRPr sz="1800">
                <a:latin typeface="Calibri" panose="020F0502020204030204"/>
                <a:cs typeface="Calibri" panose="020F0502020204030204"/>
              </a:defRPr>
            </a:lvl3pPr>
            <a:lvl4pPr>
              <a:defRPr sz="1600">
                <a:latin typeface="Calibri" panose="020F0502020204030204"/>
                <a:cs typeface="Calibri" panose="020F0502020204030204"/>
              </a:defRPr>
            </a:lvl4pPr>
            <a:lvl5pPr>
              <a:defRPr sz="1600">
                <a:latin typeface="Calibri" panose="020F0502020204030204"/>
                <a:cs typeface="Calibri" panose="020F050202020403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anose="020F0502020204030204"/>
                <a:cs typeface="Calibri" panose="020F0502020204030204"/>
              </a:defRPr>
            </a:lvl1pPr>
            <a:lvl2pPr>
              <a:defRPr sz="2800">
                <a:latin typeface="Calibri" panose="020F0502020204030204"/>
                <a:cs typeface="Calibri" panose="020F0502020204030204"/>
              </a:defRPr>
            </a:lvl2pPr>
            <a:lvl3pPr>
              <a:defRPr sz="2400">
                <a:latin typeface="Calibri" panose="020F0502020204030204"/>
                <a:cs typeface="Calibri" panose="020F0502020204030204"/>
              </a:defRPr>
            </a:lvl3pPr>
            <a:lvl4pPr>
              <a:defRPr sz="2000">
                <a:latin typeface="Calibri" panose="020F0502020204030204"/>
                <a:cs typeface="Calibri" panose="020F0502020204030204"/>
              </a:defRPr>
            </a:lvl4pPr>
            <a:lvl5pPr>
              <a:defRPr sz="2000">
                <a:latin typeface="Calibri" panose="020F0502020204030204"/>
                <a:cs typeface="Calibri" panose="020F050202020403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www.infoq.com/articles/java-8-vs-scala" TargetMode="External"/><Relationship Id="rId3" Type="http://schemas.openxmlformats.org/officeDocument/2006/relationships/hyperlink" Target="http://java.dzone.com/articles/think-twice-using-java-8" TargetMode="External"/><Relationship Id="rId2" Type="http://schemas.openxmlformats.org/officeDocument/2006/relationships/hyperlink" Target="http://www.takipiblog.com/2014/03/18/5-features-in-java-8-that-will-change-how-you-code/" TargetMode="External"/><Relationship Id="rId1" Type="http://schemas.openxmlformats.org/officeDocument/2006/relationships/hyperlink" Target="http://www.techempower.com/blog/2013/03/26/everything-about-java-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855133"/>
            <a:ext cx="5448300" cy="5359401"/>
          </a:xfrm>
          <a:prstGeom prst="snip2DiagRect">
            <a:avLst>
              <a:gd name="adj1" fmla="val 0"/>
              <a:gd name="adj2" fmla="val 309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827" y="3526486"/>
            <a:ext cx="8730343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Coding in Stream API-way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827" y="4060029"/>
            <a:ext cx="8730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Internally </a:t>
            </a:r>
            <a:r>
              <a:rPr lang="en-US" sz="2800" dirty="0"/>
              <a:t>iterates through the elements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Manipulate </a:t>
            </a:r>
            <a:r>
              <a:rPr lang="en-US" sz="2800" dirty="0"/>
              <a:t>the </a:t>
            </a:r>
            <a:r>
              <a:rPr lang="en-US" sz="2800" dirty="0" smtClean="0"/>
              <a:t>collection data </a:t>
            </a:r>
            <a:r>
              <a:rPr lang="en-US" sz="2800" dirty="0"/>
              <a:t>easier and faster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Focus </a:t>
            </a:r>
            <a:r>
              <a:rPr lang="en-US" sz="2800" dirty="0"/>
              <a:t>on "what" to do </a:t>
            </a:r>
            <a:r>
              <a:rPr lang="en-US" sz="2800" dirty="0" smtClean="0"/>
              <a:t>instead </a:t>
            </a:r>
            <a:r>
              <a:rPr lang="en-US" sz="2800" dirty="0"/>
              <a:t>of "how" to do </a:t>
            </a:r>
            <a:r>
              <a:rPr lang="en-US" sz="2800" dirty="0" smtClean="0"/>
              <a:t>it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ability to use multiple processor cores for collection processing</a:t>
            </a:r>
            <a:endParaRPr lang="en-US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4" y="1010179"/>
            <a:ext cx="8002587" cy="2257425"/>
          </a:xfrm>
          <a:prstGeom prst="snip2DiagRect">
            <a:avLst>
              <a:gd name="adj1" fmla="val 0"/>
              <a:gd name="adj2" fmla="val 616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9" y="1384488"/>
            <a:ext cx="8002587" cy="2257425"/>
          </a:xfrm>
          <a:prstGeom prst="snip2DiagRect">
            <a:avLst>
              <a:gd name="adj1" fmla="val 0"/>
              <a:gd name="adj2" fmla="val 991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285749" y="4007555"/>
            <a:ext cx="4157134" cy="2020713"/>
          </a:xfrm>
          <a:prstGeom prst="borderCallout3">
            <a:avLst>
              <a:gd name="adj1" fmla="val 10378"/>
              <a:gd name="adj2" fmla="val 14"/>
              <a:gd name="adj3" fmla="val 10420"/>
              <a:gd name="adj4" fmla="val -4285"/>
              <a:gd name="adj5" fmla="val -81136"/>
              <a:gd name="adj6" fmla="val -4785"/>
              <a:gd name="adj7" fmla="val -81055"/>
              <a:gd name="adj8" fmla="val 42355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Intermediate operations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Lazy </a:t>
            </a:r>
            <a:r>
              <a:rPr lang="en-US" sz="2000" dirty="0">
                <a:solidFill>
                  <a:schemeClr val="tx1"/>
                </a:solidFill>
              </a:rPr>
              <a:t>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Stateless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filter, map,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peek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Stateful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distinct, sorted, skip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 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4657723" y="4016023"/>
            <a:ext cx="4216401" cy="2012245"/>
          </a:xfrm>
          <a:prstGeom prst="borderCallout3">
            <a:avLst>
              <a:gd name="adj1" fmla="val 10785"/>
              <a:gd name="adj2" fmla="val 99641"/>
              <a:gd name="adj3" fmla="val 10826"/>
              <a:gd name="adj4" fmla="val 103212"/>
              <a:gd name="adj5" fmla="val -39236"/>
              <a:gd name="adj6" fmla="val 103664"/>
              <a:gd name="adj7" fmla="val -39157"/>
              <a:gd name="adj8" fmla="val 14484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Terminal operations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Eager 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reduce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collect, max, count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findFirst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Escape-hatch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2019299" y="1895123"/>
            <a:ext cx="247651" cy="1247775"/>
          </a:xfrm>
          <a:prstGeom prst="leftBracket">
            <a:avLst/>
          </a:prstGeom>
          <a:ln w="508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5038725" y="3047649"/>
            <a:ext cx="206502" cy="361950"/>
          </a:xfrm>
          <a:prstGeom prst="rightBracket">
            <a:avLst/>
          </a:prstGeom>
          <a:ln w="508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397" y="979213"/>
            <a:ext cx="8368696" cy="67710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How to add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(Consumer)</a:t>
            </a:r>
            <a:r>
              <a:rPr lang="en-US" sz="2200" dirty="0" smtClean="0">
                <a:solidFill>
                  <a:schemeClr val="bg1"/>
                </a:solidFill>
              </a:rPr>
              <a:t> method into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200" dirty="0" smtClean="0">
                <a:solidFill>
                  <a:schemeClr val="bg1"/>
                </a:solidFill>
              </a:rPr>
              <a:t> interface?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persons.forEach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 -&gt;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personRepo.save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(person));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" y="1998661"/>
            <a:ext cx="3912092" cy="4226858"/>
          </a:xfrm>
          <a:prstGeom prst="snip2DiagRect">
            <a:avLst>
              <a:gd name="adj1" fmla="val 0"/>
              <a:gd name="adj2" fmla="val 606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8" y="2192839"/>
            <a:ext cx="4639807" cy="2345304"/>
          </a:xfrm>
          <a:prstGeom prst="snip2DiagRect">
            <a:avLst>
              <a:gd name="adj1" fmla="val 0"/>
              <a:gd name="adj2" fmla="val 836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9" y="4810668"/>
            <a:ext cx="4639806" cy="12456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377860" y="991496"/>
            <a:ext cx="8368696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Default Methods allow to add default implementations to new </a:t>
            </a:r>
            <a:r>
              <a:rPr lang="en-US" sz="2200" dirty="0" smtClean="0">
                <a:solidFill>
                  <a:schemeClr val="bg1"/>
                </a:solidFill>
              </a:rPr>
              <a:t>and/or </a:t>
            </a:r>
            <a:r>
              <a:rPr lang="en-US" sz="2200" dirty="0">
                <a:solidFill>
                  <a:schemeClr val="bg1"/>
                </a:solidFill>
              </a:rPr>
              <a:t>existing methods of existing </a:t>
            </a:r>
            <a:r>
              <a:rPr lang="en-US" sz="2200" dirty="0" smtClean="0">
                <a:solidFill>
                  <a:schemeClr val="bg1"/>
                </a:solidFill>
              </a:rPr>
              <a:t>interface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2600" cy="639762"/>
          </a:xfrm>
        </p:spPr>
        <p:txBody>
          <a:bodyPr/>
          <a:lstStyle/>
          <a:p>
            <a:r>
              <a:rPr lang="en-US" dirty="0" smtClean="0"/>
              <a:t>Class-extended in java 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846" y="1044989"/>
            <a:ext cx="8258622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Multiple </a:t>
            </a:r>
            <a:r>
              <a:rPr lang="en-US" sz="2000" dirty="0" smtClean="0">
                <a:solidFill>
                  <a:schemeClr val="bg1"/>
                </a:solidFill>
              </a:rPr>
              <a:t>Inheritances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behaviors only, </a:t>
            </a:r>
            <a:r>
              <a:rPr lang="en-US" sz="2000" dirty="0" smtClean="0">
                <a:solidFill>
                  <a:schemeClr val="bg1"/>
                </a:solidFill>
              </a:rPr>
              <a:t>no </a:t>
            </a:r>
            <a:r>
              <a:rPr lang="en-US" sz="2000" dirty="0">
                <a:solidFill>
                  <a:schemeClr val="bg1"/>
                </a:solidFill>
              </a:rPr>
              <a:t>state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47" y="5888554"/>
            <a:ext cx="8258621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‘Diamond Problem</a:t>
            </a:r>
            <a:r>
              <a:rPr lang="en-US" sz="2000" dirty="0" smtClean="0">
                <a:solidFill>
                  <a:schemeClr val="bg1"/>
                </a:solidFill>
              </a:rPr>
              <a:t>’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Solving manually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1574639"/>
            <a:ext cx="2544043" cy="1990990"/>
          </a:xfrm>
          <a:prstGeom prst="snip2DiagRect">
            <a:avLst>
              <a:gd name="adj1" fmla="val 0"/>
              <a:gd name="adj2" fmla="val 901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3752804"/>
            <a:ext cx="2544043" cy="2014693"/>
          </a:xfrm>
          <a:prstGeom prst="snip2DiagRect">
            <a:avLst>
              <a:gd name="adj1" fmla="val 0"/>
              <a:gd name="adj2" fmla="val 721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83" y="1627979"/>
            <a:ext cx="4486275" cy="4143375"/>
          </a:xfrm>
          <a:prstGeom prst="snip2DiagRect">
            <a:avLst>
              <a:gd name="adj1" fmla="val 0"/>
              <a:gd name="adj2" fmla="val 517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2038351"/>
            <a:ext cx="2141444" cy="66675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0" y="2758900"/>
            <a:ext cx="2141443" cy="674687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233863"/>
            <a:ext cx="2134552" cy="664083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951061"/>
            <a:ext cx="2134552" cy="664083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3138488"/>
            <a:ext cx="3095625" cy="1123950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890715"/>
            <a:ext cx="1371600" cy="45720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73333" cy="639762"/>
          </a:xfrm>
        </p:spPr>
        <p:txBody>
          <a:bodyPr/>
          <a:lstStyle/>
          <a:p>
            <a:r>
              <a:rPr lang="en-US" sz="3000" dirty="0" smtClean="0"/>
              <a:t>Class-extended in other languages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4" y="1176468"/>
            <a:ext cx="8431214" cy="466065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Scala Traits (or Ruby Mix-ins)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85845" y="3701648"/>
            <a:ext cx="8297333" cy="45548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Extension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7" y="4240740"/>
            <a:ext cx="8297332" cy="2000250"/>
          </a:xfrm>
          <a:prstGeom prst="snip2DiagRect">
            <a:avLst>
              <a:gd name="adj1" fmla="val 0"/>
              <a:gd name="adj2" fmla="val 820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5" y="1730830"/>
            <a:ext cx="8431213" cy="1666875"/>
          </a:xfrm>
          <a:prstGeom prst="snip2DiagRect">
            <a:avLst>
              <a:gd name="adj1" fmla="val 0"/>
              <a:gd name="adj2" fmla="val 621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3720018" y="2729413"/>
            <a:ext cx="4963159" cy="61166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764" y="4653518"/>
            <a:ext cx="3603973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2643" y="5260188"/>
            <a:ext cx="1309180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New date &amp; time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33196"/>
            <a:ext cx="8305798" cy="15043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Immutable-value </a:t>
            </a:r>
            <a:r>
              <a:rPr lang="en-US" sz="2600" dirty="0"/>
              <a:t>classes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Domain-driven </a:t>
            </a:r>
            <a:r>
              <a:rPr lang="en-US" sz="2600" dirty="0"/>
              <a:t>design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Separation of </a:t>
            </a:r>
            <a:r>
              <a:rPr lang="en-US" sz="2600" dirty="0" smtClean="0"/>
              <a:t>chronologies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5737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Problems of </a:t>
            </a:r>
            <a:r>
              <a:rPr lang="en-US" sz="2800" dirty="0" smtClean="0">
                <a:solidFill>
                  <a:schemeClr val="bg1"/>
                </a:solidFill>
              </a:rPr>
              <a:t>current Date </a:t>
            </a:r>
            <a:r>
              <a:rPr lang="en-US" sz="2800" dirty="0">
                <a:solidFill>
                  <a:schemeClr val="bg1"/>
                </a:solidFill>
              </a:rPr>
              <a:t>Time 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98888"/>
            <a:ext cx="8403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Date, Calendar and </a:t>
            </a:r>
            <a:r>
              <a:rPr lang="en-US" sz="2400" dirty="0" err="1"/>
              <a:t>SimpleDateFormatter</a:t>
            </a:r>
            <a:r>
              <a:rPr lang="en-US" sz="2400" dirty="0"/>
              <a:t> </a:t>
            </a:r>
            <a:r>
              <a:rPr lang="en-US" sz="2400" dirty="0" smtClean="0"/>
              <a:t>are not thread-safe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Poor API design: years start at 1900, months start at 0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Non-</a:t>
            </a:r>
            <a:r>
              <a:rPr lang="en-US" sz="2400" dirty="0" err="1" smtClean="0"/>
              <a:t>timezone</a:t>
            </a:r>
            <a:r>
              <a:rPr lang="en-US" sz="2400" dirty="0" smtClean="0"/>
              <a:t> dates/times</a:t>
            </a:r>
            <a:r>
              <a:rPr lang="en-US" sz="2400" dirty="0"/>
              <a:t>, durations, periods and </a:t>
            </a:r>
            <a:r>
              <a:rPr lang="en-US" sz="2400" dirty="0" smtClean="0"/>
              <a:t>intervals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4209976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Date and Time </a:t>
            </a:r>
            <a:r>
              <a:rPr lang="en-US" sz="2800" dirty="0" smtClean="0">
                <a:solidFill>
                  <a:schemeClr val="bg1"/>
                </a:solidFill>
              </a:rPr>
              <a:t>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57202" y="3519383"/>
            <a:ext cx="8305798" cy="44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Great but not a Java Standard API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7201" y="29961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Joda</a:t>
            </a:r>
            <a:r>
              <a:rPr lang="en-US" sz="2800" dirty="0" smtClean="0">
                <a:solidFill>
                  <a:schemeClr val="bg1"/>
                </a:solidFill>
              </a:rPr>
              <a:t>-Time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date and time </a:t>
            </a:r>
            <a:r>
              <a:rPr lang="en-US" dirty="0" err="1" smtClean="0"/>
              <a:t>api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62239" y="5283892"/>
            <a:ext cx="8017934" cy="7613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Clock, Duration, Period,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ZoneId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ZoneOffset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9" y="2020928"/>
            <a:ext cx="7192963" cy="2219325"/>
          </a:xfrm>
          <a:prstGeom prst="snip2DiagRect">
            <a:avLst>
              <a:gd name="adj1" fmla="val 0"/>
              <a:gd name="adj2" fmla="val 1127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62239" y="13570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Domain-driven Date and Time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39" y="47606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Date and Time API classes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47114" cy="639762"/>
          </a:xfrm>
        </p:spPr>
        <p:txBody>
          <a:bodyPr/>
          <a:lstStyle/>
          <a:p>
            <a:r>
              <a:rPr lang="en-US" dirty="0" smtClean="0"/>
              <a:t>New JavaScript Engine (NASHORN)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05" y="10029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 Engine?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605" y="1533587"/>
            <a:ext cx="83057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smtClean="0"/>
              <a:t>Full </a:t>
            </a:r>
            <a:r>
              <a:rPr lang="en-US" sz="2600" dirty="0"/>
              <a:t>100% ECMA262-compliant (edition 5.1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/>
              <a:t>Compiles JS to Java byte-code based on 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endParaRPr lang="en-US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600" dirty="0"/>
              <a:t>Not match V8 performance, but 2-10x faster than </a:t>
            </a:r>
            <a:r>
              <a:rPr lang="en-US" sz="2600" dirty="0" smtClean="0"/>
              <a:t>Rhino</a:t>
            </a: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jjs</a:t>
            </a:r>
            <a:r>
              <a:rPr lang="en-US" sz="2600" dirty="0"/>
              <a:t> command line </a:t>
            </a:r>
            <a:r>
              <a:rPr lang="en-US" sz="2600" dirty="0" smtClean="0"/>
              <a:t>tool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385845" y="340076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Applying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: Avartar.js and Project Avatar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4011076"/>
            <a:ext cx="5845628" cy="2302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version history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223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graphicFrame>
        <p:nvGraphicFramePr>
          <p:cNvPr id="10" name="Content Placeholder 4"/>
          <p:cNvGraphicFramePr/>
          <p:nvPr/>
        </p:nvGraphicFramePr>
        <p:xfrm>
          <a:off x="457200" y="3629025"/>
          <a:ext cx="8229600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733" y="1259045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 Methods on Interfaces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733" y="1800555"/>
            <a:ext cx="8017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beginning, Java allows static fields and static inner types in interface, why not static methods</a:t>
            </a:r>
            <a:r>
              <a:rPr lang="en-US" sz="2400" dirty="0" smtClean="0"/>
              <a:t>? Yes, it is in Java 8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575733" y="2679626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Optional 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733" y="3951414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733" y="5542219"/>
            <a:ext cx="8017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3rd-parties </a:t>
            </a:r>
            <a:r>
              <a:rPr lang="en-US" sz="2000" dirty="0" smtClean="0"/>
              <a:t>like Checker Framework use Java </a:t>
            </a:r>
            <a:r>
              <a:rPr lang="en-US" sz="2000" dirty="0"/>
              <a:t>Compiler Plug-in and Pluggable Annotations Processing </a:t>
            </a:r>
            <a:r>
              <a:rPr lang="en-US" sz="2000" dirty="0" smtClean="0"/>
              <a:t>APIs to develop </a:t>
            </a:r>
            <a:r>
              <a:rPr lang="en-US" sz="2000" dirty="0"/>
              <a:t>their own analyses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4580194"/>
            <a:ext cx="3457575" cy="962025"/>
          </a:xfrm>
          <a:prstGeom prst="snip2DiagRect">
            <a:avLst>
              <a:gd name="adj1" fmla="val 0"/>
              <a:gd name="adj2" fmla="val 1209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3308481"/>
            <a:ext cx="5534025" cy="476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32" y="4688271"/>
            <a:ext cx="4152900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833736"/>
            <a:ext cx="5124450" cy="1181100"/>
          </a:xfrm>
          <a:prstGeom prst="snip2DiagRect">
            <a:avLst>
              <a:gd name="adj1" fmla="val 0"/>
              <a:gd name="adj2" fmla="val 118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75733" y="1194950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Repeating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733" y="3309347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Method Parameter Reflection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33" y="3832567"/>
            <a:ext cx="80179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How to get name of method parameters?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java.lang.reflect.Executable.getParameters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Compile </a:t>
            </a:r>
            <a:r>
              <a:rPr lang="en-US" sz="2200" dirty="0"/>
              <a:t>the source file with the 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-parameters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7080"/>
          </a:xfrm>
        </p:spPr>
        <p:txBody>
          <a:bodyPr/>
          <a:lstStyle/>
          <a:p>
            <a:r>
              <a:rPr lang="en-US" sz="2600" dirty="0">
                <a:hlinkClick r:id="rId1"/>
              </a:rPr>
              <a:t>http://</a:t>
            </a:r>
            <a:r>
              <a:rPr lang="en-US" sz="2600" dirty="0" smtClean="0">
                <a:hlinkClick r:id="rId1"/>
              </a:rPr>
              <a:t>www.oracle.com/technetwork/java/javase/8-whats-new-2157071.html</a:t>
            </a:r>
            <a:endParaRPr lang="en-US" sz="2600" dirty="0" smtClean="0"/>
          </a:p>
          <a:p>
            <a:r>
              <a:rPr lang="en-US" sz="2600" dirty="0" smtClean="0">
                <a:hlinkClick r:id="rId1"/>
              </a:rPr>
              <a:t>http</a:t>
            </a:r>
            <a:r>
              <a:rPr lang="en-US" sz="2600" dirty="0">
                <a:hlinkClick r:id="rId1"/>
              </a:rPr>
              <a:t>://www.techempower.com/blog/2013/03/26/everything-about-java-8</a:t>
            </a:r>
            <a:r>
              <a:rPr lang="en-US" sz="2600" dirty="0" smtClean="0">
                <a:hlinkClick r:id="rId1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2"/>
              </a:rPr>
              <a:t>http://www.takipiblog.com/2014/03/18/5-features-in-java-8-that-will-change-how-you-code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java.dzone.com/articles/think-twice-using-java-8</a:t>
            </a:r>
            <a:endParaRPr lang="en-US" sz="2600" dirty="0" smtClean="0"/>
          </a:p>
          <a:p>
            <a:r>
              <a:rPr lang="en-US" sz="2600" dirty="0" smtClean="0">
                <a:hlinkClick r:id="rId4"/>
              </a:rPr>
              <a:t>http</a:t>
            </a:r>
            <a:r>
              <a:rPr lang="en-US" sz="2600" dirty="0">
                <a:hlinkClick r:id="rId4"/>
              </a:rPr>
              <a:t>://</a:t>
            </a:r>
            <a:r>
              <a:rPr lang="en-US" sz="2600" dirty="0" smtClean="0">
                <a:hlinkClick r:id="rId4"/>
              </a:rPr>
              <a:t>www.infoq.com/articles/java-8-vs-scala</a:t>
            </a:r>
            <a:endParaRPr lang="en-US" sz="2600" dirty="0"/>
          </a:p>
          <a:p>
            <a:r>
              <a:rPr lang="en-US" sz="2600" dirty="0" smtClean="0"/>
              <a:t>Duke </a:t>
            </a:r>
            <a:r>
              <a:rPr lang="en-US" sz="2600" dirty="0"/>
              <a:t>8 image </a:t>
            </a:r>
            <a:r>
              <a:rPr lang="en-US" sz="2600" dirty="0" smtClean="0"/>
              <a:t>[http</a:t>
            </a:r>
            <a:r>
              <a:rPr lang="en-US" sz="2600" dirty="0"/>
              <a:t>://www.takipiblog.com</a:t>
            </a:r>
            <a:r>
              <a:rPr lang="en-US" sz="2600" dirty="0" smtClean="0"/>
              <a:t>/]</a:t>
            </a:r>
            <a:endParaRPr lang="en-US" sz="2600" dirty="0"/>
          </a:p>
          <a:p>
            <a:r>
              <a:rPr lang="en-US" sz="2600" dirty="0" smtClean="0"/>
              <a:t>Stream </a:t>
            </a:r>
            <a:r>
              <a:rPr lang="en-US" sz="2600" dirty="0"/>
              <a:t>image [http://ricianh.blogspot.com/]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5845" y="2477860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Functional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45" y="4093575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Java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45" y="3011403"/>
            <a:ext cx="8388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arguments, return values from other functions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variables and be able stored in data </a:t>
            </a:r>
            <a:r>
              <a:rPr lang="en-US" sz="2400" dirty="0" smtClean="0"/>
              <a:t>structures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5845" y="4619921"/>
            <a:ext cx="8388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</a:t>
            </a:r>
            <a:r>
              <a:rPr lang="en-US" sz="2400" dirty="0"/>
              <a:t>new types such as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/>
              <a:t> types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Functional Interfaces</a:t>
            </a:r>
            <a:r>
              <a:rPr lang="en-US" sz="2400" dirty="0" smtClean="0"/>
              <a:t>: are interfaces </a:t>
            </a:r>
            <a:r>
              <a:rPr lang="en-US" sz="2400" dirty="0"/>
              <a:t>with </a:t>
            </a:r>
            <a:r>
              <a:rPr lang="en-US" sz="2400" dirty="0" smtClean="0"/>
              <a:t>exactly </a:t>
            </a:r>
            <a:r>
              <a:rPr lang="en-US" sz="2400" dirty="0"/>
              <a:t>one </a:t>
            </a:r>
            <a:r>
              <a:rPr lang="en-US" sz="2400" dirty="0" smtClean="0"/>
              <a:t>method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java.util.function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br>
              <a:rPr lang="en-US" sz="2400" dirty="0" smtClean="0"/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Consumer, Function, Predicate, Supplier,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DoubleConsumer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IntPredicate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LongSupplier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845" y="1180441"/>
            <a:ext cx="8388041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Lambda Expressions are </a:t>
            </a:r>
            <a:r>
              <a:rPr lang="en-US" sz="2400" b="1" dirty="0" smtClean="0">
                <a:solidFill>
                  <a:schemeClr val="bg1"/>
                </a:solidFill>
              </a:rPr>
              <a:t>functions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without declaration of access modifier, return value declaration, and 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Elbow Connector 47"/>
          <p:cNvCxnSpPr>
            <a:stCxn id="7175" idx="1"/>
          </p:cNvCxnSpPr>
          <p:nvPr/>
        </p:nvCxnSpPr>
        <p:spPr>
          <a:xfrm rot="16200000" flipH="1">
            <a:off x="6838158" y="4251847"/>
            <a:ext cx="762046" cy="73875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35" y="3497251"/>
            <a:ext cx="4276337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5" y="5075696"/>
            <a:ext cx="4276337" cy="3238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49144" cy="639762"/>
          </a:xfrm>
        </p:spPr>
        <p:txBody>
          <a:bodyPr/>
          <a:lstStyle/>
          <a:p>
            <a:r>
              <a:rPr lang="en-US" dirty="0" smtClean="0"/>
              <a:t>Lambda expression Syntax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1" y="1176871"/>
            <a:ext cx="8730343" cy="510414"/>
          </a:xfrm>
          <a:solidFill>
            <a:schemeClr val="accent5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(arguments) -&gt; { body }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3" y="3231572"/>
            <a:ext cx="4305300" cy="1352550"/>
          </a:xfrm>
          <a:prstGeom prst="snip2DiagRect">
            <a:avLst>
              <a:gd name="adj1" fmla="val 0"/>
              <a:gd name="adj2" fmla="val 915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Elbow Connector 11"/>
          <p:cNvCxnSpPr>
            <a:stCxn id="13" idx="2"/>
          </p:cNvCxnSpPr>
          <p:nvPr/>
        </p:nvCxnSpPr>
        <p:spPr>
          <a:xfrm rot="10800000" flipV="1">
            <a:off x="2515801" y="2453684"/>
            <a:ext cx="371863" cy="684642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0"/>
            <a:endCxn id="7175" idx="3"/>
          </p:cNvCxnSpPr>
          <p:nvPr/>
        </p:nvCxnSpPr>
        <p:spPr>
          <a:xfrm>
            <a:off x="6240463" y="2453684"/>
            <a:ext cx="609341" cy="1043567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082209"/>
            <a:ext cx="3352800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18133" y="2909940"/>
            <a:ext cx="2497667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anonymous inner class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5667" y="3197815"/>
            <a:ext cx="1979576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2571" y="4719844"/>
            <a:ext cx="2899631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single-line 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" y="5597644"/>
            <a:ext cx="420672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TextBox 60"/>
          <p:cNvSpPr txBox="1"/>
          <p:nvPr/>
        </p:nvSpPr>
        <p:spPr>
          <a:xfrm>
            <a:off x="97686" y="5259846"/>
            <a:ext cx="3293542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no-parameter 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143000" y="3380348"/>
            <a:ext cx="308065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87829" y="3587176"/>
            <a:ext cx="88858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1372" y="3805447"/>
            <a:ext cx="18844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648178" y="3806002"/>
            <a:ext cx="671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4446" y="3815959"/>
            <a:ext cx="318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63387" y="4033673"/>
            <a:ext cx="6537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487" y="4240201"/>
            <a:ext cx="2899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56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3581" y="6421402"/>
            <a:ext cx="5575300" cy="441951"/>
          </a:xfrm>
        </p:spPr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5635"/>
            <a:ext cx="8229600" cy="595183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pPr marL="0" lvl="0" indent="0" algn="ctr" rtl="0">
              <a:buNone/>
            </a:pPr>
            <a:r>
              <a:rPr lang="en-US" b="0" i="0" dirty="0" smtClean="0">
                <a:solidFill>
                  <a:schemeClr val="bg1"/>
                </a:solidFill>
              </a:rPr>
              <a:t>Lambda expressions only call an existing method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336806"/>
            <a:ext cx="758348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806167"/>
            <a:ext cx="3457575" cy="314325"/>
          </a:xfrm>
          <a:prstGeom prst="snip2DiagRect">
            <a:avLst/>
          </a:prstGeom>
          <a:solidFill>
            <a:schemeClr val="accent5"/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3867165"/>
            <a:ext cx="4981575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4370922"/>
            <a:ext cx="338137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412328"/>
            <a:ext cx="522922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904448"/>
            <a:ext cx="4514850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5"/>
          <p:cNvSpPr txBox="1"/>
          <p:nvPr/>
        </p:nvSpPr>
        <p:spPr>
          <a:xfrm>
            <a:off x="351274" y="1888068"/>
            <a:ext cx="3577165" cy="3217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 static method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2" name="Content Placeholder 5"/>
          <p:cNvSpPr txBox="1"/>
          <p:nvPr/>
        </p:nvSpPr>
        <p:spPr>
          <a:xfrm>
            <a:off x="351274" y="3437468"/>
            <a:ext cx="6176432" cy="3127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instance method of a particular object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3" name="Content Placeholder 5"/>
          <p:cNvSpPr txBox="1"/>
          <p:nvPr/>
        </p:nvSpPr>
        <p:spPr>
          <a:xfrm>
            <a:off x="351274" y="4978401"/>
            <a:ext cx="3457575" cy="3386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constructor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4456" y="2814805"/>
            <a:ext cx="4568651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i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t1, T t2)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8243" y="4403016"/>
            <a:ext cx="3802063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void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3448" y="5960711"/>
            <a:ext cx="4113126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IntFunction.apply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Lambda </a:t>
            </a:r>
            <a:r>
              <a:rPr lang="en-US" sz="2800" dirty="0" smtClean="0"/>
              <a:t>Expressions in Java?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16" name="Picture 2" descr="D:\Working\TechCon2014\java-lambda-expressio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2683933"/>
            <a:ext cx="2190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98890" y="1269471"/>
            <a:ext cx="8730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Encourage functional programming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Easier </a:t>
            </a:r>
            <a:r>
              <a:rPr lang="en-US" sz="2400" dirty="0"/>
              <a:t>to distribute processing of collections over multiple </a:t>
            </a:r>
            <a:r>
              <a:rPr lang="en-US" sz="2400" dirty="0" smtClean="0"/>
              <a:t>threads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More succinct and clear than anonymous inner classes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12269" y="5254776"/>
            <a:ext cx="8709933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Is Lambda Expression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2484368"/>
            <a:ext cx="3848100" cy="295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Elbow Connector 30"/>
          <p:cNvCxnSpPr>
            <a:stCxn id="3" idx="3"/>
            <a:endCxn id="30" idx="2"/>
          </p:cNvCxnSpPr>
          <p:nvPr/>
        </p:nvCxnSpPr>
        <p:spPr>
          <a:xfrm rot="5400000" flipH="1" flipV="1">
            <a:off x="3636891" y="3456310"/>
            <a:ext cx="1815194" cy="37316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044268" cy="639762"/>
          </a:xfrm>
        </p:spPr>
        <p:txBody>
          <a:bodyPr/>
          <a:lstStyle/>
          <a:p>
            <a:pPr lvl="0"/>
            <a:r>
              <a:rPr lang="en-US" sz="2800" dirty="0"/>
              <a:t>How lambda expressions </a:t>
            </a:r>
            <a:r>
              <a:rPr lang="en-US" sz="2800" dirty="0" smtClean="0"/>
              <a:t>work?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61924" y="1398444"/>
            <a:ext cx="881062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62626"/>
                </a:solidFill>
              </a:rPr>
              <a:t>The </a:t>
            </a:r>
            <a:r>
              <a:rPr lang="en-US" sz="2400" dirty="0">
                <a:solidFill>
                  <a:srgbClr val="262626"/>
                </a:solidFill>
              </a:rPr>
              <a:t>lambda expression is represented by a new method, and </a:t>
            </a:r>
            <a:r>
              <a:rPr lang="en-US" sz="2400" dirty="0" smtClean="0">
                <a:solidFill>
                  <a:srgbClr val="262626"/>
                </a:solidFill>
              </a:rPr>
              <a:t>is </a:t>
            </a:r>
            <a:r>
              <a:rPr lang="en-US" sz="2400" dirty="0">
                <a:solidFill>
                  <a:srgbClr val="262626"/>
                </a:solidFill>
              </a:rPr>
              <a:t>invoked at run-time using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r>
              <a:rPr lang="en-US" sz="2400" dirty="0" smtClean="0">
                <a:solidFill>
                  <a:srgbClr val="262626"/>
                </a:solidFill>
                <a:cs typeface="Consolas" panose="020B0609020204030204" pitchFamily="49" charset="0"/>
              </a:rPr>
              <a:t> &amp;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LambdaMetafactory</a:t>
            </a:r>
            <a:endParaRPr lang="en-US" sz="2400" b="1" dirty="0"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4542" y="2469127"/>
            <a:ext cx="2109224" cy="2952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3135210"/>
            <a:ext cx="4886325" cy="990600"/>
          </a:xfrm>
          <a:prstGeom prst="snip2DiagRect">
            <a:avLst>
              <a:gd name="adj1" fmla="val 0"/>
              <a:gd name="adj2" fmla="val 982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/>
          <p:cNvSpPr/>
          <p:nvPr/>
        </p:nvSpPr>
        <p:spPr>
          <a:xfrm>
            <a:off x="1867293" y="3151348"/>
            <a:ext cx="4686301" cy="740568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5460" y="3426249"/>
            <a:ext cx="828245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2" idx="3"/>
            <a:endCxn id="18" idx="3"/>
          </p:cNvCxnSpPr>
          <p:nvPr/>
        </p:nvCxnSpPr>
        <p:spPr>
          <a:xfrm>
            <a:off x="5543766" y="2616765"/>
            <a:ext cx="1009828" cy="904867"/>
          </a:xfrm>
          <a:prstGeom prst="bentConnector3">
            <a:avLst>
              <a:gd name="adj1" fmla="val 177723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2"/>
          </p:cNvCxnSpPr>
          <p:nvPr/>
        </p:nvCxnSpPr>
        <p:spPr>
          <a:xfrm rot="5400000">
            <a:off x="5488653" y="4074244"/>
            <a:ext cx="821860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/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 cap="all" baseline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4550491"/>
            <a:ext cx="5029200" cy="7143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1741702" y="4228075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generation</a:t>
            </a:r>
            <a:endParaRPr lang="en-US" sz="1400" b="0" i="0" dirty="0" smtClean="0">
              <a:latin typeface="Gill Sans Light"/>
              <a:cs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0184" y="2338301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translation</a:t>
            </a:r>
            <a:endParaRPr lang="en-US" sz="1400" b="0" i="0" dirty="0" smtClean="0">
              <a:latin typeface="Gill Sans Light"/>
              <a:cs typeface="Gill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5690216"/>
            <a:ext cx="8980714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Lambda Expression is </a:t>
            </a:r>
            <a:r>
              <a:rPr lang="en-US" sz="24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not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499" y="2498232"/>
            <a:ext cx="1461146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17" grpId="0"/>
      <p:bldP spid="28" grpId="0"/>
      <p:bldP spid="29" grpId="0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15667" cy="639762"/>
          </a:xfrm>
        </p:spPr>
        <p:txBody>
          <a:bodyPr/>
          <a:lstStyle/>
          <a:p>
            <a:r>
              <a:rPr lang="en-US" sz="3000" dirty="0" smtClean="0"/>
              <a:t>Definition of Stream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Streams are a FP design pattern for processing sequences of elements sequentially or in parallel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322612"/>
            <a:ext cx="613833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in java 8 -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8257"/>
            <a:ext cx="8291688" cy="1860949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/>
              <a:t>Given a list of </a:t>
            </a:r>
            <a:r>
              <a:rPr lang="en-US" sz="3000" dirty="0" smtClean="0"/>
              <a:t>photos, I want to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i="1" dirty="0" smtClean="0">
                <a:cs typeface="Courier New" panose="02070309020205020404" pitchFamily="49" charset="0"/>
              </a:rPr>
              <a:t>find 5 </a:t>
            </a:r>
            <a:r>
              <a:rPr lang="en-US" sz="3000" i="1" dirty="0">
                <a:cs typeface="Courier New" panose="02070309020205020404" pitchFamily="49" charset="0"/>
              </a:rPr>
              <a:t>photo names that follow </a:t>
            </a:r>
            <a:r>
              <a:rPr lang="en-US" sz="3000" i="1" dirty="0"/>
              <a:t>top 3 photos whose average rating is higher than 6, sorted by </a:t>
            </a:r>
            <a:r>
              <a:rPr lang="en-US" sz="3000" i="1" dirty="0" smtClean="0"/>
              <a:t>rating and the </a:t>
            </a:r>
            <a:r>
              <a:rPr lang="en-US" sz="3000" i="1" dirty="0"/>
              <a:t>total amount of ratings given</a:t>
            </a:r>
            <a:endParaRPr lang="en-US" sz="3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14399"/>
            <a:ext cx="5830887" cy="3438525"/>
          </a:xfrm>
          <a:prstGeom prst="snip2DiagRect">
            <a:avLst>
              <a:gd name="adj1" fmla="val 0"/>
              <a:gd name="adj2" fmla="val 509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74896" y="2833511"/>
            <a:ext cx="2797538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4813</Words>
  <Application>WPS Presentation</Application>
  <PresentationFormat>On-screen Show (4:3)</PresentationFormat>
  <Paragraphs>234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Gill Sans Light</vt:lpstr>
      <vt:lpstr>Segoe Print</vt:lpstr>
      <vt:lpstr>Arial</vt:lpstr>
      <vt:lpstr>Bahnschrift SemiBold</vt:lpstr>
      <vt:lpstr>Calibri</vt:lpstr>
      <vt:lpstr>Gill Sans</vt:lpstr>
      <vt:lpstr>Consolas</vt:lpstr>
      <vt:lpstr>Microsoft YaHei</vt:lpstr>
      <vt:lpstr>Arial Unicode MS</vt:lpstr>
      <vt:lpstr>Courier New</vt:lpstr>
      <vt:lpstr>Office Theme</vt:lpstr>
      <vt:lpstr>PowerPoint 演示文稿</vt:lpstr>
      <vt:lpstr>Java version history</vt:lpstr>
      <vt:lpstr>Lambda Expression</vt:lpstr>
      <vt:lpstr>Lambda expression Syntax in java</vt:lpstr>
      <vt:lpstr>Method references</vt:lpstr>
      <vt:lpstr>Why Lambda Expressions in Java?</vt:lpstr>
      <vt:lpstr>How lambda expressions work?</vt:lpstr>
      <vt:lpstr>Definition of Stream</vt:lpstr>
      <vt:lpstr>Stream in java 8 - example</vt:lpstr>
      <vt:lpstr>Imperative style</vt:lpstr>
      <vt:lpstr>stream style</vt:lpstr>
      <vt:lpstr>Stream operations</vt:lpstr>
      <vt:lpstr>Default methods</vt:lpstr>
      <vt:lpstr>Class-extended in java 8</vt:lpstr>
      <vt:lpstr>Class-extended in other languages</vt:lpstr>
      <vt:lpstr>New date &amp; time api</vt:lpstr>
      <vt:lpstr>date and time api</vt:lpstr>
      <vt:lpstr>New date and time api example</vt:lpstr>
      <vt:lpstr>New JavaScript Engine (NASHORN)</vt:lpstr>
      <vt:lpstr>Other features</vt:lpstr>
      <vt:lpstr>Other features (con’t)</vt:lpstr>
      <vt:lpstr>Resources</vt:lpstr>
    </vt:vector>
  </TitlesOfParts>
  <Company>KMS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 - KMS TechCon 2014</dc:title>
  <dc:creator>Trung Nguyen</dc:creator>
  <cp:lastModifiedBy>Arjun Rajeev</cp:lastModifiedBy>
  <cp:revision>314</cp:revision>
  <dcterms:created xsi:type="dcterms:W3CDTF">2012-11-26T03:04:00Z</dcterms:created>
  <dcterms:modified xsi:type="dcterms:W3CDTF">2022-01-28T04:29:39Z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ICV">
    <vt:lpwstr>1A47D1B1D8D547E787306CE5421782E3</vt:lpwstr>
  </property>
  <property fmtid="{D5CDD505-2E9C-101B-9397-08002B2CF9AE}" pid="4" name="KSOProductBuildVer">
    <vt:lpwstr>1033-11.2.0.10463</vt:lpwstr>
  </property>
</Properties>
</file>