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7" r:id="rId2"/>
    <p:sldId id="258" r:id="rId3"/>
    <p:sldId id="259" r:id="rId4"/>
    <p:sldId id="271" r:id="rId5"/>
    <p:sldId id="261" r:id="rId6"/>
    <p:sldId id="272" r:id="rId7"/>
    <p:sldId id="274" r:id="rId8"/>
    <p:sldId id="275" r:id="rId9"/>
    <p:sldId id="276" r:id="rId10"/>
    <p:sldId id="262" r:id="rId11"/>
    <p:sldId id="263"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2DC4C0-2943-4738-86AD-2F897B33F1A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24A02E8-C964-4B35-9BAC-13FFD9D71CF9}">
      <dgm:prSet/>
      <dgm:spPr/>
      <dgm:t>
        <a:bodyPr/>
        <a:lstStyle/>
        <a:p>
          <a:pPr>
            <a:lnSpc>
              <a:spcPct val="100000"/>
            </a:lnSpc>
          </a:pPr>
          <a:r>
            <a:rPr lang="en-US" dirty="0"/>
            <a:t>Name – ARJYAMAN DAS</a:t>
          </a:r>
        </a:p>
      </dgm:t>
    </dgm:pt>
    <dgm:pt modelId="{F0506812-5568-4476-A027-51CD443E8057}" type="parTrans" cxnId="{0CEEB893-B797-4E27-A09A-2A6C426625CE}">
      <dgm:prSet/>
      <dgm:spPr/>
      <dgm:t>
        <a:bodyPr/>
        <a:lstStyle/>
        <a:p>
          <a:endParaRPr lang="en-US"/>
        </a:p>
      </dgm:t>
    </dgm:pt>
    <dgm:pt modelId="{8B98AF1A-E614-40AF-ABD0-95A3B6E6DC18}" type="sibTrans" cxnId="{0CEEB893-B797-4E27-A09A-2A6C426625CE}">
      <dgm:prSet/>
      <dgm:spPr/>
      <dgm:t>
        <a:bodyPr/>
        <a:lstStyle/>
        <a:p>
          <a:endParaRPr lang="en-US"/>
        </a:p>
      </dgm:t>
    </dgm:pt>
    <dgm:pt modelId="{2DFC3E53-5DAF-48AC-818E-A80445B8039A}">
      <dgm:prSet/>
      <dgm:spPr/>
      <dgm:t>
        <a:bodyPr/>
        <a:lstStyle/>
        <a:p>
          <a:pPr>
            <a:lnSpc>
              <a:spcPct val="100000"/>
            </a:lnSpc>
          </a:pPr>
          <a:r>
            <a:rPr lang="en-US" dirty="0"/>
            <a:t>SIC No- 20BECC85</a:t>
          </a:r>
        </a:p>
      </dgm:t>
    </dgm:pt>
    <dgm:pt modelId="{2D8B1C2E-3655-4BB6-A296-087AF06F10B7}" type="parTrans" cxnId="{F3B66552-4163-4283-812F-CEFE1BC75ECB}">
      <dgm:prSet/>
      <dgm:spPr/>
      <dgm:t>
        <a:bodyPr/>
        <a:lstStyle/>
        <a:p>
          <a:endParaRPr lang="en-US"/>
        </a:p>
      </dgm:t>
    </dgm:pt>
    <dgm:pt modelId="{BA936AE2-0678-4935-B96C-29BD0D8E987F}" type="sibTrans" cxnId="{F3B66552-4163-4283-812F-CEFE1BC75ECB}">
      <dgm:prSet/>
      <dgm:spPr/>
      <dgm:t>
        <a:bodyPr/>
        <a:lstStyle/>
        <a:p>
          <a:endParaRPr lang="en-US"/>
        </a:p>
      </dgm:t>
    </dgm:pt>
    <dgm:pt modelId="{FB37E8F0-C69E-4E19-B035-479941BD33C0}">
      <dgm:prSet/>
      <dgm:spPr/>
      <dgm:t>
        <a:bodyPr/>
        <a:lstStyle/>
        <a:p>
          <a:pPr>
            <a:lnSpc>
              <a:spcPct val="100000"/>
            </a:lnSpc>
          </a:pPr>
          <a:r>
            <a:rPr lang="en-US" dirty="0"/>
            <a:t>DEPT- ECE</a:t>
          </a:r>
        </a:p>
      </dgm:t>
    </dgm:pt>
    <dgm:pt modelId="{C8B196BB-AB60-472E-94DA-4F9D56E108FD}" type="parTrans" cxnId="{018D5761-FB15-4DB4-9B36-64D355B3666D}">
      <dgm:prSet/>
      <dgm:spPr/>
      <dgm:t>
        <a:bodyPr/>
        <a:lstStyle/>
        <a:p>
          <a:endParaRPr lang="en-US"/>
        </a:p>
      </dgm:t>
    </dgm:pt>
    <dgm:pt modelId="{50B66D82-9037-424E-B294-0E995CA077CC}" type="sibTrans" cxnId="{018D5761-FB15-4DB4-9B36-64D355B3666D}">
      <dgm:prSet/>
      <dgm:spPr/>
      <dgm:t>
        <a:bodyPr/>
        <a:lstStyle/>
        <a:p>
          <a:endParaRPr lang="en-US"/>
        </a:p>
      </dgm:t>
    </dgm:pt>
    <dgm:pt modelId="{9B765D34-D87E-451E-A2CD-86FBC30F8B0B}">
      <dgm:prSet/>
      <dgm:spPr/>
      <dgm:t>
        <a:bodyPr/>
        <a:lstStyle/>
        <a:p>
          <a:pPr>
            <a:lnSpc>
              <a:spcPct val="100000"/>
            </a:lnSpc>
          </a:pPr>
          <a:r>
            <a:rPr lang="en-US"/>
            <a:t>Instructor-Mr. Anupam Roy</a:t>
          </a:r>
        </a:p>
      </dgm:t>
    </dgm:pt>
    <dgm:pt modelId="{E6E2CD5E-074E-4DC4-892D-59FFD2BD1478}" type="parTrans" cxnId="{733FE0A3-B94D-4E0D-A015-5111BD3EFA9A}">
      <dgm:prSet/>
      <dgm:spPr/>
      <dgm:t>
        <a:bodyPr/>
        <a:lstStyle/>
        <a:p>
          <a:endParaRPr lang="en-US"/>
        </a:p>
      </dgm:t>
    </dgm:pt>
    <dgm:pt modelId="{DB68C57F-1209-40DA-9C30-EC86A1BFF558}" type="sibTrans" cxnId="{733FE0A3-B94D-4E0D-A015-5111BD3EFA9A}">
      <dgm:prSet/>
      <dgm:spPr/>
      <dgm:t>
        <a:bodyPr/>
        <a:lstStyle/>
        <a:p>
          <a:endParaRPr lang="en-US"/>
        </a:p>
      </dgm:t>
    </dgm:pt>
    <dgm:pt modelId="{81533FBE-9A0D-47B9-AA45-F9B909FAABBE}" type="pres">
      <dgm:prSet presAssocID="{2E2DC4C0-2943-4738-86AD-2F897B33F1A5}" presName="root" presStyleCnt="0">
        <dgm:presLayoutVars>
          <dgm:dir/>
          <dgm:resizeHandles val="exact"/>
        </dgm:presLayoutVars>
      </dgm:prSet>
      <dgm:spPr/>
    </dgm:pt>
    <dgm:pt modelId="{7B200092-1AA6-44BF-B8C0-CCB2D8195326}" type="pres">
      <dgm:prSet presAssocID="{124A02E8-C964-4B35-9BAC-13FFD9D71CF9}" presName="compNode" presStyleCnt="0"/>
      <dgm:spPr/>
    </dgm:pt>
    <dgm:pt modelId="{8647CF1B-0E45-4236-8485-61F4FA013EF7}" type="pres">
      <dgm:prSet presAssocID="{124A02E8-C964-4B35-9BAC-13FFD9D71CF9}" presName="bgRect" presStyleLbl="bgShp" presStyleIdx="0" presStyleCnt="4" custLinFactNeighborX="-1938" custLinFactNeighborY="-6856"/>
      <dgm:spPr>
        <a:solidFill>
          <a:schemeClr val="bg1"/>
        </a:solidFill>
      </dgm:spPr>
    </dgm:pt>
    <dgm:pt modelId="{D820A251-1176-4BB4-8260-86148592C2CF}" type="pres">
      <dgm:prSet presAssocID="{124A02E8-C964-4B35-9BAC-13FFD9D71CF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C1229EB3-E804-4CD3-86E8-739057407E9D}" type="pres">
      <dgm:prSet presAssocID="{124A02E8-C964-4B35-9BAC-13FFD9D71CF9}" presName="spaceRect" presStyleCnt="0"/>
      <dgm:spPr/>
    </dgm:pt>
    <dgm:pt modelId="{CB45E52C-5440-4D40-A589-9FE88D2894AA}" type="pres">
      <dgm:prSet presAssocID="{124A02E8-C964-4B35-9BAC-13FFD9D71CF9}" presName="parTx" presStyleLbl="revTx" presStyleIdx="0" presStyleCnt="4">
        <dgm:presLayoutVars>
          <dgm:chMax val="0"/>
          <dgm:chPref val="0"/>
        </dgm:presLayoutVars>
      </dgm:prSet>
      <dgm:spPr/>
    </dgm:pt>
    <dgm:pt modelId="{D4F39D7A-25ED-4C51-A702-50E539CCE2A5}" type="pres">
      <dgm:prSet presAssocID="{8B98AF1A-E614-40AF-ABD0-95A3B6E6DC18}" presName="sibTrans" presStyleCnt="0"/>
      <dgm:spPr/>
    </dgm:pt>
    <dgm:pt modelId="{B3C65958-DE74-49CF-BEC5-EF6A76F42C92}" type="pres">
      <dgm:prSet presAssocID="{2DFC3E53-5DAF-48AC-818E-A80445B8039A}" presName="compNode" presStyleCnt="0"/>
      <dgm:spPr/>
    </dgm:pt>
    <dgm:pt modelId="{90D90B34-E159-483F-8D5E-40ABE9388824}" type="pres">
      <dgm:prSet presAssocID="{2DFC3E53-5DAF-48AC-818E-A80445B8039A}" presName="bgRect" presStyleLbl="bgShp" presStyleIdx="1" presStyleCnt="4"/>
      <dgm:spPr>
        <a:solidFill>
          <a:schemeClr val="bg1"/>
        </a:solidFill>
      </dgm:spPr>
    </dgm:pt>
    <dgm:pt modelId="{681571BC-F042-4933-A29D-882192163D6B}" type="pres">
      <dgm:prSet presAssocID="{2DFC3E53-5DAF-48AC-818E-A80445B8039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ddress Book with solid fill"/>
        </a:ext>
      </dgm:extLst>
    </dgm:pt>
    <dgm:pt modelId="{7E1DDCC7-6C97-413F-BD1D-035345CCFBFF}" type="pres">
      <dgm:prSet presAssocID="{2DFC3E53-5DAF-48AC-818E-A80445B8039A}" presName="spaceRect" presStyleCnt="0"/>
      <dgm:spPr/>
    </dgm:pt>
    <dgm:pt modelId="{06695B89-6821-4E04-9EC3-7658AF3BFEED}" type="pres">
      <dgm:prSet presAssocID="{2DFC3E53-5DAF-48AC-818E-A80445B8039A}" presName="parTx" presStyleLbl="revTx" presStyleIdx="1" presStyleCnt="4">
        <dgm:presLayoutVars>
          <dgm:chMax val="0"/>
          <dgm:chPref val="0"/>
        </dgm:presLayoutVars>
      </dgm:prSet>
      <dgm:spPr/>
    </dgm:pt>
    <dgm:pt modelId="{F80EA66C-0048-4D25-BBDB-A5575411E17A}" type="pres">
      <dgm:prSet presAssocID="{BA936AE2-0678-4935-B96C-29BD0D8E987F}" presName="sibTrans" presStyleCnt="0"/>
      <dgm:spPr/>
    </dgm:pt>
    <dgm:pt modelId="{F6E38976-9BFF-4F88-B851-87329871F0F9}" type="pres">
      <dgm:prSet presAssocID="{FB37E8F0-C69E-4E19-B035-479941BD33C0}" presName="compNode" presStyleCnt="0"/>
      <dgm:spPr/>
    </dgm:pt>
    <dgm:pt modelId="{FFDEF98E-B1D8-4E5F-8310-2FDBB5DDF86E}" type="pres">
      <dgm:prSet presAssocID="{FB37E8F0-C69E-4E19-B035-479941BD33C0}" presName="bgRect" presStyleLbl="bgShp" presStyleIdx="2" presStyleCnt="4"/>
      <dgm:spPr>
        <a:solidFill>
          <a:schemeClr val="bg1"/>
        </a:solidFill>
      </dgm:spPr>
    </dgm:pt>
    <dgm:pt modelId="{184D0737-3C6E-4264-9FFF-C5502F4B2FB2}" type="pres">
      <dgm:prSet presAssocID="{FB37E8F0-C69E-4E19-B035-479941BD33C0}" presName="iconRect" presStyleLbl="node1" presStyleIdx="2" presStyleCnt="4" custLinFactNeighborX="-5047" custLinFactNeighborY="-77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E2E05909-3BEE-4FD5-AB20-F3A6F5DB41C4}" type="pres">
      <dgm:prSet presAssocID="{FB37E8F0-C69E-4E19-B035-479941BD33C0}" presName="spaceRect" presStyleCnt="0"/>
      <dgm:spPr/>
    </dgm:pt>
    <dgm:pt modelId="{3EFA9F27-CCA1-4E14-83C1-A6B8DDB23E30}" type="pres">
      <dgm:prSet presAssocID="{FB37E8F0-C69E-4E19-B035-479941BD33C0}" presName="parTx" presStyleLbl="revTx" presStyleIdx="2" presStyleCnt="4">
        <dgm:presLayoutVars>
          <dgm:chMax val="0"/>
          <dgm:chPref val="0"/>
        </dgm:presLayoutVars>
      </dgm:prSet>
      <dgm:spPr/>
    </dgm:pt>
    <dgm:pt modelId="{9F44D00E-62F9-4EA9-B80F-69AF439BC5C3}" type="pres">
      <dgm:prSet presAssocID="{50B66D82-9037-424E-B294-0E995CA077CC}" presName="sibTrans" presStyleCnt="0"/>
      <dgm:spPr/>
    </dgm:pt>
    <dgm:pt modelId="{2AAFC4E4-A6E0-48C1-AECC-37E98776661A}" type="pres">
      <dgm:prSet presAssocID="{9B765D34-D87E-451E-A2CD-86FBC30F8B0B}" presName="compNode" presStyleCnt="0"/>
      <dgm:spPr/>
    </dgm:pt>
    <dgm:pt modelId="{DAE0F0DA-DF43-4EB5-9BFE-7FA9B6F8E7DC}" type="pres">
      <dgm:prSet presAssocID="{9B765D34-D87E-451E-A2CD-86FBC30F8B0B}" presName="bgRect" presStyleLbl="bgShp" presStyleIdx="3" presStyleCnt="4"/>
      <dgm:spPr>
        <a:solidFill>
          <a:schemeClr val="bg1"/>
        </a:solidFill>
      </dgm:spPr>
    </dgm:pt>
    <dgm:pt modelId="{FF0E3D6E-5A4B-479A-A04A-3F14D3269AAA}" type="pres">
      <dgm:prSet presAssocID="{9B765D34-D87E-451E-A2CD-86FBC30F8B0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l center"/>
        </a:ext>
      </dgm:extLst>
    </dgm:pt>
    <dgm:pt modelId="{386AEF99-4085-4BE9-A231-C42CEE598562}" type="pres">
      <dgm:prSet presAssocID="{9B765D34-D87E-451E-A2CD-86FBC30F8B0B}" presName="spaceRect" presStyleCnt="0"/>
      <dgm:spPr/>
    </dgm:pt>
    <dgm:pt modelId="{70D783E1-3D56-46AF-B389-6CC0C3E8169F}" type="pres">
      <dgm:prSet presAssocID="{9B765D34-D87E-451E-A2CD-86FBC30F8B0B}" presName="parTx" presStyleLbl="revTx" presStyleIdx="3" presStyleCnt="4">
        <dgm:presLayoutVars>
          <dgm:chMax val="0"/>
          <dgm:chPref val="0"/>
        </dgm:presLayoutVars>
      </dgm:prSet>
      <dgm:spPr/>
    </dgm:pt>
  </dgm:ptLst>
  <dgm:cxnLst>
    <dgm:cxn modelId="{018D5761-FB15-4DB4-9B36-64D355B3666D}" srcId="{2E2DC4C0-2943-4738-86AD-2F897B33F1A5}" destId="{FB37E8F0-C69E-4E19-B035-479941BD33C0}" srcOrd="2" destOrd="0" parTransId="{C8B196BB-AB60-472E-94DA-4F9D56E108FD}" sibTransId="{50B66D82-9037-424E-B294-0E995CA077CC}"/>
    <dgm:cxn modelId="{F3B66552-4163-4283-812F-CEFE1BC75ECB}" srcId="{2E2DC4C0-2943-4738-86AD-2F897B33F1A5}" destId="{2DFC3E53-5DAF-48AC-818E-A80445B8039A}" srcOrd="1" destOrd="0" parTransId="{2D8B1C2E-3655-4BB6-A296-087AF06F10B7}" sibTransId="{BA936AE2-0678-4935-B96C-29BD0D8E987F}"/>
    <dgm:cxn modelId="{0CEEB893-B797-4E27-A09A-2A6C426625CE}" srcId="{2E2DC4C0-2943-4738-86AD-2F897B33F1A5}" destId="{124A02E8-C964-4B35-9BAC-13FFD9D71CF9}" srcOrd="0" destOrd="0" parTransId="{F0506812-5568-4476-A027-51CD443E8057}" sibTransId="{8B98AF1A-E614-40AF-ABD0-95A3B6E6DC18}"/>
    <dgm:cxn modelId="{733FE0A3-B94D-4E0D-A015-5111BD3EFA9A}" srcId="{2E2DC4C0-2943-4738-86AD-2F897B33F1A5}" destId="{9B765D34-D87E-451E-A2CD-86FBC30F8B0B}" srcOrd="3" destOrd="0" parTransId="{E6E2CD5E-074E-4DC4-892D-59FFD2BD1478}" sibTransId="{DB68C57F-1209-40DA-9C30-EC86A1BFF558}"/>
    <dgm:cxn modelId="{5BE39EAC-CF2B-44ED-9E8B-02D011CB17C8}" type="presOf" srcId="{2DFC3E53-5DAF-48AC-818E-A80445B8039A}" destId="{06695B89-6821-4E04-9EC3-7658AF3BFEED}" srcOrd="0" destOrd="0" presId="urn:microsoft.com/office/officeart/2018/2/layout/IconVerticalSolidList"/>
    <dgm:cxn modelId="{6BE431B7-F90F-435D-AD8C-86281493753E}" type="presOf" srcId="{FB37E8F0-C69E-4E19-B035-479941BD33C0}" destId="{3EFA9F27-CCA1-4E14-83C1-A6B8DDB23E30}" srcOrd="0" destOrd="0" presId="urn:microsoft.com/office/officeart/2018/2/layout/IconVerticalSolidList"/>
    <dgm:cxn modelId="{C1BB0ED4-CFEA-4529-8E12-EEA9A7A1C2D1}" type="presOf" srcId="{124A02E8-C964-4B35-9BAC-13FFD9D71CF9}" destId="{CB45E52C-5440-4D40-A589-9FE88D2894AA}" srcOrd="0" destOrd="0" presId="urn:microsoft.com/office/officeart/2018/2/layout/IconVerticalSolidList"/>
    <dgm:cxn modelId="{80F9D5D7-5EB9-4D4F-A1C6-87156C0F63D0}" type="presOf" srcId="{2E2DC4C0-2943-4738-86AD-2F897B33F1A5}" destId="{81533FBE-9A0D-47B9-AA45-F9B909FAABBE}" srcOrd="0" destOrd="0" presId="urn:microsoft.com/office/officeart/2018/2/layout/IconVerticalSolidList"/>
    <dgm:cxn modelId="{E3CF0BDB-99E1-4A2E-AB4B-F7C1CB80245F}" type="presOf" srcId="{9B765D34-D87E-451E-A2CD-86FBC30F8B0B}" destId="{70D783E1-3D56-46AF-B389-6CC0C3E8169F}" srcOrd="0" destOrd="0" presId="urn:microsoft.com/office/officeart/2018/2/layout/IconVerticalSolidList"/>
    <dgm:cxn modelId="{0066A47A-16B4-4620-A577-0F0B8860741C}" type="presParOf" srcId="{81533FBE-9A0D-47B9-AA45-F9B909FAABBE}" destId="{7B200092-1AA6-44BF-B8C0-CCB2D8195326}" srcOrd="0" destOrd="0" presId="urn:microsoft.com/office/officeart/2018/2/layout/IconVerticalSolidList"/>
    <dgm:cxn modelId="{CCDC0584-EAD4-4B86-B86E-F31747671CD3}" type="presParOf" srcId="{7B200092-1AA6-44BF-B8C0-CCB2D8195326}" destId="{8647CF1B-0E45-4236-8485-61F4FA013EF7}" srcOrd="0" destOrd="0" presId="urn:microsoft.com/office/officeart/2018/2/layout/IconVerticalSolidList"/>
    <dgm:cxn modelId="{02C7D102-BB6C-403A-99D1-A550665E6C02}" type="presParOf" srcId="{7B200092-1AA6-44BF-B8C0-CCB2D8195326}" destId="{D820A251-1176-4BB4-8260-86148592C2CF}" srcOrd="1" destOrd="0" presId="urn:microsoft.com/office/officeart/2018/2/layout/IconVerticalSolidList"/>
    <dgm:cxn modelId="{11F4492C-4C26-44C9-BD1F-51D81B380921}" type="presParOf" srcId="{7B200092-1AA6-44BF-B8C0-CCB2D8195326}" destId="{C1229EB3-E804-4CD3-86E8-739057407E9D}" srcOrd="2" destOrd="0" presId="urn:microsoft.com/office/officeart/2018/2/layout/IconVerticalSolidList"/>
    <dgm:cxn modelId="{18039BE7-84A4-4122-95CB-E9BF0ABDD168}" type="presParOf" srcId="{7B200092-1AA6-44BF-B8C0-CCB2D8195326}" destId="{CB45E52C-5440-4D40-A589-9FE88D2894AA}" srcOrd="3" destOrd="0" presId="urn:microsoft.com/office/officeart/2018/2/layout/IconVerticalSolidList"/>
    <dgm:cxn modelId="{A0A8ABCF-C3A3-421C-BEC5-4A808CDFFC08}" type="presParOf" srcId="{81533FBE-9A0D-47B9-AA45-F9B909FAABBE}" destId="{D4F39D7A-25ED-4C51-A702-50E539CCE2A5}" srcOrd="1" destOrd="0" presId="urn:microsoft.com/office/officeart/2018/2/layout/IconVerticalSolidList"/>
    <dgm:cxn modelId="{1C60EE54-8636-4C10-B331-1503BB71DDD6}" type="presParOf" srcId="{81533FBE-9A0D-47B9-AA45-F9B909FAABBE}" destId="{B3C65958-DE74-49CF-BEC5-EF6A76F42C92}" srcOrd="2" destOrd="0" presId="urn:microsoft.com/office/officeart/2018/2/layout/IconVerticalSolidList"/>
    <dgm:cxn modelId="{B7034D3B-CC61-4823-BB0C-D3EEDEB0193D}" type="presParOf" srcId="{B3C65958-DE74-49CF-BEC5-EF6A76F42C92}" destId="{90D90B34-E159-483F-8D5E-40ABE9388824}" srcOrd="0" destOrd="0" presId="urn:microsoft.com/office/officeart/2018/2/layout/IconVerticalSolidList"/>
    <dgm:cxn modelId="{91FBA3C1-6406-45B4-A7F1-D5433965B665}" type="presParOf" srcId="{B3C65958-DE74-49CF-BEC5-EF6A76F42C92}" destId="{681571BC-F042-4933-A29D-882192163D6B}" srcOrd="1" destOrd="0" presId="urn:microsoft.com/office/officeart/2018/2/layout/IconVerticalSolidList"/>
    <dgm:cxn modelId="{11368292-54C0-46B2-B091-25E90C172A16}" type="presParOf" srcId="{B3C65958-DE74-49CF-BEC5-EF6A76F42C92}" destId="{7E1DDCC7-6C97-413F-BD1D-035345CCFBFF}" srcOrd="2" destOrd="0" presId="urn:microsoft.com/office/officeart/2018/2/layout/IconVerticalSolidList"/>
    <dgm:cxn modelId="{C0F499D7-C97F-46D7-AC80-B7BA7C612CB8}" type="presParOf" srcId="{B3C65958-DE74-49CF-BEC5-EF6A76F42C92}" destId="{06695B89-6821-4E04-9EC3-7658AF3BFEED}" srcOrd="3" destOrd="0" presId="urn:microsoft.com/office/officeart/2018/2/layout/IconVerticalSolidList"/>
    <dgm:cxn modelId="{1537E099-54E7-4733-9ED5-31DB45F0D8AD}" type="presParOf" srcId="{81533FBE-9A0D-47B9-AA45-F9B909FAABBE}" destId="{F80EA66C-0048-4D25-BBDB-A5575411E17A}" srcOrd="3" destOrd="0" presId="urn:microsoft.com/office/officeart/2018/2/layout/IconVerticalSolidList"/>
    <dgm:cxn modelId="{9836C495-2EFC-4A11-97CA-68512B077A6F}" type="presParOf" srcId="{81533FBE-9A0D-47B9-AA45-F9B909FAABBE}" destId="{F6E38976-9BFF-4F88-B851-87329871F0F9}" srcOrd="4" destOrd="0" presId="urn:microsoft.com/office/officeart/2018/2/layout/IconVerticalSolidList"/>
    <dgm:cxn modelId="{9F6C9CE8-7C74-4D13-87B4-0B6E3D50E679}" type="presParOf" srcId="{F6E38976-9BFF-4F88-B851-87329871F0F9}" destId="{FFDEF98E-B1D8-4E5F-8310-2FDBB5DDF86E}" srcOrd="0" destOrd="0" presId="urn:microsoft.com/office/officeart/2018/2/layout/IconVerticalSolidList"/>
    <dgm:cxn modelId="{81B6963E-215A-40F5-9581-34CDC25EABD6}" type="presParOf" srcId="{F6E38976-9BFF-4F88-B851-87329871F0F9}" destId="{184D0737-3C6E-4264-9FFF-C5502F4B2FB2}" srcOrd="1" destOrd="0" presId="urn:microsoft.com/office/officeart/2018/2/layout/IconVerticalSolidList"/>
    <dgm:cxn modelId="{8C69430C-226D-44A3-9336-DB35E4358E4A}" type="presParOf" srcId="{F6E38976-9BFF-4F88-B851-87329871F0F9}" destId="{E2E05909-3BEE-4FD5-AB20-F3A6F5DB41C4}" srcOrd="2" destOrd="0" presId="urn:microsoft.com/office/officeart/2018/2/layout/IconVerticalSolidList"/>
    <dgm:cxn modelId="{6415A40E-7667-4491-A22D-A7A43C09AE72}" type="presParOf" srcId="{F6E38976-9BFF-4F88-B851-87329871F0F9}" destId="{3EFA9F27-CCA1-4E14-83C1-A6B8DDB23E30}" srcOrd="3" destOrd="0" presId="urn:microsoft.com/office/officeart/2018/2/layout/IconVerticalSolidList"/>
    <dgm:cxn modelId="{EB7532D3-ED39-4CE4-B024-BF828185F6DA}" type="presParOf" srcId="{81533FBE-9A0D-47B9-AA45-F9B909FAABBE}" destId="{9F44D00E-62F9-4EA9-B80F-69AF439BC5C3}" srcOrd="5" destOrd="0" presId="urn:microsoft.com/office/officeart/2018/2/layout/IconVerticalSolidList"/>
    <dgm:cxn modelId="{C8E9FEBF-5130-4F2D-97E0-60CD855A4D28}" type="presParOf" srcId="{81533FBE-9A0D-47B9-AA45-F9B909FAABBE}" destId="{2AAFC4E4-A6E0-48C1-AECC-37E98776661A}" srcOrd="6" destOrd="0" presId="urn:microsoft.com/office/officeart/2018/2/layout/IconVerticalSolidList"/>
    <dgm:cxn modelId="{4E9F3AD7-0749-47C2-BB19-1D7ED8E7F96A}" type="presParOf" srcId="{2AAFC4E4-A6E0-48C1-AECC-37E98776661A}" destId="{DAE0F0DA-DF43-4EB5-9BFE-7FA9B6F8E7DC}" srcOrd="0" destOrd="0" presId="urn:microsoft.com/office/officeart/2018/2/layout/IconVerticalSolidList"/>
    <dgm:cxn modelId="{D8C2D4F6-866B-4DC2-92C1-EE05D543A24D}" type="presParOf" srcId="{2AAFC4E4-A6E0-48C1-AECC-37E98776661A}" destId="{FF0E3D6E-5A4B-479A-A04A-3F14D3269AAA}" srcOrd="1" destOrd="0" presId="urn:microsoft.com/office/officeart/2018/2/layout/IconVerticalSolidList"/>
    <dgm:cxn modelId="{8EB66469-3622-4C9A-BF4D-D8C490DA4010}" type="presParOf" srcId="{2AAFC4E4-A6E0-48C1-AECC-37E98776661A}" destId="{386AEF99-4085-4BE9-A231-C42CEE598562}" srcOrd="2" destOrd="0" presId="urn:microsoft.com/office/officeart/2018/2/layout/IconVerticalSolidList"/>
    <dgm:cxn modelId="{B0CAAD6B-D533-490F-9590-132F3558239C}" type="presParOf" srcId="{2AAFC4E4-A6E0-48C1-AECC-37E98776661A}" destId="{70D783E1-3D56-46AF-B389-6CC0C3E8169F}"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5155B7-59E1-4F54-8F69-126BA170249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309BF9A-96CA-4622-9891-9D41DA79F63D}">
      <dgm:prSet/>
      <dgm:spPr/>
      <dgm:t>
        <a:bodyPr/>
        <a:lstStyle/>
        <a:p>
          <a:pPr>
            <a:lnSpc>
              <a:spcPct val="100000"/>
            </a:lnSpc>
          </a:pPr>
          <a:r>
            <a:rPr lang="en-US" dirty="0"/>
            <a:t>Introduction </a:t>
          </a:r>
        </a:p>
      </dgm:t>
    </dgm:pt>
    <dgm:pt modelId="{D800AC21-5E31-4F44-B746-A7DCC19D46B0}" type="parTrans" cxnId="{9376CF07-8CA0-4781-BDF1-94EB1EF87BFE}">
      <dgm:prSet/>
      <dgm:spPr/>
      <dgm:t>
        <a:bodyPr/>
        <a:lstStyle/>
        <a:p>
          <a:endParaRPr lang="en-US"/>
        </a:p>
      </dgm:t>
    </dgm:pt>
    <dgm:pt modelId="{A60CCE4F-2555-4CE2-AFC1-02E3DF3A52DA}" type="sibTrans" cxnId="{9376CF07-8CA0-4781-BDF1-94EB1EF87BFE}">
      <dgm:prSet/>
      <dgm:spPr/>
      <dgm:t>
        <a:bodyPr/>
        <a:lstStyle/>
        <a:p>
          <a:pPr>
            <a:lnSpc>
              <a:spcPct val="100000"/>
            </a:lnSpc>
          </a:pPr>
          <a:endParaRPr lang="en-US"/>
        </a:p>
      </dgm:t>
    </dgm:pt>
    <dgm:pt modelId="{9227B946-5F2C-4EE3-8880-AFECBB675E6A}">
      <dgm:prSet/>
      <dgm:spPr/>
      <dgm:t>
        <a:bodyPr/>
        <a:lstStyle/>
        <a:p>
          <a:pPr>
            <a:lnSpc>
              <a:spcPct val="100000"/>
            </a:lnSpc>
          </a:pPr>
          <a:r>
            <a:rPr lang="en-US"/>
            <a:t>Objective</a:t>
          </a:r>
        </a:p>
      </dgm:t>
    </dgm:pt>
    <dgm:pt modelId="{B4AE2D77-95BD-45B2-820F-9A8510A7C64D}" type="parTrans" cxnId="{3855C210-54C4-4E4A-AE1D-8A6411292030}">
      <dgm:prSet/>
      <dgm:spPr/>
      <dgm:t>
        <a:bodyPr/>
        <a:lstStyle/>
        <a:p>
          <a:endParaRPr lang="en-US"/>
        </a:p>
      </dgm:t>
    </dgm:pt>
    <dgm:pt modelId="{13E8DF91-DF4E-484D-89A5-346001EC4F3A}" type="sibTrans" cxnId="{3855C210-54C4-4E4A-AE1D-8A6411292030}">
      <dgm:prSet/>
      <dgm:spPr/>
      <dgm:t>
        <a:bodyPr/>
        <a:lstStyle/>
        <a:p>
          <a:pPr>
            <a:lnSpc>
              <a:spcPct val="100000"/>
            </a:lnSpc>
          </a:pPr>
          <a:endParaRPr lang="en-US"/>
        </a:p>
      </dgm:t>
    </dgm:pt>
    <dgm:pt modelId="{85DB5E1A-BED0-47A5-A334-0001F30DA9B9}">
      <dgm:prSet/>
      <dgm:spPr/>
      <dgm:t>
        <a:bodyPr/>
        <a:lstStyle/>
        <a:p>
          <a:pPr>
            <a:lnSpc>
              <a:spcPct val="100000"/>
            </a:lnSpc>
          </a:pPr>
          <a:r>
            <a:rPr lang="en-US"/>
            <a:t>Methodology used</a:t>
          </a:r>
        </a:p>
      </dgm:t>
    </dgm:pt>
    <dgm:pt modelId="{FB72F1EF-8B7D-4CAF-ACE3-5A3FADCE4463}" type="parTrans" cxnId="{F5E03A2D-F3D0-4C43-8F8F-505698EC4719}">
      <dgm:prSet/>
      <dgm:spPr/>
      <dgm:t>
        <a:bodyPr/>
        <a:lstStyle/>
        <a:p>
          <a:endParaRPr lang="en-US"/>
        </a:p>
      </dgm:t>
    </dgm:pt>
    <dgm:pt modelId="{75EB61DA-4670-4601-8760-2A9C44B5669D}" type="sibTrans" cxnId="{F5E03A2D-F3D0-4C43-8F8F-505698EC4719}">
      <dgm:prSet/>
      <dgm:spPr/>
      <dgm:t>
        <a:bodyPr/>
        <a:lstStyle/>
        <a:p>
          <a:pPr>
            <a:lnSpc>
              <a:spcPct val="100000"/>
            </a:lnSpc>
          </a:pPr>
          <a:endParaRPr lang="en-US"/>
        </a:p>
      </dgm:t>
    </dgm:pt>
    <dgm:pt modelId="{712075C1-8203-4020-83AE-0163AE1019CE}">
      <dgm:prSet/>
      <dgm:spPr/>
      <dgm:t>
        <a:bodyPr/>
        <a:lstStyle/>
        <a:p>
          <a:pPr>
            <a:lnSpc>
              <a:spcPct val="100000"/>
            </a:lnSpc>
          </a:pPr>
          <a:r>
            <a:rPr lang="en-US"/>
            <a:t>Result Analysis</a:t>
          </a:r>
        </a:p>
      </dgm:t>
    </dgm:pt>
    <dgm:pt modelId="{2FADDC45-55DD-4777-A6D2-2866D5ED208C}" type="parTrans" cxnId="{3E86171D-BCD3-4C81-9F9C-CBF4096D41B1}">
      <dgm:prSet/>
      <dgm:spPr/>
      <dgm:t>
        <a:bodyPr/>
        <a:lstStyle/>
        <a:p>
          <a:endParaRPr lang="en-US"/>
        </a:p>
      </dgm:t>
    </dgm:pt>
    <dgm:pt modelId="{6445D061-E4C4-4547-96ED-3012AE6CFA00}" type="sibTrans" cxnId="{3E86171D-BCD3-4C81-9F9C-CBF4096D41B1}">
      <dgm:prSet/>
      <dgm:spPr/>
      <dgm:t>
        <a:bodyPr/>
        <a:lstStyle/>
        <a:p>
          <a:pPr>
            <a:lnSpc>
              <a:spcPct val="100000"/>
            </a:lnSpc>
          </a:pPr>
          <a:endParaRPr lang="en-US"/>
        </a:p>
      </dgm:t>
    </dgm:pt>
    <dgm:pt modelId="{E099C7AF-B537-4698-A7BA-7CEC63DC9132}">
      <dgm:prSet/>
      <dgm:spPr/>
      <dgm:t>
        <a:bodyPr/>
        <a:lstStyle/>
        <a:p>
          <a:pPr>
            <a:lnSpc>
              <a:spcPct val="100000"/>
            </a:lnSpc>
          </a:pPr>
          <a:r>
            <a:rPr lang="en-US" dirty="0"/>
            <a:t>Conclusions</a:t>
          </a:r>
        </a:p>
      </dgm:t>
    </dgm:pt>
    <dgm:pt modelId="{C07F4559-E615-46C0-ADF8-3076FE134247}" type="parTrans" cxnId="{CE35DEAE-8174-4ED8-B2B7-2FB72B574BF6}">
      <dgm:prSet/>
      <dgm:spPr/>
      <dgm:t>
        <a:bodyPr/>
        <a:lstStyle/>
        <a:p>
          <a:endParaRPr lang="en-US"/>
        </a:p>
      </dgm:t>
    </dgm:pt>
    <dgm:pt modelId="{DB862B82-6DD8-4A66-9544-B1D76A2899C5}" type="sibTrans" cxnId="{CE35DEAE-8174-4ED8-B2B7-2FB72B574BF6}">
      <dgm:prSet/>
      <dgm:spPr/>
      <dgm:t>
        <a:bodyPr/>
        <a:lstStyle/>
        <a:p>
          <a:endParaRPr lang="en-US"/>
        </a:p>
      </dgm:t>
    </dgm:pt>
    <dgm:pt modelId="{3E2AAF3D-34BB-4738-A1D1-48BAA5CBE5EF}" type="pres">
      <dgm:prSet presAssocID="{A25155B7-59E1-4F54-8F69-126BA170249F}" presName="vert0" presStyleCnt="0">
        <dgm:presLayoutVars>
          <dgm:dir/>
          <dgm:animOne val="branch"/>
          <dgm:animLvl val="lvl"/>
        </dgm:presLayoutVars>
      </dgm:prSet>
      <dgm:spPr/>
    </dgm:pt>
    <dgm:pt modelId="{AFAA02BC-E49B-46AA-9C3B-44CA3C7E79C5}" type="pres">
      <dgm:prSet presAssocID="{4309BF9A-96CA-4622-9891-9D41DA79F63D}" presName="thickLine" presStyleLbl="alignNode1" presStyleIdx="0" presStyleCnt="5"/>
      <dgm:spPr/>
    </dgm:pt>
    <dgm:pt modelId="{D12B6D54-AAE0-4127-98EC-1F2E1DC379EB}" type="pres">
      <dgm:prSet presAssocID="{4309BF9A-96CA-4622-9891-9D41DA79F63D}" presName="horz1" presStyleCnt="0"/>
      <dgm:spPr/>
    </dgm:pt>
    <dgm:pt modelId="{B52104EC-8B0B-4FD4-9065-759F7CC367D6}" type="pres">
      <dgm:prSet presAssocID="{4309BF9A-96CA-4622-9891-9D41DA79F63D}" presName="tx1" presStyleLbl="revTx" presStyleIdx="0" presStyleCnt="5"/>
      <dgm:spPr/>
    </dgm:pt>
    <dgm:pt modelId="{8131E12A-2906-48F6-B28C-6CC5B0780DDA}" type="pres">
      <dgm:prSet presAssocID="{4309BF9A-96CA-4622-9891-9D41DA79F63D}" presName="vert1" presStyleCnt="0"/>
      <dgm:spPr/>
    </dgm:pt>
    <dgm:pt modelId="{E3C48FA5-1B14-45A1-BC66-273F8DCD5F6E}" type="pres">
      <dgm:prSet presAssocID="{9227B946-5F2C-4EE3-8880-AFECBB675E6A}" presName="thickLine" presStyleLbl="alignNode1" presStyleIdx="1" presStyleCnt="5"/>
      <dgm:spPr/>
    </dgm:pt>
    <dgm:pt modelId="{B45869A5-8654-482C-A4DF-F321624EF65E}" type="pres">
      <dgm:prSet presAssocID="{9227B946-5F2C-4EE3-8880-AFECBB675E6A}" presName="horz1" presStyleCnt="0"/>
      <dgm:spPr/>
    </dgm:pt>
    <dgm:pt modelId="{EB07D97F-24E9-4984-8BDB-08CB1372B555}" type="pres">
      <dgm:prSet presAssocID="{9227B946-5F2C-4EE3-8880-AFECBB675E6A}" presName="tx1" presStyleLbl="revTx" presStyleIdx="1" presStyleCnt="5"/>
      <dgm:spPr/>
    </dgm:pt>
    <dgm:pt modelId="{93E8FA79-5F99-4AC5-B45D-296DFB5A5C09}" type="pres">
      <dgm:prSet presAssocID="{9227B946-5F2C-4EE3-8880-AFECBB675E6A}" presName="vert1" presStyleCnt="0"/>
      <dgm:spPr/>
    </dgm:pt>
    <dgm:pt modelId="{ABAE34A8-504C-4016-9D0B-305BEE37831B}" type="pres">
      <dgm:prSet presAssocID="{85DB5E1A-BED0-47A5-A334-0001F30DA9B9}" presName="thickLine" presStyleLbl="alignNode1" presStyleIdx="2" presStyleCnt="5"/>
      <dgm:spPr/>
    </dgm:pt>
    <dgm:pt modelId="{38755C17-505B-4EFA-82FB-DE8C5E39A0AF}" type="pres">
      <dgm:prSet presAssocID="{85DB5E1A-BED0-47A5-A334-0001F30DA9B9}" presName="horz1" presStyleCnt="0"/>
      <dgm:spPr/>
    </dgm:pt>
    <dgm:pt modelId="{BA9089C6-8A08-4D90-8495-BB80C6F3285A}" type="pres">
      <dgm:prSet presAssocID="{85DB5E1A-BED0-47A5-A334-0001F30DA9B9}" presName="tx1" presStyleLbl="revTx" presStyleIdx="2" presStyleCnt="5"/>
      <dgm:spPr/>
    </dgm:pt>
    <dgm:pt modelId="{4ECF73A1-6EF8-43EC-94DD-850296F46AD4}" type="pres">
      <dgm:prSet presAssocID="{85DB5E1A-BED0-47A5-A334-0001F30DA9B9}" presName="vert1" presStyleCnt="0"/>
      <dgm:spPr/>
    </dgm:pt>
    <dgm:pt modelId="{1A0990BB-3585-4490-95CE-E2948BFDB8CB}" type="pres">
      <dgm:prSet presAssocID="{712075C1-8203-4020-83AE-0163AE1019CE}" presName="thickLine" presStyleLbl="alignNode1" presStyleIdx="3" presStyleCnt="5"/>
      <dgm:spPr/>
    </dgm:pt>
    <dgm:pt modelId="{4C38E8D9-7BA3-4B8B-B456-20EBD872FAA2}" type="pres">
      <dgm:prSet presAssocID="{712075C1-8203-4020-83AE-0163AE1019CE}" presName="horz1" presStyleCnt="0"/>
      <dgm:spPr/>
    </dgm:pt>
    <dgm:pt modelId="{39AD4E04-78BC-4309-AE9D-4545C9DA0A7D}" type="pres">
      <dgm:prSet presAssocID="{712075C1-8203-4020-83AE-0163AE1019CE}" presName="tx1" presStyleLbl="revTx" presStyleIdx="3" presStyleCnt="5"/>
      <dgm:spPr/>
    </dgm:pt>
    <dgm:pt modelId="{F0F0F5C6-7351-4BDA-B683-BD2DD62742DF}" type="pres">
      <dgm:prSet presAssocID="{712075C1-8203-4020-83AE-0163AE1019CE}" presName="vert1" presStyleCnt="0"/>
      <dgm:spPr/>
    </dgm:pt>
    <dgm:pt modelId="{9D7A6415-578F-43D1-AA43-C4DBCC372475}" type="pres">
      <dgm:prSet presAssocID="{E099C7AF-B537-4698-A7BA-7CEC63DC9132}" presName="thickLine" presStyleLbl="alignNode1" presStyleIdx="4" presStyleCnt="5"/>
      <dgm:spPr/>
    </dgm:pt>
    <dgm:pt modelId="{A4DE5FE2-C769-484E-93EE-C53200599606}" type="pres">
      <dgm:prSet presAssocID="{E099C7AF-B537-4698-A7BA-7CEC63DC9132}" presName="horz1" presStyleCnt="0"/>
      <dgm:spPr/>
    </dgm:pt>
    <dgm:pt modelId="{765F0D8D-516D-4E2C-BDCB-9169C695ADD7}" type="pres">
      <dgm:prSet presAssocID="{E099C7AF-B537-4698-A7BA-7CEC63DC9132}" presName="tx1" presStyleLbl="revTx" presStyleIdx="4" presStyleCnt="5"/>
      <dgm:spPr/>
    </dgm:pt>
    <dgm:pt modelId="{621DE045-5023-4609-8F39-AE5C1D9F866B}" type="pres">
      <dgm:prSet presAssocID="{E099C7AF-B537-4698-A7BA-7CEC63DC9132}" presName="vert1" presStyleCnt="0"/>
      <dgm:spPr/>
    </dgm:pt>
  </dgm:ptLst>
  <dgm:cxnLst>
    <dgm:cxn modelId="{9376CF07-8CA0-4781-BDF1-94EB1EF87BFE}" srcId="{A25155B7-59E1-4F54-8F69-126BA170249F}" destId="{4309BF9A-96CA-4622-9891-9D41DA79F63D}" srcOrd="0" destOrd="0" parTransId="{D800AC21-5E31-4F44-B746-A7DCC19D46B0}" sibTransId="{A60CCE4F-2555-4CE2-AFC1-02E3DF3A52DA}"/>
    <dgm:cxn modelId="{3855C210-54C4-4E4A-AE1D-8A6411292030}" srcId="{A25155B7-59E1-4F54-8F69-126BA170249F}" destId="{9227B946-5F2C-4EE3-8880-AFECBB675E6A}" srcOrd="1" destOrd="0" parTransId="{B4AE2D77-95BD-45B2-820F-9A8510A7C64D}" sibTransId="{13E8DF91-DF4E-484D-89A5-346001EC4F3A}"/>
    <dgm:cxn modelId="{774C7E11-67B1-4187-82B1-70B5FB6842EC}" type="presOf" srcId="{4309BF9A-96CA-4622-9891-9D41DA79F63D}" destId="{B52104EC-8B0B-4FD4-9065-759F7CC367D6}" srcOrd="0" destOrd="0" presId="urn:microsoft.com/office/officeart/2008/layout/LinedList"/>
    <dgm:cxn modelId="{3E86171D-BCD3-4C81-9F9C-CBF4096D41B1}" srcId="{A25155B7-59E1-4F54-8F69-126BA170249F}" destId="{712075C1-8203-4020-83AE-0163AE1019CE}" srcOrd="3" destOrd="0" parTransId="{2FADDC45-55DD-4777-A6D2-2866D5ED208C}" sibTransId="{6445D061-E4C4-4547-96ED-3012AE6CFA00}"/>
    <dgm:cxn modelId="{F5E03A2D-F3D0-4C43-8F8F-505698EC4719}" srcId="{A25155B7-59E1-4F54-8F69-126BA170249F}" destId="{85DB5E1A-BED0-47A5-A334-0001F30DA9B9}" srcOrd="2" destOrd="0" parTransId="{FB72F1EF-8B7D-4CAF-ACE3-5A3FADCE4463}" sibTransId="{75EB61DA-4670-4601-8760-2A9C44B5669D}"/>
    <dgm:cxn modelId="{59155547-B968-47E2-8FB6-C0823CAC9DE6}" type="presOf" srcId="{9227B946-5F2C-4EE3-8880-AFECBB675E6A}" destId="{EB07D97F-24E9-4984-8BDB-08CB1372B555}" srcOrd="0" destOrd="0" presId="urn:microsoft.com/office/officeart/2008/layout/LinedList"/>
    <dgm:cxn modelId="{9BF33378-4B89-4558-9711-511C09A1C435}" type="presOf" srcId="{85DB5E1A-BED0-47A5-A334-0001F30DA9B9}" destId="{BA9089C6-8A08-4D90-8495-BB80C6F3285A}" srcOrd="0" destOrd="0" presId="urn:microsoft.com/office/officeart/2008/layout/LinedList"/>
    <dgm:cxn modelId="{88C31098-81D6-402F-9C24-0753CE0A050D}" type="presOf" srcId="{712075C1-8203-4020-83AE-0163AE1019CE}" destId="{39AD4E04-78BC-4309-AE9D-4545C9DA0A7D}" srcOrd="0" destOrd="0" presId="urn:microsoft.com/office/officeart/2008/layout/LinedList"/>
    <dgm:cxn modelId="{9559C7A6-CB0B-4D65-8545-4F234C4E8D43}" type="presOf" srcId="{A25155B7-59E1-4F54-8F69-126BA170249F}" destId="{3E2AAF3D-34BB-4738-A1D1-48BAA5CBE5EF}" srcOrd="0" destOrd="0" presId="urn:microsoft.com/office/officeart/2008/layout/LinedList"/>
    <dgm:cxn modelId="{CE35DEAE-8174-4ED8-B2B7-2FB72B574BF6}" srcId="{A25155B7-59E1-4F54-8F69-126BA170249F}" destId="{E099C7AF-B537-4698-A7BA-7CEC63DC9132}" srcOrd="4" destOrd="0" parTransId="{C07F4559-E615-46C0-ADF8-3076FE134247}" sibTransId="{DB862B82-6DD8-4A66-9544-B1D76A2899C5}"/>
    <dgm:cxn modelId="{309E35C9-F78C-49A3-83A1-BD694632163A}" type="presOf" srcId="{E099C7AF-B537-4698-A7BA-7CEC63DC9132}" destId="{765F0D8D-516D-4E2C-BDCB-9169C695ADD7}" srcOrd="0" destOrd="0" presId="urn:microsoft.com/office/officeart/2008/layout/LinedList"/>
    <dgm:cxn modelId="{E6BE6C17-CD71-46C1-B06B-8923B21E6651}" type="presParOf" srcId="{3E2AAF3D-34BB-4738-A1D1-48BAA5CBE5EF}" destId="{AFAA02BC-E49B-46AA-9C3B-44CA3C7E79C5}" srcOrd="0" destOrd="0" presId="urn:microsoft.com/office/officeart/2008/layout/LinedList"/>
    <dgm:cxn modelId="{60B0EC87-A996-483A-89B7-A3D9FF37CD1B}" type="presParOf" srcId="{3E2AAF3D-34BB-4738-A1D1-48BAA5CBE5EF}" destId="{D12B6D54-AAE0-4127-98EC-1F2E1DC379EB}" srcOrd="1" destOrd="0" presId="urn:microsoft.com/office/officeart/2008/layout/LinedList"/>
    <dgm:cxn modelId="{F3268266-FC57-4A29-A29A-BF3A058ABE5B}" type="presParOf" srcId="{D12B6D54-AAE0-4127-98EC-1F2E1DC379EB}" destId="{B52104EC-8B0B-4FD4-9065-759F7CC367D6}" srcOrd="0" destOrd="0" presId="urn:microsoft.com/office/officeart/2008/layout/LinedList"/>
    <dgm:cxn modelId="{44AEAE31-7E54-4CC8-ADF1-879C21C5791A}" type="presParOf" srcId="{D12B6D54-AAE0-4127-98EC-1F2E1DC379EB}" destId="{8131E12A-2906-48F6-B28C-6CC5B0780DDA}" srcOrd="1" destOrd="0" presId="urn:microsoft.com/office/officeart/2008/layout/LinedList"/>
    <dgm:cxn modelId="{5E88342D-481A-4975-A3A0-733668A481E9}" type="presParOf" srcId="{3E2AAF3D-34BB-4738-A1D1-48BAA5CBE5EF}" destId="{E3C48FA5-1B14-45A1-BC66-273F8DCD5F6E}" srcOrd="2" destOrd="0" presId="urn:microsoft.com/office/officeart/2008/layout/LinedList"/>
    <dgm:cxn modelId="{8A5B656E-23E3-433F-9E6B-15853621C39C}" type="presParOf" srcId="{3E2AAF3D-34BB-4738-A1D1-48BAA5CBE5EF}" destId="{B45869A5-8654-482C-A4DF-F321624EF65E}" srcOrd="3" destOrd="0" presId="urn:microsoft.com/office/officeart/2008/layout/LinedList"/>
    <dgm:cxn modelId="{CA59CD16-AF40-4351-A436-AAC5B3077EA2}" type="presParOf" srcId="{B45869A5-8654-482C-A4DF-F321624EF65E}" destId="{EB07D97F-24E9-4984-8BDB-08CB1372B555}" srcOrd="0" destOrd="0" presId="urn:microsoft.com/office/officeart/2008/layout/LinedList"/>
    <dgm:cxn modelId="{892CC980-9CBA-4A7A-9D5C-087C2A06705F}" type="presParOf" srcId="{B45869A5-8654-482C-A4DF-F321624EF65E}" destId="{93E8FA79-5F99-4AC5-B45D-296DFB5A5C09}" srcOrd="1" destOrd="0" presId="urn:microsoft.com/office/officeart/2008/layout/LinedList"/>
    <dgm:cxn modelId="{9C0CE1E5-7042-40D1-9C0D-3000F8034D11}" type="presParOf" srcId="{3E2AAF3D-34BB-4738-A1D1-48BAA5CBE5EF}" destId="{ABAE34A8-504C-4016-9D0B-305BEE37831B}" srcOrd="4" destOrd="0" presId="urn:microsoft.com/office/officeart/2008/layout/LinedList"/>
    <dgm:cxn modelId="{18273E71-0055-4164-BB00-BBC9E83F58C9}" type="presParOf" srcId="{3E2AAF3D-34BB-4738-A1D1-48BAA5CBE5EF}" destId="{38755C17-505B-4EFA-82FB-DE8C5E39A0AF}" srcOrd="5" destOrd="0" presId="urn:microsoft.com/office/officeart/2008/layout/LinedList"/>
    <dgm:cxn modelId="{79685C2F-EA4E-41AE-B56B-0FA9CB09F977}" type="presParOf" srcId="{38755C17-505B-4EFA-82FB-DE8C5E39A0AF}" destId="{BA9089C6-8A08-4D90-8495-BB80C6F3285A}" srcOrd="0" destOrd="0" presId="urn:microsoft.com/office/officeart/2008/layout/LinedList"/>
    <dgm:cxn modelId="{A6A3207C-9551-478C-87BB-83B59C492F0D}" type="presParOf" srcId="{38755C17-505B-4EFA-82FB-DE8C5E39A0AF}" destId="{4ECF73A1-6EF8-43EC-94DD-850296F46AD4}" srcOrd="1" destOrd="0" presId="urn:microsoft.com/office/officeart/2008/layout/LinedList"/>
    <dgm:cxn modelId="{57471243-4C18-4847-A69E-07F5B818D946}" type="presParOf" srcId="{3E2AAF3D-34BB-4738-A1D1-48BAA5CBE5EF}" destId="{1A0990BB-3585-4490-95CE-E2948BFDB8CB}" srcOrd="6" destOrd="0" presId="urn:microsoft.com/office/officeart/2008/layout/LinedList"/>
    <dgm:cxn modelId="{AFB5C01D-2B1C-4862-BDA5-EBAFFCD8502D}" type="presParOf" srcId="{3E2AAF3D-34BB-4738-A1D1-48BAA5CBE5EF}" destId="{4C38E8D9-7BA3-4B8B-B456-20EBD872FAA2}" srcOrd="7" destOrd="0" presId="urn:microsoft.com/office/officeart/2008/layout/LinedList"/>
    <dgm:cxn modelId="{B6B0892C-3192-4492-9B3C-8D8BFB6DC40B}" type="presParOf" srcId="{4C38E8D9-7BA3-4B8B-B456-20EBD872FAA2}" destId="{39AD4E04-78BC-4309-AE9D-4545C9DA0A7D}" srcOrd="0" destOrd="0" presId="urn:microsoft.com/office/officeart/2008/layout/LinedList"/>
    <dgm:cxn modelId="{C031D51F-587B-4693-B4C9-E2B0CD22D36E}" type="presParOf" srcId="{4C38E8D9-7BA3-4B8B-B456-20EBD872FAA2}" destId="{F0F0F5C6-7351-4BDA-B683-BD2DD62742DF}" srcOrd="1" destOrd="0" presId="urn:microsoft.com/office/officeart/2008/layout/LinedList"/>
    <dgm:cxn modelId="{B1D719DD-10BA-49DA-B399-5A66C014CFF2}" type="presParOf" srcId="{3E2AAF3D-34BB-4738-A1D1-48BAA5CBE5EF}" destId="{9D7A6415-578F-43D1-AA43-C4DBCC372475}" srcOrd="8" destOrd="0" presId="urn:microsoft.com/office/officeart/2008/layout/LinedList"/>
    <dgm:cxn modelId="{D0A3EB5C-DF20-4C07-98D7-0EEF3405BD06}" type="presParOf" srcId="{3E2AAF3D-34BB-4738-A1D1-48BAA5CBE5EF}" destId="{A4DE5FE2-C769-484E-93EE-C53200599606}" srcOrd="9" destOrd="0" presId="urn:microsoft.com/office/officeart/2008/layout/LinedList"/>
    <dgm:cxn modelId="{36534314-75EB-49DE-878E-61040C848B43}" type="presParOf" srcId="{A4DE5FE2-C769-484E-93EE-C53200599606}" destId="{765F0D8D-516D-4E2C-BDCB-9169C695ADD7}" srcOrd="0" destOrd="0" presId="urn:microsoft.com/office/officeart/2008/layout/LinedList"/>
    <dgm:cxn modelId="{F8B387F5-5FB6-450D-95F3-CBCD8D065D7E}" type="presParOf" srcId="{A4DE5FE2-C769-484E-93EE-C53200599606}" destId="{621DE045-5023-4609-8F39-AE5C1D9F866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7CF1B-0E45-4236-8485-61F4FA013EF7}">
      <dsp:nvSpPr>
        <dsp:cNvPr id="0" name=""/>
        <dsp:cNvSpPr/>
      </dsp:nvSpPr>
      <dsp:spPr>
        <a:xfrm>
          <a:off x="0" y="0"/>
          <a:ext cx="5616216" cy="796268"/>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D820A251-1176-4BB4-8260-86148592C2CF}">
      <dsp:nvSpPr>
        <dsp:cNvPr id="0" name=""/>
        <dsp:cNvSpPr/>
      </dsp:nvSpPr>
      <dsp:spPr>
        <a:xfrm>
          <a:off x="240871" y="180731"/>
          <a:ext cx="437947" cy="437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45E52C-5440-4D40-A589-9FE88D2894AA}">
      <dsp:nvSpPr>
        <dsp:cNvPr id="0" name=""/>
        <dsp:cNvSpPr/>
      </dsp:nvSpPr>
      <dsp:spPr>
        <a:xfrm>
          <a:off x="919690" y="1571"/>
          <a:ext cx="4696525" cy="796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2" tIns="84272" rIns="84272" bIns="84272" numCol="1" spcCol="1270" anchor="ctr" anchorCtr="0">
          <a:noAutofit/>
        </a:bodyPr>
        <a:lstStyle/>
        <a:p>
          <a:pPr marL="0" lvl="0" indent="0" algn="l" defTabSz="977900">
            <a:lnSpc>
              <a:spcPct val="100000"/>
            </a:lnSpc>
            <a:spcBef>
              <a:spcPct val="0"/>
            </a:spcBef>
            <a:spcAft>
              <a:spcPct val="35000"/>
            </a:spcAft>
            <a:buNone/>
          </a:pPr>
          <a:r>
            <a:rPr lang="en-US" sz="2200" kern="1200" dirty="0"/>
            <a:t>Name – ARJYAMAN DAS</a:t>
          </a:r>
        </a:p>
      </dsp:txBody>
      <dsp:txXfrm>
        <a:off x="919690" y="1571"/>
        <a:ext cx="4696525" cy="796268"/>
      </dsp:txXfrm>
    </dsp:sp>
    <dsp:sp modelId="{90D90B34-E159-483F-8D5E-40ABE9388824}">
      <dsp:nvSpPr>
        <dsp:cNvPr id="0" name=""/>
        <dsp:cNvSpPr/>
      </dsp:nvSpPr>
      <dsp:spPr>
        <a:xfrm>
          <a:off x="0" y="996907"/>
          <a:ext cx="5616216" cy="796268"/>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681571BC-F042-4933-A29D-882192163D6B}">
      <dsp:nvSpPr>
        <dsp:cNvPr id="0" name=""/>
        <dsp:cNvSpPr/>
      </dsp:nvSpPr>
      <dsp:spPr>
        <a:xfrm>
          <a:off x="240871" y="1176067"/>
          <a:ext cx="437947" cy="437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95B89-6821-4E04-9EC3-7658AF3BFEED}">
      <dsp:nvSpPr>
        <dsp:cNvPr id="0" name=""/>
        <dsp:cNvSpPr/>
      </dsp:nvSpPr>
      <dsp:spPr>
        <a:xfrm>
          <a:off x="919690" y="996907"/>
          <a:ext cx="4696525" cy="796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2" tIns="84272" rIns="84272" bIns="84272" numCol="1" spcCol="1270" anchor="ctr" anchorCtr="0">
          <a:noAutofit/>
        </a:bodyPr>
        <a:lstStyle/>
        <a:p>
          <a:pPr marL="0" lvl="0" indent="0" algn="l" defTabSz="977900">
            <a:lnSpc>
              <a:spcPct val="100000"/>
            </a:lnSpc>
            <a:spcBef>
              <a:spcPct val="0"/>
            </a:spcBef>
            <a:spcAft>
              <a:spcPct val="35000"/>
            </a:spcAft>
            <a:buNone/>
          </a:pPr>
          <a:r>
            <a:rPr lang="en-US" sz="2200" kern="1200" dirty="0"/>
            <a:t>SIC No- 20BECC85</a:t>
          </a:r>
        </a:p>
      </dsp:txBody>
      <dsp:txXfrm>
        <a:off x="919690" y="996907"/>
        <a:ext cx="4696525" cy="796268"/>
      </dsp:txXfrm>
    </dsp:sp>
    <dsp:sp modelId="{FFDEF98E-B1D8-4E5F-8310-2FDBB5DDF86E}">
      <dsp:nvSpPr>
        <dsp:cNvPr id="0" name=""/>
        <dsp:cNvSpPr/>
      </dsp:nvSpPr>
      <dsp:spPr>
        <a:xfrm>
          <a:off x="0" y="1992243"/>
          <a:ext cx="5616216" cy="796268"/>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184D0737-3C6E-4264-9FFF-C5502F4B2FB2}">
      <dsp:nvSpPr>
        <dsp:cNvPr id="0" name=""/>
        <dsp:cNvSpPr/>
      </dsp:nvSpPr>
      <dsp:spPr>
        <a:xfrm>
          <a:off x="218768" y="2168013"/>
          <a:ext cx="437947" cy="437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FA9F27-CCA1-4E14-83C1-A6B8DDB23E30}">
      <dsp:nvSpPr>
        <dsp:cNvPr id="0" name=""/>
        <dsp:cNvSpPr/>
      </dsp:nvSpPr>
      <dsp:spPr>
        <a:xfrm>
          <a:off x="919690" y="1992243"/>
          <a:ext cx="4696525" cy="796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2" tIns="84272" rIns="84272" bIns="84272" numCol="1" spcCol="1270" anchor="ctr" anchorCtr="0">
          <a:noAutofit/>
        </a:bodyPr>
        <a:lstStyle/>
        <a:p>
          <a:pPr marL="0" lvl="0" indent="0" algn="l" defTabSz="977900">
            <a:lnSpc>
              <a:spcPct val="100000"/>
            </a:lnSpc>
            <a:spcBef>
              <a:spcPct val="0"/>
            </a:spcBef>
            <a:spcAft>
              <a:spcPct val="35000"/>
            </a:spcAft>
            <a:buNone/>
          </a:pPr>
          <a:r>
            <a:rPr lang="en-US" sz="2200" kern="1200" dirty="0"/>
            <a:t>DEPT- ECE</a:t>
          </a:r>
        </a:p>
      </dsp:txBody>
      <dsp:txXfrm>
        <a:off x="919690" y="1992243"/>
        <a:ext cx="4696525" cy="796268"/>
      </dsp:txXfrm>
    </dsp:sp>
    <dsp:sp modelId="{DAE0F0DA-DF43-4EB5-9BFE-7FA9B6F8E7DC}">
      <dsp:nvSpPr>
        <dsp:cNvPr id="0" name=""/>
        <dsp:cNvSpPr/>
      </dsp:nvSpPr>
      <dsp:spPr>
        <a:xfrm>
          <a:off x="0" y="2987579"/>
          <a:ext cx="5616216" cy="796268"/>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FF0E3D6E-5A4B-479A-A04A-3F14D3269AAA}">
      <dsp:nvSpPr>
        <dsp:cNvPr id="0" name=""/>
        <dsp:cNvSpPr/>
      </dsp:nvSpPr>
      <dsp:spPr>
        <a:xfrm>
          <a:off x="240871" y="3166739"/>
          <a:ext cx="437947" cy="4379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D783E1-3D56-46AF-B389-6CC0C3E8169F}">
      <dsp:nvSpPr>
        <dsp:cNvPr id="0" name=""/>
        <dsp:cNvSpPr/>
      </dsp:nvSpPr>
      <dsp:spPr>
        <a:xfrm>
          <a:off x="919690" y="2987579"/>
          <a:ext cx="4696525" cy="796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2" tIns="84272" rIns="84272" bIns="84272" numCol="1" spcCol="1270" anchor="ctr" anchorCtr="0">
          <a:noAutofit/>
        </a:bodyPr>
        <a:lstStyle/>
        <a:p>
          <a:pPr marL="0" lvl="0" indent="0" algn="l" defTabSz="977900">
            <a:lnSpc>
              <a:spcPct val="100000"/>
            </a:lnSpc>
            <a:spcBef>
              <a:spcPct val="0"/>
            </a:spcBef>
            <a:spcAft>
              <a:spcPct val="35000"/>
            </a:spcAft>
            <a:buNone/>
          </a:pPr>
          <a:r>
            <a:rPr lang="en-US" sz="2200" kern="1200"/>
            <a:t>Instructor-Mr. Anupam Roy</a:t>
          </a:r>
        </a:p>
      </dsp:txBody>
      <dsp:txXfrm>
        <a:off x="919690" y="2987579"/>
        <a:ext cx="4696525" cy="796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A02BC-E49B-46AA-9C3B-44CA3C7E79C5}">
      <dsp:nvSpPr>
        <dsp:cNvPr id="0" name=""/>
        <dsp:cNvSpPr/>
      </dsp:nvSpPr>
      <dsp:spPr>
        <a:xfrm>
          <a:off x="0" y="316"/>
          <a:ext cx="649584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2104EC-8B0B-4FD4-9065-759F7CC367D6}">
      <dsp:nvSpPr>
        <dsp:cNvPr id="0" name=""/>
        <dsp:cNvSpPr/>
      </dsp:nvSpPr>
      <dsp:spPr>
        <a:xfrm>
          <a:off x="0" y="316"/>
          <a:ext cx="6495847" cy="517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US" sz="2200" kern="1200" dirty="0"/>
            <a:t>Introduction </a:t>
          </a:r>
        </a:p>
      </dsp:txBody>
      <dsp:txXfrm>
        <a:off x="0" y="316"/>
        <a:ext cx="6495847" cy="517856"/>
      </dsp:txXfrm>
    </dsp:sp>
    <dsp:sp modelId="{E3C48FA5-1B14-45A1-BC66-273F8DCD5F6E}">
      <dsp:nvSpPr>
        <dsp:cNvPr id="0" name=""/>
        <dsp:cNvSpPr/>
      </dsp:nvSpPr>
      <dsp:spPr>
        <a:xfrm>
          <a:off x="0" y="518172"/>
          <a:ext cx="649584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07D97F-24E9-4984-8BDB-08CB1372B555}">
      <dsp:nvSpPr>
        <dsp:cNvPr id="0" name=""/>
        <dsp:cNvSpPr/>
      </dsp:nvSpPr>
      <dsp:spPr>
        <a:xfrm>
          <a:off x="0" y="518172"/>
          <a:ext cx="6495847" cy="517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US" sz="2200" kern="1200"/>
            <a:t>Objective</a:t>
          </a:r>
        </a:p>
      </dsp:txBody>
      <dsp:txXfrm>
        <a:off x="0" y="518172"/>
        <a:ext cx="6495847" cy="517856"/>
      </dsp:txXfrm>
    </dsp:sp>
    <dsp:sp modelId="{ABAE34A8-504C-4016-9D0B-305BEE37831B}">
      <dsp:nvSpPr>
        <dsp:cNvPr id="0" name=""/>
        <dsp:cNvSpPr/>
      </dsp:nvSpPr>
      <dsp:spPr>
        <a:xfrm>
          <a:off x="0" y="1036028"/>
          <a:ext cx="649584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089C6-8A08-4D90-8495-BB80C6F3285A}">
      <dsp:nvSpPr>
        <dsp:cNvPr id="0" name=""/>
        <dsp:cNvSpPr/>
      </dsp:nvSpPr>
      <dsp:spPr>
        <a:xfrm>
          <a:off x="0" y="1036028"/>
          <a:ext cx="6495847" cy="517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US" sz="2200" kern="1200"/>
            <a:t>Methodology used</a:t>
          </a:r>
        </a:p>
      </dsp:txBody>
      <dsp:txXfrm>
        <a:off x="0" y="1036028"/>
        <a:ext cx="6495847" cy="517856"/>
      </dsp:txXfrm>
    </dsp:sp>
    <dsp:sp modelId="{1A0990BB-3585-4490-95CE-E2948BFDB8CB}">
      <dsp:nvSpPr>
        <dsp:cNvPr id="0" name=""/>
        <dsp:cNvSpPr/>
      </dsp:nvSpPr>
      <dsp:spPr>
        <a:xfrm>
          <a:off x="0" y="1553884"/>
          <a:ext cx="649584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D4E04-78BC-4309-AE9D-4545C9DA0A7D}">
      <dsp:nvSpPr>
        <dsp:cNvPr id="0" name=""/>
        <dsp:cNvSpPr/>
      </dsp:nvSpPr>
      <dsp:spPr>
        <a:xfrm>
          <a:off x="0" y="1553884"/>
          <a:ext cx="6495847" cy="517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US" sz="2200" kern="1200"/>
            <a:t>Result Analysis</a:t>
          </a:r>
        </a:p>
      </dsp:txBody>
      <dsp:txXfrm>
        <a:off x="0" y="1553884"/>
        <a:ext cx="6495847" cy="517856"/>
      </dsp:txXfrm>
    </dsp:sp>
    <dsp:sp modelId="{9D7A6415-578F-43D1-AA43-C4DBCC372475}">
      <dsp:nvSpPr>
        <dsp:cNvPr id="0" name=""/>
        <dsp:cNvSpPr/>
      </dsp:nvSpPr>
      <dsp:spPr>
        <a:xfrm>
          <a:off x="0" y="2071740"/>
          <a:ext cx="6495847"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5F0D8D-516D-4E2C-BDCB-9169C695ADD7}">
      <dsp:nvSpPr>
        <dsp:cNvPr id="0" name=""/>
        <dsp:cNvSpPr/>
      </dsp:nvSpPr>
      <dsp:spPr>
        <a:xfrm>
          <a:off x="0" y="2071740"/>
          <a:ext cx="6495847" cy="517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100000"/>
            </a:lnSpc>
            <a:spcBef>
              <a:spcPct val="0"/>
            </a:spcBef>
            <a:spcAft>
              <a:spcPct val="35000"/>
            </a:spcAft>
            <a:buNone/>
          </a:pPr>
          <a:r>
            <a:rPr lang="en-US" sz="2200" kern="1200" dirty="0"/>
            <a:t>Conclusions</a:t>
          </a:r>
        </a:p>
      </dsp:txBody>
      <dsp:txXfrm>
        <a:off x="0" y="2071740"/>
        <a:ext cx="6495847" cy="5178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503C6-F2F1-4850-AE5B-B46508E2751B}" type="datetimeFigureOut">
              <a:rPr lang="en-IN" smtClean="0"/>
              <a:t>01-12-2022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77D85-9248-45E4-8A18-E4CFC3B6689B}" type="slidenum">
              <a:rPr lang="en-IN" smtClean="0"/>
              <a:t>‹#›</a:t>
            </a:fld>
            <a:endParaRPr lang="en-IN"/>
          </a:p>
        </p:txBody>
      </p:sp>
    </p:spTree>
    <p:extLst>
      <p:ext uri="{BB962C8B-B14F-4D97-AF65-F5344CB8AC3E}">
        <p14:creationId xmlns:p14="http://schemas.microsoft.com/office/powerpoint/2010/main" val="4214048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CFB6E5-C67F-4454-81BB-307EA035BC0A}" type="slidenum">
              <a:rPr lang="en-IN" smtClean="0"/>
              <a:pPr/>
              <a:t>1</a:t>
            </a:fld>
            <a:endParaRPr lang="en-IN"/>
          </a:p>
        </p:txBody>
      </p:sp>
    </p:spTree>
    <p:extLst>
      <p:ext uri="{BB962C8B-B14F-4D97-AF65-F5344CB8AC3E}">
        <p14:creationId xmlns:p14="http://schemas.microsoft.com/office/powerpoint/2010/main" val="284289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262148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79248-DAC2-414F-9109-ECC4D019EF95}"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169357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3197284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1BF95-558F-4FA9-8FF7-62A4303911C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5436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338652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579248-DAC2-414F-9109-ECC4D019EF95}" type="datetimeFigureOut">
              <a:rPr lang="en-IN" smtClean="0"/>
              <a:t>01-12-2022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2740507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579248-DAC2-414F-9109-ECC4D019EF95}" type="datetimeFigureOut">
              <a:rPr lang="en-IN" smtClean="0"/>
              <a:t>01-12-2022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3444531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862299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71658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186658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187913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579248-DAC2-414F-9109-ECC4D019EF95}"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103203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579248-DAC2-414F-9109-ECC4D019EF95}" type="datetimeFigureOut">
              <a:rPr lang="en-IN" smtClean="0"/>
              <a:t>01-12-2022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248051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78298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400172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579248-DAC2-414F-9109-ECC4D019EF95}" type="datetimeFigureOut">
              <a:rPr lang="en-IN" smtClean="0"/>
              <a:t>01-12-2022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403006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79248-DAC2-414F-9109-ECC4D019EF95}" type="datetimeFigureOut">
              <a:rPr lang="en-IN" smtClean="0"/>
              <a:t>01-12-2022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C1BF95-558F-4FA9-8FF7-62A4303911CC}" type="slidenum">
              <a:rPr lang="en-IN" smtClean="0"/>
              <a:t>‹#›</a:t>
            </a:fld>
            <a:endParaRPr lang="en-IN"/>
          </a:p>
        </p:txBody>
      </p:sp>
    </p:spTree>
    <p:extLst>
      <p:ext uri="{BB962C8B-B14F-4D97-AF65-F5344CB8AC3E}">
        <p14:creationId xmlns:p14="http://schemas.microsoft.com/office/powerpoint/2010/main" val="270084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579248-DAC2-414F-9109-ECC4D019EF95}" type="datetimeFigureOut">
              <a:rPr lang="en-IN" smtClean="0"/>
              <a:t>01-12-2022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C1BF95-558F-4FA9-8FF7-62A4303911CC}" type="slidenum">
              <a:rPr lang="en-IN" smtClean="0"/>
              <a:t>‹#›</a:t>
            </a:fld>
            <a:endParaRPr lang="en-IN"/>
          </a:p>
        </p:txBody>
      </p:sp>
    </p:spTree>
    <p:extLst>
      <p:ext uri="{BB962C8B-B14F-4D97-AF65-F5344CB8AC3E}">
        <p14:creationId xmlns:p14="http://schemas.microsoft.com/office/powerpoint/2010/main" val="396058261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diagramColors" Target="../diagrams/colors1.xml"/><Relationship Id="rId5" Type="http://schemas.openxmlformats.org/officeDocument/2006/relationships/image" Target="../media/image4.png"/><Relationship Id="rId10" Type="http://schemas.openxmlformats.org/officeDocument/2006/relationships/diagramQuickStyle" Target="../diagrams/quickStyle1.xml"/><Relationship Id="rId4" Type="http://schemas.openxmlformats.org/officeDocument/2006/relationships/image" Target="../media/image3.png"/><Relationship Id="rId9"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2" name="Picture 1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4" name="Oval 1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6" name="Picture 1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8" name="Picture 1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0" name="Rectangle 1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2" name="Rectangle 12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1DF4B-F716-429C-9192-0BB2DCC74CB9}"/>
              </a:ext>
            </a:extLst>
          </p:cNvPr>
          <p:cNvSpPr>
            <a:spLocks noGrp="1"/>
          </p:cNvSpPr>
          <p:nvPr>
            <p:ph type="ctrTitle"/>
          </p:nvPr>
        </p:nvSpPr>
        <p:spPr>
          <a:xfrm>
            <a:off x="648930" y="629266"/>
            <a:ext cx="5616217" cy="1622321"/>
          </a:xfrm>
        </p:spPr>
        <p:txBody>
          <a:bodyPr vert="horz" lIns="91440" tIns="45720" rIns="91440" bIns="45720" rtlCol="0" anchor="t">
            <a:normAutofit fontScale="90000"/>
          </a:bodyPr>
          <a:lstStyle/>
          <a:p>
            <a:r>
              <a:rPr lang="en-US" sz="4200" b="0" i="0" kern="1200" dirty="0">
                <a:solidFill>
                  <a:srgbClr val="EBEBEB"/>
                </a:solidFill>
                <a:latin typeface="Amasis MT Pro Black" panose="02040A04050005020304" pitchFamily="18" charset="0"/>
              </a:rPr>
              <a:t>MERN  STACK  SUMMER  INTERSHIP</a:t>
            </a:r>
          </a:p>
        </p:txBody>
      </p:sp>
      <p:sp>
        <p:nvSpPr>
          <p:cNvPr id="12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26" name="Freeform: Shape 12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8" name="Picture 7" descr="A picture containing graphical user interface&#10;&#10;Description automatically generated">
            <a:extLst>
              <a:ext uri="{FF2B5EF4-FFF2-40B4-BE49-F238E27FC236}">
                <a16:creationId xmlns:a16="http://schemas.microsoft.com/office/drawing/2014/main" id="{A31EE0E1-14D0-FA0D-DE4B-4C587296FE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2930" y="1359994"/>
            <a:ext cx="3980139" cy="1532353"/>
          </a:xfrm>
          <a:prstGeom prst="rect">
            <a:avLst/>
          </a:prstGeom>
          <a:effectLst/>
        </p:spPr>
      </p:pic>
      <p:sp>
        <p:nvSpPr>
          <p:cNvPr id="128" name="Rectangle 12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1C55FAF0-B2DD-4FAE-AA69-9CD7EDBD7A17}" type="slidenum">
              <a:rPr lang="en-US">
                <a:solidFill>
                  <a:srgbClr val="FFFFFF"/>
                </a:solidFill>
              </a:rPr>
              <a:pPr defTabSz="914400">
                <a:spcAft>
                  <a:spcPts val="600"/>
                </a:spcAft>
              </a:pPr>
              <a:t>1</a:t>
            </a:fld>
            <a:endParaRPr lang="en-US">
              <a:solidFill>
                <a:srgbClr val="FFFFFF"/>
              </a:solidFill>
            </a:endParaRPr>
          </a:p>
        </p:txBody>
      </p:sp>
      <p:graphicFrame>
        <p:nvGraphicFramePr>
          <p:cNvPr id="130" name="TextBox 19">
            <a:extLst>
              <a:ext uri="{FF2B5EF4-FFF2-40B4-BE49-F238E27FC236}">
                <a16:creationId xmlns:a16="http://schemas.microsoft.com/office/drawing/2014/main" id="{266050D8-86CD-6FBB-E37A-FF1A5936DC01}"/>
              </a:ext>
            </a:extLst>
          </p:cNvPr>
          <p:cNvGraphicFramePr/>
          <p:nvPr>
            <p:extLst>
              <p:ext uri="{D42A27DB-BD31-4B8C-83A1-F6EECF244321}">
                <p14:modId xmlns:p14="http://schemas.microsoft.com/office/powerpoint/2010/main" val="1183484923"/>
              </p:ext>
            </p:extLst>
          </p:nvPr>
        </p:nvGraphicFramePr>
        <p:xfrm>
          <a:off x="648931" y="2438400"/>
          <a:ext cx="5616216" cy="37854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 name="Picture 2" descr="Auton">
            <a:extLst>
              <a:ext uri="{FF2B5EF4-FFF2-40B4-BE49-F238E27FC236}">
                <a16:creationId xmlns:a16="http://schemas.microsoft.com/office/drawing/2014/main" id="{7280D369-2C70-445E-01B3-6704DBE09D84}"/>
              </a:ext>
            </a:extLst>
          </p:cNvPr>
          <p:cNvPicPr/>
          <p:nvPr/>
        </p:nvPicPr>
        <p:blipFill>
          <a:blip r:embed="rId13" cstate="print"/>
          <a:stretch>
            <a:fillRect/>
          </a:stretch>
        </p:blipFill>
        <p:spPr bwMode="auto">
          <a:xfrm>
            <a:off x="7009314" y="5139957"/>
            <a:ext cx="5182685" cy="1120533"/>
          </a:xfrm>
          <a:prstGeom prst="rect">
            <a:avLst/>
          </a:prstGeom>
          <a:noFill/>
          <a:effectLst/>
        </p:spPr>
      </p:pic>
    </p:spTree>
    <p:extLst>
      <p:ext uri="{BB962C8B-B14F-4D97-AF65-F5344CB8AC3E}">
        <p14:creationId xmlns:p14="http://schemas.microsoft.com/office/powerpoint/2010/main" val="349255403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88AC5-9C45-4FAD-898B-257F75423794}"/>
              </a:ext>
            </a:extLst>
          </p:cNvPr>
          <p:cNvSpPr>
            <a:spLocks noGrp="1"/>
          </p:cNvSpPr>
          <p:nvPr>
            <p:ph type="title"/>
          </p:nvPr>
        </p:nvSpPr>
        <p:spPr>
          <a:xfrm>
            <a:off x="635223" y="629266"/>
            <a:ext cx="3116690" cy="5594554"/>
          </a:xfrm>
        </p:spPr>
        <p:txBody>
          <a:bodyPr anchor="ctr">
            <a:normAutofit/>
          </a:bodyPr>
          <a:lstStyle/>
          <a:p>
            <a:r>
              <a:rPr lang="en-US" sz="3700" b="1" u="sng" dirty="0">
                <a:solidFill>
                  <a:srgbClr val="EBEBEB"/>
                </a:solidFill>
                <a:latin typeface="Stencil" panose="040409050D0802020404" pitchFamily="82" charset="0"/>
              </a:rPr>
              <a:t>Work done during the internship</a:t>
            </a:r>
            <a:endParaRPr lang="en-IN" sz="3700" b="1" u="sng" dirty="0">
              <a:solidFill>
                <a:srgbClr val="EBEBEB"/>
              </a:solidFill>
              <a:latin typeface="Stencil" panose="040409050D0802020404" pitchFamily="82" charset="0"/>
            </a:endParaRPr>
          </a:p>
        </p:txBody>
      </p:sp>
      <p:sp>
        <p:nvSpPr>
          <p:cNvPr id="13"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p:cNvSpPr>
            <a:spLocks noGrp="1"/>
          </p:cNvSpPr>
          <p:nvPr>
            <p:ph type="sldNum" sz="quarter" idx="12"/>
          </p:nvPr>
        </p:nvSpPr>
        <p:spPr>
          <a:xfrm>
            <a:off x="10352540" y="295729"/>
            <a:ext cx="838199" cy="767687"/>
          </a:xfrm>
        </p:spPr>
        <p:txBody>
          <a:bodyPr>
            <a:normAutofit/>
          </a:bodyPr>
          <a:lstStyle/>
          <a:p>
            <a:pPr>
              <a:spcAft>
                <a:spcPts val="600"/>
              </a:spcAft>
            </a:pPr>
            <a:fld id="{1C55FAF0-B2DD-4FAE-AA69-9CD7EDBD7A17}" type="slidenum">
              <a:rPr lang="en-IN">
                <a:solidFill>
                  <a:srgbClr val="EBEBEB"/>
                </a:solidFill>
              </a:rPr>
              <a:pPr>
                <a:spcAft>
                  <a:spcPts val="600"/>
                </a:spcAft>
              </a:pPr>
              <a:t>10</a:t>
            </a:fld>
            <a:endParaRPr lang="en-IN">
              <a:solidFill>
                <a:srgbClr val="EBEBEB"/>
              </a:solidFill>
            </a:endParaRPr>
          </a:p>
        </p:txBody>
      </p:sp>
      <p:sp>
        <p:nvSpPr>
          <p:cNvPr id="3" name="Content Placeholder 2">
            <a:extLst>
              <a:ext uri="{FF2B5EF4-FFF2-40B4-BE49-F238E27FC236}">
                <a16:creationId xmlns:a16="http://schemas.microsoft.com/office/drawing/2014/main" id="{EFB10DCD-F0E3-451B-837B-9735B4F7CF0C}"/>
              </a:ext>
            </a:extLst>
          </p:cNvPr>
          <p:cNvSpPr>
            <a:spLocks noGrp="1"/>
          </p:cNvSpPr>
          <p:nvPr>
            <p:ph idx="1"/>
          </p:nvPr>
        </p:nvSpPr>
        <p:spPr>
          <a:xfrm>
            <a:off x="4507582" y="127481"/>
            <a:ext cx="6495847" cy="4075942"/>
          </a:xfrm>
        </p:spPr>
        <p:txBody>
          <a:bodyPr>
            <a:normAutofit/>
          </a:bodyPr>
          <a:lstStyle/>
          <a:p>
            <a:pPr marL="0" indent="0">
              <a:lnSpc>
                <a:spcPct val="90000"/>
              </a:lnSpc>
              <a:buNone/>
            </a:pPr>
            <a:r>
              <a:rPr lang="en-US" sz="4400" dirty="0">
                <a:latin typeface="Times New Roman" panose="02020603050405020304" pitchFamily="18" charset="0"/>
                <a:cs typeface="Times New Roman" panose="02020603050405020304" pitchFamily="18" charset="0"/>
              </a:rPr>
              <a:t>Title of the major project: e-Commerce Website</a:t>
            </a:r>
          </a:p>
          <a:p>
            <a:pPr marL="0" indent="0">
              <a:lnSpc>
                <a:spcPct val="90000"/>
              </a:lnSpc>
              <a:buNone/>
            </a:pPr>
            <a:endParaRPr lang="en-US" dirty="0">
              <a:latin typeface="Times New Roman" panose="02020603050405020304" pitchFamily="18" charset="0"/>
              <a:cs typeface="Times New Roman" panose="02020603050405020304" pitchFamily="18" charset="0"/>
            </a:endParaRPr>
          </a:p>
          <a:p>
            <a:pPr>
              <a:lnSpc>
                <a:spcPct val="90000"/>
              </a:lnSpc>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project we made a shopping website in which there is a signup and login page where the user and administrator can login or signup.</a:t>
            </a:r>
          </a:p>
          <a:p>
            <a:pPr>
              <a:lnSpc>
                <a:spcPct val="90000"/>
              </a:lnSpc>
              <a:buClrTx/>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also implemented add to cart option and add product delete product from administrator side and many more.</a:t>
            </a:r>
            <a:endParaRPr lang="en-IN" sz="2400" dirty="0">
              <a:latin typeface="Times New Roman" panose="02020603050405020304" pitchFamily="18" charset="0"/>
              <a:cs typeface="Times New Roman" panose="02020603050405020304" pitchFamily="18" charset="0"/>
            </a:endParaRPr>
          </a:p>
        </p:txBody>
      </p:sp>
      <p:pic>
        <p:nvPicPr>
          <p:cNvPr id="4" name="Picture 3" descr="Mern Stack Project | Ecommerce Website | Categories and Sub Categories Rest  Api - YouTube">
            <a:extLst>
              <a:ext uri="{FF2B5EF4-FFF2-40B4-BE49-F238E27FC236}">
                <a16:creationId xmlns:a16="http://schemas.microsoft.com/office/drawing/2014/main" id="{14DDBF9B-05F1-3801-A5E6-7B4284D9F6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36320" y="4330904"/>
            <a:ext cx="3621747" cy="2036608"/>
          </a:xfrm>
          <a:prstGeom prst="rect">
            <a:avLst/>
          </a:prstGeom>
          <a:noFill/>
          <a:ln>
            <a:noFill/>
          </a:ln>
        </p:spPr>
      </p:pic>
    </p:spTree>
    <p:extLst>
      <p:ext uri="{BB962C8B-B14F-4D97-AF65-F5344CB8AC3E}">
        <p14:creationId xmlns:p14="http://schemas.microsoft.com/office/powerpoint/2010/main" val="410763115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p:cNvSpPr>
            <a:spLocks noGrp="1"/>
          </p:cNvSpPr>
          <p:nvPr>
            <p:ph type="sldNum" sz="quarter" idx="12"/>
          </p:nvPr>
        </p:nvSpPr>
        <p:spPr>
          <a:xfrm>
            <a:off x="10352540" y="295729"/>
            <a:ext cx="838199" cy="767687"/>
          </a:xfrm>
        </p:spPr>
        <p:txBody>
          <a:bodyPr>
            <a:normAutofit/>
          </a:bodyPr>
          <a:lstStyle/>
          <a:p>
            <a:pPr>
              <a:spcAft>
                <a:spcPts val="600"/>
              </a:spcAft>
            </a:pPr>
            <a:fld id="{1C55FAF0-B2DD-4FAE-AA69-9CD7EDBD7A17}" type="slidenum">
              <a:rPr lang="en-IN">
                <a:solidFill>
                  <a:srgbClr val="FFFFFF"/>
                </a:solidFill>
              </a:rPr>
              <a:pPr>
                <a:spcAft>
                  <a:spcPts val="600"/>
                </a:spcAft>
              </a:pPr>
              <a:t>11</a:t>
            </a:fld>
            <a:endParaRPr lang="en-IN">
              <a:solidFill>
                <a:srgbClr val="FFFFFF"/>
              </a:solidFill>
            </a:endParaRPr>
          </a:p>
        </p:txBody>
      </p:sp>
      <p:sp>
        <p:nvSpPr>
          <p:cNvPr id="1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A9088AC5-9C45-4FAD-898B-257F75423794}"/>
              </a:ext>
            </a:extLst>
          </p:cNvPr>
          <p:cNvSpPr>
            <a:spLocks noGrp="1"/>
          </p:cNvSpPr>
          <p:nvPr>
            <p:ph type="title"/>
          </p:nvPr>
        </p:nvSpPr>
        <p:spPr>
          <a:xfrm>
            <a:off x="1103312" y="452718"/>
            <a:ext cx="8947522" cy="1400530"/>
          </a:xfrm>
        </p:spPr>
        <p:txBody>
          <a:bodyPr anchor="ctr">
            <a:normAutofit/>
          </a:bodyPr>
          <a:lstStyle/>
          <a:p>
            <a:r>
              <a:rPr lang="en-US" b="1" u="sng">
                <a:solidFill>
                  <a:srgbClr val="FFFFFF"/>
                </a:solidFill>
                <a:latin typeface="Stencil" panose="040409050D0802020404" pitchFamily="82" charset="0"/>
              </a:rPr>
              <a:t>RESULT ANALYSIS</a:t>
            </a:r>
            <a:r>
              <a:rPr lang="en-US" b="1">
                <a:solidFill>
                  <a:srgbClr val="FFFFFF"/>
                </a:solidFill>
                <a:latin typeface="Stencil" panose="040409050D0802020404" pitchFamily="82" charset="0"/>
              </a:rPr>
              <a:t>…</a:t>
            </a:r>
            <a:r>
              <a:rPr lang="en-US" b="1" u="sng">
                <a:solidFill>
                  <a:srgbClr val="FFFFFF"/>
                </a:solidFill>
                <a:latin typeface="Stencil" panose="040409050D0802020404" pitchFamily="82" charset="0"/>
              </a:rPr>
              <a:t> </a:t>
            </a:r>
            <a:endParaRPr lang="en-IN" b="1" u="sng">
              <a:solidFill>
                <a:srgbClr val="FFFFFF"/>
              </a:solidFill>
              <a:latin typeface="Stencil" panose="040409050D0802020404" pitchFamily="82" charset="0"/>
            </a:endParaRPr>
          </a:p>
        </p:txBody>
      </p:sp>
      <p:sp>
        <p:nvSpPr>
          <p:cNvPr id="3" name="Content Placeholder 2">
            <a:extLst>
              <a:ext uri="{FF2B5EF4-FFF2-40B4-BE49-F238E27FC236}">
                <a16:creationId xmlns:a16="http://schemas.microsoft.com/office/drawing/2014/main" id="{EFB10DCD-F0E3-451B-837B-9735B4F7CF0C}"/>
              </a:ext>
            </a:extLst>
          </p:cNvPr>
          <p:cNvSpPr>
            <a:spLocks noGrp="1"/>
          </p:cNvSpPr>
          <p:nvPr>
            <p:ph idx="1"/>
          </p:nvPr>
        </p:nvSpPr>
        <p:spPr>
          <a:xfrm>
            <a:off x="1103312" y="2763520"/>
            <a:ext cx="9944133" cy="3484879"/>
          </a:xfrm>
        </p:spPr>
        <p:txBody>
          <a:bodyPr>
            <a:normAutofit/>
          </a:bodyPr>
          <a:lstStyle/>
          <a:p>
            <a:pPr marL="0" indent="0">
              <a:buNone/>
            </a:pPr>
            <a:r>
              <a:rPr lang="en-US" sz="2200" b="0" i="0" dirty="0">
                <a:effectLst/>
                <a:latin typeface="Times New Roman" panose="02020603050405020304" pitchFamily="18" charset="0"/>
                <a:cs typeface="Times New Roman" panose="02020603050405020304" pitchFamily="18" charset="0"/>
              </a:rPr>
              <a:t>Buying items and offerings via E-commerce allows purchasers the liberty to pick whilst and where to save and the possibility to analyze the product, the vendor, and another to be had alternatives. shopping has been revolutionized through the availability of online statistics. just about something that can be sold in products shops can be offered thru E-trade, even perishables like groceries. And clients have embraced these opportunities around the globe. It may also reduce costs in managing orders and interacting with a extensive range of providers and trading companions, areas that normally add giant overheads to the price of services and products. For growing countries like India, e-commerce gives significant opportunity.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48140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4" name="Freeform: Shape 1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p:cNvSpPr>
            <a:spLocks noGrp="1"/>
          </p:cNvSpPr>
          <p:nvPr>
            <p:ph type="sldNum" sz="quarter" idx="12"/>
          </p:nvPr>
        </p:nvSpPr>
        <p:spPr>
          <a:xfrm>
            <a:off x="10352540" y="295729"/>
            <a:ext cx="838199" cy="767687"/>
          </a:xfrm>
        </p:spPr>
        <p:txBody>
          <a:bodyPr>
            <a:normAutofit/>
          </a:bodyPr>
          <a:lstStyle/>
          <a:p>
            <a:pPr>
              <a:spcAft>
                <a:spcPts val="600"/>
              </a:spcAft>
            </a:pPr>
            <a:fld id="{1C55FAF0-B2DD-4FAE-AA69-9CD7EDBD7A17}" type="slidenum">
              <a:rPr lang="en-IN">
                <a:solidFill>
                  <a:srgbClr val="FFFFFF"/>
                </a:solidFill>
              </a:rPr>
              <a:pPr>
                <a:spcAft>
                  <a:spcPts val="600"/>
                </a:spcAft>
              </a:pPr>
              <a:t>12</a:t>
            </a:fld>
            <a:endParaRPr lang="en-IN">
              <a:solidFill>
                <a:srgbClr val="FFFFFF"/>
              </a:solidFill>
            </a:endParaRPr>
          </a:p>
        </p:txBody>
      </p:sp>
      <p:sp>
        <p:nvSpPr>
          <p:cNvPr id="2" name="Title 1">
            <a:extLst>
              <a:ext uri="{FF2B5EF4-FFF2-40B4-BE49-F238E27FC236}">
                <a16:creationId xmlns:a16="http://schemas.microsoft.com/office/drawing/2014/main" id="{A9088AC5-9C45-4FAD-898B-257F75423794}"/>
              </a:ext>
            </a:extLst>
          </p:cNvPr>
          <p:cNvSpPr>
            <a:spLocks noGrp="1"/>
          </p:cNvSpPr>
          <p:nvPr>
            <p:ph type="title"/>
          </p:nvPr>
        </p:nvSpPr>
        <p:spPr>
          <a:xfrm>
            <a:off x="653143" y="1645920"/>
            <a:ext cx="3522879" cy="4470821"/>
          </a:xfrm>
        </p:spPr>
        <p:txBody>
          <a:bodyPr>
            <a:normAutofit/>
          </a:bodyPr>
          <a:lstStyle/>
          <a:p>
            <a:pPr algn="r"/>
            <a:r>
              <a:rPr lang="en-US" sz="3600" b="1" u="sng">
                <a:solidFill>
                  <a:srgbClr val="FFFFFF"/>
                </a:solidFill>
                <a:latin typeface="Stencil" panose="040409050D0802020404" pitchFamily="82" charset="0"/>
              </a:rPr>
              <a:t>CONCLUSION</a:t>
            </a:r>
            <a:r>
              <a:rPr lang="en-US" sz="3600" b="1">
                <a:solidFill>
                  <a:srgbClr val="FFFFFF"/>
                </a:solidFill>
                <a:latin typeface="Stencil" panose="040409050D0802020404" pitchFamily="82" charset="0"/>
              </a:rPr>
              <a:t>…</a:t>
            </a:r>
            <a:r>
              <a:rPr lang="en-US" sz="3600" b="1" u="sng">
                <a:solidFill>
                  <a:srgbClr val="FFFFFF"/>
                </a:solidFill>
                <a:latin typeface="Stencil" panose="040409050D0802020404" pitchFamily="82" charset="0"/>
              </a:rPr>
              <a:t> </a:t>
            </a:r>
            <a:endParaRPr lang="en-IN" sz="3600" b="1" u="sng">
              <a:solidFill>
                <a:srgbClr val="FFFFFF"/>
              </a:solidFill>
              <a:latin typeface="Stencil" panose="040409050D0802020404" pitchFamily="82" charset="0"/>
            </a:endParaRPr>
          </a:p>
        </p:txBody>
      </p:sp>
      <p:sp>
        <p:nvSpPr>
          <p:cNvPr id="3" name="Content Placeholder 2">
            <a:extLst>
              <a:ext uri="{FF2B5EF4-FFF2-40B4-BE49-F238E27FC236}">
                <a16:creationId xmlns:a16="http://schemas.microsoft.com/office/drawing/2014/main" id="{EFB10DCD-F0E3-451B-837B-9735B4F7CF0C}"/>
              </a:ext>
            </a:extLst>
          </p:cNvPr>
          <p:cNvSpPr>
            <a:spLocks noGrp="1"/>
          </p:cNvSpPr>
          <p:nvPr>
            <p:ph idx="1"/>
          </p:nvPr>
        </p:nvSpPr>
        <p:spPr>
          <a:xfrm>
            <a:off x="5204109" y="1645920"/>
            <a:ext cx="6505809" cy="4661574"/>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achievement of the thesis is researching the basic components of MERN stack technology: MongoDB, </a:t>
            </a:r>
            <a:r>
              <a:rPr lang="en-US" sz="2200" dirty="0" err="1">
                <a:latin typeface="Times New Roman" panose="02020603050405020304" pitchFamily="18" charset="0"/>
                <a:cs typeface="Times New Roman" panose="02020603050405020304" pitchFamily="18" charset="0"/>
              </a:rPr>
              <a:t>ExpressJS</a:t>
            </a:r>
            <a:r>
              <a:rPr lang="en-US" sz="2200" dirty="0">
                <a:latin typeface="Times New Roman" panose="02020603050405020304" pitchFamily="18" charset="0"/>
                <a:cs typeface="Times New Roman" panose="02020603050405020304" pitchFamily="18" charset="0"/>
              </a:rPr>
              <a:t> framework, ReactJS library and NodeJS platform. Using MERN stack technology in conjunction with Braintree to build an e-commerce web application with payment gateway. Since the purpose of the thesis is the e-commerce application, the understanding about MERN technologies and applying it to this app is the most important. Overcome current shortcomings, listen to customers’ comments and making improvements, helping users have a great experience in the future.</a:t>
            </a:r>
            <a:endParaRPr lang="en-IN" sz="2200" dirty="0">
              <a:latin typeface="Times New Roman" panose="02020603050405020304" pitchFamily="18" charset="0"/>
              <a:cs typeface="Times New Roman" panose="02020603050405020304" pitchFamily="18" charset="0"/>
            </a:endParaRPr>
          </a:p>
        </p:txBody>
      </p:sp>
      <p:pic>
        <p:nvPicPr>
          <p:cNvPr id="3074" name="Picture 2" descr="Build E-commerce websites with MERN Stack |. E-commerce app development  company">
            <a:extLst>
              <a:ext uri="{FF2B5EF4-FFF2-40B4-BE49-F238E27FC236}">
                <a16:creationId xmlns:a16="http://schemas.microsoft.com/office/drawing/2014/main" id="{0CEAF355-1A7E-7755-5312-49E394587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95" y="3555336"/>
            <a:ext cx="4031774" cy="275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2852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9D72F8-213C-3091-1F2D-8CC1166C64B2}"/>
              </a:ext>
            </a:extLst>
          </p:cNvPr>
          <p:cNvSpPr txBox="1"/>
          <p:nvPr/>
        </p:nvSpPr>
        <p:spPr>
          <a:xfrm>
            <a:off x="10394830" y="586596"/>
            <a:ext cx="750498" cy="523220"/>
          </a:xfrm>
          <a:prstGeom prst="rect">
            <a:avLst/>
          </a:prstGeom>
          <a:noFill/>
        </p:spPr>
        <p:txBody>
          <a:bodyPr wrap="square" rtlCol="0">
            <a:spAutoFit/>
          </a:bodyPr>
          <a:lstStyle/>
          <a:p>
            <a:pPr algn="ctr"/>
            <a:r>
              <a:rPr lang="en-IN" sz="2800" dirty="0"/>
              <a:t>13</a:t>
            </a:r>
          </a:p>
        </p:txBody>
      </p:sp>
      <p:sp>
        <p:nvSpPr>
          <p:cNvPr id="5" name="TextBox 4">
            <a:extLst>
              <a:ext uri="{FF2B5EF4-FFF2-40B4-BE49-F238E27FC236}">
                <a16:creationId xmlns:a16="http://schemas.microsoft.com/office/drawing/2014/main" id="{29C908FF-6D56-E3F7-41C9-53F9576EEACB}"/>
              </a:ext>
            </a:extLst>
          </p:cNvPr>
          <p:cNvSpPr txBox="1"/>
          <p:nvPr/>
        </p:nvSpPr>
        <p:spPr>
          <a:xfrm>
            <a:off x="1912189" y="2767280"/>
            <a:ext cx="8367622" cy="1323439"/>
          </a:xfrm>
          <a:prstGeom prst="rect">
            <a:avLst/>
          </a:prstGeom>
          <a:noFill/>
        </p:spPr>
        <p:txBody>
          <a:bodyPr wrap="square" rtlCol="0">
            <a:spAutoFit/>
          </a:bodyPr>
          <a:lstStyle/>
          <a:p>
            <a:pPr algn="ctr"/>
            <a:r>
              <a:rPr lang="en-IN" sz="8000" u="sng" dirty="0">
                <a:latin typeface="Stencil" panose="040409050D0802020404" pitchFamily="82" charset="0"/>
              </a:rPr>
              <a:t>Thank you</a:t>
            </a:r>
          </a:p>
        </p:txBody>
      </p:sp>
    </p:spTree>
    <p:extLst>
      <p:ext uri="{BB962C8B-B14F-4D97-AF65-F5344CB8AC3E}">
        <p14:creationId xmlns:p14="http://schemas.microsoft.com/office/powerpoint/2010/main" val="43111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88AC5-9C45-4FAD-898B-257F75423794}"/>
              </a:ext>
            </a:extLst>
          </p:cNvPr>
          <p:cNvSpPr>
            <a:spLocks noGrp="1"/>
          </p:cNvSpPr>
          <p:nvPr>
            <p:ph type="title"/>
          </p:nvPr>
        </p:nvSpPr>
        <p:spPr>
          <a:xfrm>
            <a:off x="635223" y="629266"/>
            <a:ext cx="3116690" cy="5594554"/>
          </a:xfrm>
        </p:spPr>
        <p:txBody>
          <a:bodyPr anchor="ctr">
            <a:normAutofit/>
          </a:bodyPr>
          <a:lstStyle/>
          <a:p>
            <a:r>
              <a:rPr lang="en-US" sz="3700" b="1" u="sng">
                <a:solidFill>
                  <a:srgbClr val="EBEBEB"/>
                </a:solidFill>
                <a:latin typeface="Stencil" panose="040409050D0802020404" pitchFamily="82" charset="0"/>
              </a:rPr>
              <a:t>CONTENTS</a:t>
            </a:r>
            <a:r>
              <a:rPr lang="en-US" sz="3700" b="1">
                <a:solidFill>
                  <a:srgbClr val="EBEBEB"/>
                </a:solidFill>
                <a:latin typeface="Stencil" panose="040409050D0802020404" pitchFamily="82" charset="0"/>
              </a:rPr>
              <a:t>…</a:t>
            </a:r>
            <a:r>
              <a:rPr lang="en-US" sz="3700" b="1" u="sng">
                <a:solidFill>
                  <a:srgbClr val="EBEBEB"/>
                </a:solidFill>
                <a:latin typeface="Stencil" panose="040409050D0802020404" pitchFamily="82" charset="0"/>
              </a:rPr>
              <a:t> </a:t>
            </a:r>
            <a:endParaRPr lang="en-IN" sz="3700" b="1" u="sng">
              <a:solidFill>
                <a:srgbClr val="EBEBEB"/>
              </a:solidFill>
              <a:latin typeface="Stencil" panose="040409050D0802020404" pitchFamily="82" charset="0"/>
            </a:endParaRPr>
          </a:p>
        </p:txBody>
      </p:sp>
      <p:sp>
        <p:nvSpPr>
          <p:cNvPr id="20"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1" name="Freeform: Shape 14">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16">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p:cNvSpPr>
            <a:spLocks noGrp="1"/>
          </p:cNvSpPr>
          <p:nvPr>
            <p:ph type="sldNum" sz="quarter" idx="12"/>
          </p:nvPr>
        </p:nvSpPr>
        <p:spPr>
          <a:xfrm>
            <a:off x="10352540" y="295729"/>
            <a:ext cx="838199" cy="767687"/>
          </a:xfrm>
        </p:spPr>
        <p:txBody>
          <a:bodyPr>
            <a:normAutofit/>
          </a:bodyPr>
          <a:lstStyle/>
          <a:p>
            <a:pPr>
              <a:spcAft>
                <a:spcPts val="600"/>
              </a:spcAft>
            </a:pPr>
            <a:fld id="{1C55FAF0-B2DD-4FAE-AA69-9CD7EDBD7A17}" type="slidenum">
              <a:rPr lang="en-IN">
                <a:solidFill>
                  <a:srgbClr val="EBEBEB"/>
                </a:solidFill>
              </a:rPr>
              <a:pPr>
                <a:spcAft>
                  <a:spcPts val="600"/>
                </a:spcAft>
              </a:pPr>
              <a:t>2</a:t>
            </a:fld>
            <a:endParaRPr lang="en-IN">
              <a:solidFill>
                <a:srgbClr val="EBEBEB"/>
              </a:solidFill>
            </a:endParaRPr>
          </a:p>
        </p:txBody>
      </p:sp>
      <p:graphicFrame>
        <p:nvGraphicFramePr>
          <p:cNvPr id="26" name="Content Placeholder 2">
            <a:extLst>
              <a:ext uri="{FF2B5EF4-FFF2-40B4-BE49-F238E27FC236}">
                <a16:creationId xmlns:a16="http://schemas.microsoft.com/office/drawing/2014/main" id="{B2A447F0-7248-3067-5F75-CADA6A5DF548}"/>
              </a:ext>
            </a:extLst>
          </p:cNvPr>
          <p:cNvGraphicFramePr>
            <a:graphicFrameLocks noGrp="1"/>
          </p:cNvGraphicFramePr>
          <p:nvPr>
            <p:ph idx="1"/>
            <p:extLst>
              <p:ext uri="{D42A27DB-BD31-4B8C-83A1-F6EECF244321}">
                <p14:modId xmlns:p14="http://schemas.microsoft.com/office/powerpoint/2010/main" val="1611820589"/>
              </p:ext>
            </p:extLst>
          </p:nvPr>
        </p:nvGraphicFramePr>
        <p:xfrm>
          <a:off x="5048452" y="1410458"/>
          <a:ext cx="6495847" cy="2589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Features of Mern stack development services You Should Know">
            <a:extLst>
              <a:ext uri="{FF2B5EF4-FFF2-40B4-BE49-F238E27FC236}">
                <a16:creationId xmlns:a16="http://schemas.microsoft.com/office/drawing/2014/main" id="{53261422-66E6-57C7-E81A-91204A9130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2338" y="4098288"/>
            <a:ext cx="5128074" cy="264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77381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88AC5-9C45-4FAD-898B-257F75423794}"/>
              </a:ext>
            </a:extLst>
          </p:cNvPr>
          <p:cNvSpPr>
            <a:spLocks noGrp="1"/>
          </p:cNvSpPr>
          <p:nvPr>
            <p:ph type="title"/>
          </p:nvPr>
        </p:nvSpPr>
        <p:spPr>
          <a:xfrm>
            <a:off x="648930" y="629266"/>
            <a:ext cx="5616217" cy="1622321"/>
          </a:xfrm>
        </p:spPr>
        <p:txBody>
          <a:bodyPr>
            <a:normAutofit/>
          </a:bodyPr>
          <a:lstStyle/>
          <a:p>
            <a:r>
              <a:rPr lang="en-US" b="1" u="sng">
                <a:solidFill>
                  <a:srgbClr val="EBEBEB"/>
                </a:solidFill>
                <a:latin typeface="Stencil" panose="040409050D0802020404" pitchFamily="82" charset="0"/>
              </a:rPr>
              <a:t>INTRODUCTION</a:t>
            </a:r>
            <a:r>
              <a:rPr lang="en-US" b="1">
                <a:solidFill>
                  <a:srgbClr val="EBEBEB"/>
                </a:solidFill>
                <a:latin typeface="Stencil" panose="040409050D0802020404" pitchFamily="82" charset="0"/>
              </a:rPr>
              <a:t>…</a:t>
            </a:r>
            <a:r>
              <a:rPr lang="en-US" b="1" u="sng">
                <a:solidFill>
                  <a:srgbClr val="EBEBEB"/>
                </a:solidFill>
                <a:latin typeface="Stencil" panose="040409050D0802020404" pitchFamily="82" charset="0"/>
              </a:rPr>
              <a:t> </a:t>
            </a:r>
            <a:endParaRPr lang="en-IN" b="1" u="sng">
              <a:solidFill>
                <a:srgbClr val="EBEBEB"/>
              </a:solidFill>
              <a:latin typeface="Stencil" panose="040409050D0802020404" pitchFamily="82" charset="0"/>
            </a:endParaRPr>
          </a:p>
        </p:txBody>
      </p:sp>
      <p:sp>
        <p:nvSpPr>
          <p:cNvPr id="24"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5" name="Freeform: Shape 18">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 name="Picture 9" descr="Graphical user interface, application&#10;&#10;Description automatically generated">
            <a:extLst>
              <a:ext uri="{FF2B5EF4-FFF2-40B4-BE49-F238E27FC236}">
                <a16:creationId xmlns:a16="http://schemas.microsoft.com/office/drawing/2014/main" id="{C739B09A-9BBC-2DEC-44FA-C668411097D4}"/>
              </a:ext>
            </a:extLst>
          </p:cNvPr>
          <p:cNvPicPr>
            <a:picLocks noChangeAspect="1"/>
          </p:cNvPicPr>
          <p:nvPr/>
        </p:nvPicPr>
        <p:blipFill rotWithShape="1">
          <a:blip r:embed="rId2">
            <a:extLst>
              <a:ext uri="{28A0092B-C50C-407E-A947-70E740481C1C}">
                <a14:useLocalDpi xmlns:a14="http://schemas.microsoft.com/office/drawing/2010/main" val="0"/>
              </a:ext>
            </a:extLst>
          </a:blip>
          <a:srcRect l="23495" t="3265" r="23316" b="2585"/>
          <a:stretch/>
        </p:blipFill>
        <p:spPr>
          <a:xfrm>
            <a:off x="7563742" y="1447520"/>
            <a:ext cx="3980139" cy="3962956"/>
          </a:xfrm>
          <a:prstGeom prst="rect">
            <a:avLst/>
          </a:prstGeom>
          <a:ln w="76200">
            <a:solidFill>
              <a:schemeClr val="accent4">
                <a:lumMod val="50000"/>
              </a:schemeClr>
            </a:solidFill>
          </a:ln>
          <a:effectLst/>
        </p:spPr>
      </p:pic>
      <p:sp>
        <p:nvSpPr>
          <p:cNvPr id="26" name="Rectangle 20">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p:cNvSpPr>
            <a:spLocks noGrp="1"/>
          </p:cNvSpPr>
          <p:nvPr>
            <p:ph type="sldNum" sz="quarter" idx="12"/>
          </p:nvPr>
        </p:nvSpPr>
        <p:spPr>
          <a:xfrm>
            <a:off x="10352540" y="295729"/>
            <a:ext cx="838199" cy="767687"/>
          </a:xfrm>
        </p:spPr>
        <p:txBody>
          <a:bodyPr>
            <a:normAutofit/>
          </a:bodyPr>
          <a:lstStyle/>
          <a:p>
            <a:pPr>
              <a:spcAft>
                <a:spcPts val="600"/>
              </a:spcAft>
            </a:pPr>
            <a:fld id="{1C55FAF0-B2DD-4FAE-AA69-9CD7EDBD7A17}" type="slidenum">
              <a:rPr lang="en-IN">
                <a:solidFill>
                  <a:srgbClr val="FFFFFF"/>
                </a:solidFill>
              </a:rPr>
              <a:pPr>
                <a:spcAft>
                  <a:spcPts val="600"/>
                </a:spcAft>
              </a:pPr>
              <a:t>3</a:t>
            </a:fld>
            <a:endParaRPr lang="en-IN">
              <a:solidFill>
                <a:srgbClr val="FFFFFF"/>
              </a:solidFill>
            </a:endParaRPr>
          </a:p>
        </p:txBody>
      </p:sp>
      <p:sp>
        <p:nvSpPr>
          <p:cNvPr id="3" name="Content Placeholder 2">
            <a:extLst>
              <a:ext uri="{FF2B5EF4-FFF2-40B4-BE49-F238E27FC236}">
                <a16:creationId xmlns:a16="http://schemas.microsoft.com/office/drawing/2014/main" id="{EFB10DCD-F0E3-451B-837B-9735B4F7CF0C}"/>
              </a:ext>
            </a:extLst>
          </p:cNvPr>
          <p:cNvSpPr>
            <a:spLocks noGrp="1"/>
          </p:cNvSpPr>
          <p:nvPr>
            <p:ph idx="1"/>
          </p:nvPr>
        </p:nvSpPr>
        <p:spPr>
          <a:xfrm>
            <a:off x="648931" y="1625057"/>
            <a:ext cx="5616216" cy="4818875"/>
          </a:xfrm>
        </p:spPr>
        <p:txBody>
          <a:bodyPr>
            <a:normAutofit/>
          </a:bodyPr>
          <a:lstStyle/>
          <a:p>
            <a:r>
              <a:rPr lang="en-US" i="0" dirty="0">
                <a:solidFill>
                  <a:srgbClr val="FFFFFF"/>
                </a:solidFill>
                <a:effectLst/>
                <a:latin typeface="Times New Roman" panose="02020603050405020304" pitchFamily="18" charset="0"/>
                <a:cs typeface="Times New Roman" panose="02020603050405020304" pitchFamily="18" charset="0"/>
              </a:rPr>
              <a:t>MERN stands for MongoDB, Express.js, React, and Node.js, after the four key technologies that make up the stack that is used for easier and faster deployment of full stack web applications.</a:t>
            </a:r>
          </a:p>
          <a:p>
            <a:pPr>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MongoDB- Document Database</a:t>
            </a:r>
          </a:p>
          <a:p>
            <a:pPr>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Express(.</a:t>
            </a:r>
            <a:r>
              <a:rPr lang="en-IN" dirty="0" err="1">
                <a:solidFill>
                  <a:schemeClr val="bg1"/>
                </a:solidFill>
                <a:latin typeface="Times New Roman" panose="02020603050405020304" pitchFamily="18" charset="0"/>
                <a:cs typeface="Times New Roman" panose="02020603050405020304" pitchFamily="18" charset="0"/>
              </a:rPr>
              <a:t>js</a:t>
            </a:r>
            <a:r>
              <a:rPr lang="en-IN" dirty="0">
                <a:solidFill>
                  <a:schemeClr val="bg1"/>
                </a:solidFill>
                <a:latin typeface="Times New Roman" panose="02020603050405020304" pitchFamily="18" charset="0"/>
                <a:cs typeface="Times New Roman" panose="02020603050405020304" pitchFamily="18" charset="0"/>
              </a:rPr>
              <a:t>)- Node.js Framework</a:t>
            </a:r>
          </a:p>
          <a:p>
            <a:pPr>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React(.</a:t>
            </a:r>
            <a:r>
              <a:rPr lang="en-IN" dirty="0" err="1">
                <a:solidFill>
                  <a:schemeClr val="bg1"/>
                </a:solidFill>
                <a:latin typeface="Times New Roman" panose="02020603050405020304" pitchFamily="18" charset="0"/>
                <a:cs typeface="Times New Roman" panose="02020603050405020304" pitchFamily="18" charset="0"/>
              </a:rPr>
              <a:t>js</a:t>
            </a:r>
            <a:r>
              <a:rPr lang="en-IN" dirty="0">
                <a:solidFill>
                  <a:schemeClr val="bg1"/>
                </a:solidFill>
                <a:latin typeface="Times New Roman" panose="02020603050405020304" pitchFamily="18" charset="0"/>
                <a:cs typeface="Times New Roman" panose="02020603050405020304" pitchFamily="18" charset="0"/>
              </a:rPr>
              <a:t>)- A client-side JavaScript Library</a:t>
            </a:r>
          </a:p>
          <a:p>
            <a:pPr>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Node(.</a:t>
            </a:r>
            <a:r>
              <a:rPr lang="en-IN" dirty="0" err="1">
                <a:solidFill>
                  <a:schemeClr val="bg1"/>
                </a:solidFill>
                <a:latin typeface="Times New Roman" panose="02020603050405020304" pitchFamily="18" charset="0"/>
                <a:cs typeface="Times New Roman" panose="02020603050405020304" pitchFamily="18" charset="0"/>
              </a:rPr>
              <a:t>js</a:t>
            </a:r>
            <a:r>
              <a:rPr lang="en-IN" dirty="0">
                <a:solidFill>
                  <a:schemeClr val="bg1"/>
                </a:solidFill>
                <a:latin typeface="Times New Roman" panose="02020603050405020304" pitchFamily="18" charset="0"/>
                <a:cs typeface="Times New Roman" panose="02020603050405020304" pitchFamily="18" charset="0"/>
              </a:rPr>
              <a:t>)- JavaScript Runtime environment</a:t>
            </a:r>
          </a:p>
          <a:p>
            <a:endParaRPr lang="en-US" i="0" dirty="0">
              <a:solidFill>
                <a:srgbClr val="FFFF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17202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88AC5-9C45-4FAD-898B-257F75423794}"/>
              </a:ext>
            </a:extLst>
          </p:cNvPr>
          <p:cNvSpPr>
            <a:spLocks noGrp="1"/>
          </p:cNvSpPr>
          <p:nvPr>
            <p:ph type="title"/>
          </p:nvPr>
        </p:nvSpPr>
        <p:spPr>
          <a:xfrm>
            <a:off x="648930" y="629266"/>
            <a:ext cx="6188190" cy="1622321"/>
          </a:xfrm>
        </p:spPr>
        <p:txBody>
          <a:bodyPr>
            <a:normAutofit/>
          </a:bodyPr>
          <a:lstStyle/>
          <a:p>
            <a:r>
              <a:rPr lang="en-US" b="1" u="sng">
                <a:solidFill>
                  <a:srgbClr val="EBEBEB"/>
                </a:solidFill>
                <a:latin typeface="Stencil" panose="040409050D0802020404" pitchFamily="82" charset="0"/>
              </a:rPr>
              <a:t>Objective</a:t>
            </a:r>
            <a:endParaRPr lang="en-IN" b="1" u="sng">
              <a:solidFill>
                <a:srgbClr val="EBEBEB"/>
              </a:solidFill>
              <a:latin typeface="Stencil" panose="040409050D0802020404" pitchFamily="82" charset="0"/>
            </a:endParaRPr>
          </a:p>
        </p:txBody>
      </p:sp>
      <p:sp>
        <p:nvSpPr>
          <p:cNvPr id="3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0" name="Freeform: Shape 39">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6" name="Picture 5" descr="Diagram&#10;&#10;Description automatically generated with low confidence">
            <a:extLst>
              <a:ext uri="{FF2B5EF4-FFF2-40B4-BE49-F238E27FC236}">
                <a16:creationId xmlns:a16="http://schemas.microsoft.com/office/drawing/2014/main" id="{AC894109-AD14-355F-C19B-5632DA63C6B7}"/>
              </a:ext>
            </a:extLst>
          </p:cNvPr>
          <p:cNvPicPr>
            <a:picLocks noChangeAspect="1"/>
          </p:cNvPicPr>
          <p:nvPr/>
        </p:nvPicPr>
        <p:blipFill rotWithShape="1">
          <a:blip r:embed="rId2">
            <a:extLst>
              <a:ext uri="{28A0092B-C50C-407E-A947-70E740481C1C}">
                <a14:useLocalDpi xmlns:a14="http://schemas.microsoft.com/office/drawing/2010/main" val="0"/>
              </a:ext>
            </a:extLst>
          </a:blip>
          <a:srcRect r="32578"/>
          <a:stretch/>
        </p:blipFill>
        <p:spPr>
          <a:xfrm>
            <a:off x="8129871" y="1387907"/>
            <a:ext cx="3414010" cy="4082183"/>
          </a:xfrm>
          <a:prstGeom prst="rect">
            <a:avLst/>
          </a:prstGeom>
          <a:effectLst/>
        </p:spPr>
      </p:pic>
      <p:sp>
        <p:nvSpPr>
          <p:cNvPr id="42" name="Rectangle 41">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p:cNvSpPr>
            <a:spLocks noGrp="1"/>
          </p:cNvSpPr>
          <p:nvPr>
            <p:ph type="sldNum" sz="quarter" idx="12"/>
          </p:nvPr>
        </p:nvSpPr>
        <p:spPr>
          <a:xfrm>
            <a:off x="10352540" y="295729"/>
            <a:ext cx="838199" cy="767687"/>
          </a:xfrm>
        </p:spPr>
        <p:txBody>
          <a:bodyPr>
            <a:normAutofit/>
          </a:bodyPr>
          <a:lstStyle/>
          <a:p>
            <a:pPr>
              <a:spcAft>
                <a:spcPts val="600"/>
              </a:spcAft>
            </a:pPr>
            <a:fld id="{1C55FAF0-B2DD-4FAE-AA69-9CD7EDBD7A17}" type="slidenum">
              <a:rPr lang="en-IN">
                <a:solidFill>
                  <a:srgbClr val="FFFFFF"/>
                </a:solidFill>
              </a:rPr>
              <a:pPr>
                <a:spcAft>
                  <a:spcPts val="600"/>
                </a:spcAft>
              </a:pPr>
              <a:t>4</a:t>
            </a:fld>
            <a:endParaRPr lang="en-IN">
              <a:solidFill>
                <a:srgbClr val="FFFFFF"/>
              </a:solidFill>
            </a:endParaRPr>
          </a:p>
        </p:txBody>
      </p:sp>
      <p:sp>
        <p:nvSpPr>
          <p:cNvPr id="3" name="Content Placeholder 2">
            <a:extLst>
              <a:ext uri="{FF2B5EF4-FFF2-40B4-BE49-F238E27FC236}">
                <a16:creationId xmlns:a16="http://schemas.microsoft.com/office/drawing/2014/main" id="{EFB10DCD-F0E3-451B-837B-9735B4F7CF0C}"/>
              </a:ext>
            </a:extLst>
          </p:cNvPr>
          <p:cNvSpPr>
            <a:spLocks noGrp="1"/>
          </p:cNvSpPr>
          <p:nvPr>
            <p:ph idx="1"/>
          </p:nvPr>
        </p:nvSpPr>
        <p:spPr>
          <a:xfrm>
            <a:off x="648930" y="2438400"/>
            <a:ext cx="6188189" cy="3785419"/>
          </a:xfrm>
        </p:spPr>
        <p:txBody>
          <a:bodyPr>
            <a:normAutofit/>
          </a:bodyPr>
          <a:lstStyle/>
          <a:p>
            <a:pPr>
              <a:buFont typeface="Wingdings" panose="05000000000000000000" pitchFamily="2" charset="2"/>
              <a:buChar char="Ø"/>
            </a:pPr>
            <a:r>
              <a:rPr lang="en-US" i="0" dirty="0">
                <a:solidFill>
                  <a:srgbClr val="FFFFFF"/>
                </a:solidFill>
                <a:effectLst/>
                <a:latin typeface="Times New Roman" panose="02020603050405020304" pitchFamily="18" charset="0"/>
                <a:cs typeface="Times New Roman" panose="02020603050405020304" pitchFamily="18" charset="0"/>
              </a:rPr>
              <a:t>Through this MERN stack architecture we will construct a 3-tier architecture (Frontend, Backend, Database) entirely using JavaScript.</a:t>
            </a:r>
            <a:endParaRPr lang="en-IN"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0661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88AC5-9C45-4FAD-898B-257F75423794}"/>
              </a:ext>
            </a:extLst>
          </p:cNvPr>
          <p:cNvSpPr>
            <a:spLocks noGrp="1"/>
          </p:cNvSpPr>
          <p:nvPr>
            <p:ph type="title"/>
          </p:nvPr>
        </p:nvSpPr>
        <p:spPr>
          <a:xfrm>
            <a:off x="560985" y="679572"/>
            <a:ext cx="3533198" cy="5594554"/>
          </a:xfrm>
        </p:spPr>
        <p:txBody>
          <a:bodyPr anchor="ctr">
            <a:normAutofit/>
          </a:bodyPr>
          <a:lstStyle/>
          <a:p>
            <a:r>
              <a:rPr lang="en-US" sz="3600" b="1" u="sng" dirty="0">
                <a:solidFill>
                  <a:srgbClr val="EBEBEB"/>
                </a:solidFill>
                <a:latin typeface="Stencil" panose="040409050D0802020404" pitchFamily="82" charset="0"/>
              </a:rPr>
              <a:t>METHODOLOGY USED</a:t>
            </a:r>
            <a:r>
              <a:rPr lang="en-US" sz="3600" b="1" dirty="0">
                <a:solidFill>
                  <a:srgbClr val="EBEBEB"/>
                </a:solidFill>
                <a:latin typeface="Stencil" panose="040409050D0802020404" pitchFamily="82" charset="0"/>
              </a:rPr>
              <a:t>…</a:t>
            </a:r>
            <a:r>
              <a:rPr lang="en-US" sz="3600" b="1" u="sng" dirty="0">
                <a:solidFill>
                  <a:srgbClr val="EBEBEB"/>
                </a:solidFill>
                <a:latin typeface="Stencil" panose="040409050D0802020404" pitchFamily="82" charset="0"/>
              </a:rPr>
              <a:t> </a:t>
            </a:r>
            <a:endParaRPr lang="en-IN" sz="3600" b="1" u="sng" dirty="0">
              <a:solidFill>
                <a:srgbClr val="EBEBEB"/>
              </a:solidFill>
              <a:latin typeface="Stencil" panose="040409050D0802020404" pitchFamily="82" charset="0"/>
            </a:endParaRPr>
          </a:p>
        </p:txBody>
      </p:sp>
      <p:sp>
        <p:nvSpPr>
          <p:cNvPr id="24"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p:cNvSpPr>
            <a:spLocks noGrp="1"/>
          </p:cNvSpPr>
          <p:nvPr>
            <p:ph type="sldNum" sz="quarter" idx="12"/>
          </p:nvPr>
        </p:nvSpPr>
        <p:spPr>
          <a:xfrm>
            <a:off x="10352540" y="295729"/>
            <a:ext cx="838199" cy="767687"/>
          </a:xfrm>
        </p:spPr>
        <p:txBody>
          <a:bodyPr>
            <a:normAutofit/>
          </a:bodyPr>
          <a:lstStyle/>
          <a:p>
            <a:pPr>
              <a:spcAft>
                <a:spcPts val="600"/>
              </a:spcAft>
            </a:pPr>
            <a:fld id="{1C55FAF0-B2DD-4FAE-AA69-9CD7EDBD7A17}" type="slidenum">
              <a:rPr lang="en-IN">
                <a:solidFill>
                  <a:srgbClr val="EBEBEB"/>
                </a:solidFill>
              </a:rPr>
              <a:pPr>
                <a:spcAft>
                  <a:spcPts val="600"/>
                </a:spcAft>
              </a:pPr>
              <a:t>5</a:t>
            </a:fld>
            <a:endParaRPr lang="en-IN" dirty="0">
              <a:solidFill>
                <a:srgbClr val="EBEBEB"/>
              </a:solidFill>
            </a:endParaRPr>
          </a:p>
        </p:txBody>
      </p:sp>
      <p:sp>
        <p:nvSpPr>
          <p:cNvPr id="21" name="Content Placeholder 2">
            <a:extLst>
              <a:ext uri="{FF2B5EF4-FFF2-40B4-BE49-F238E27FC236}">
                <a16:creationId xmlns:a16="http://schemas.microsoft.com/office/drawing/2014/main" id="{EFB10DCD-F0E3-451B-837B-9735B4F7CF0C}"/>
              </a:ext>
            </a:extLst>
          </p:cNvPr>
          <p:cNvSpPr>
            <a:spLocks noGrp="1"/>
          </p:cNvSpPr>
          <p:nvPr>
            <p:ph idx="1"/>
          </p:nvPr>
        </p:nvSpPr>
        <p:spPr>
          <a:xfrm>
            <a:off x="4720782" y="452926"/>
            <a:ext cx="6495847" cy="3709642"/>
          </a:xfrm>
        </p:spPr>
        <p:txBody>
          <a:bodyPr>
            <a:noAutofit/>
          </a:bodyPr>
          <a:lstStyle/>
          <a:p>
            <a:pPr marL="0" indent="0">
              <a:buNone/>
            </a:pPr>
            <a:r>
              <a:rPr lang="en-US" sz="3200" i="0" dirty="0">
                <a:effectLst/>
                <a:latin typeface="Times New Roman" panose="02020603050405020304" pitchFamily="18" charset="0"/>
                <a:cs typeface="Times New Roman" panose="02020603050405020304" pitchFamily="18" charset="0"/>
              </a:rPr>
              <a:t>Methods used in MERN stack development are as follows :</a:t>
            </a:r>
          </a:p>
          <a:p>
            <a:pPr>
              <a:buClrTx/>
              <a:buFont typeface="Wingdings" panose="05000000000000000000" pitchFamily="2" charset="2"/>
              <a:buChar char="Ø"/>
            </a:pPr>
            <a:r>
              <a:rPr lang="pt-BR" sz="3200" dirty="0">
                <a:latin typeface="Times New Roman" panose="02020603050405020304" pitchFamily="18" charset="0"/>
                <a:cs typeface="Times New Roman" panose="02020603050405020304" pitchFamily="18" charset="0"/>
              </a:rPr>
              <a:t>MongoDB </a:t>
            </a:r>
          </a:p>
          <a:p>
            <a:pPr>
              <a:buClrTx/>
              <a:buFont typeface="Wingdings" panose="05000000000000000000" pitchFamily="2" charset="2"/>
              <a:buChar char="Ø"/>
            </a:pPr>
            <a:r>
              <a:rPr lang="pt-BR" sz="3200" dirty="0">
                <a:latin typeface="Times New Roman" panose="02020603050405020304" pitchFamily="18" charset="0"/>
                <a:cs typeface="Times New Roman" panose="02020603050405020304" pitchFamily="18" charset="0"/>
              </a:rPr>
              <a:t>ExpressJS </a:t>
            </a:r>
          </a:p>
          <a:p>
            <a:pPr>
              <a:buClrTx/>
              <a:buFont typeface="Wingdings" panose="05000000000000000000" pitchFamily="2" charset="2"/>
              <a:buChar char="Ø"/>
            </a:pPr>
            <a:r>
              <a:rPr lang="pt-BR" sz="3200" dirty="0">
                <a:latin typeface="Times New Roman" panose="02020603050405020304" pitchFamily="18" charset="0"/>
                <a:cs typeface="Times New Roman" panose="02020603050405020304" pitchFamily="18" charset="0"/>
              </a:rPr>
              <a:t>ReactJS </a:t>
            </a:r>
          </a:p>
          <a:p>
            <a:pPr>
              <a:buClrTx/>
              <a:buFont typeface="Wingdings" panose="05000000000000000000" pitchFamily="2" charset="2"/>
              <a:buChar char="Ø"/>
            </a:pPr>
            <a:r>
              <a:rPr lang="pt-BR" sz="3200" dirty="0">
                <a:latin typeface="Times New Roman" panose="02020603050405020304" pitchFamily="18" charset="0"/>
                <a:cs typeface="Times New Roman" panose="02020603050405020304" pitchFamily="18" charset="0"/>
              </a:rPr>
              <a:t>NodeJS</a:t>
            </a:r>
          </a:p>
          <a:p>
            <a:pPr marL="0" indent="0">
              <a:buNone/>
            </a:pPr>
            <a:endParaRPr lang="pt-BR" sz="3200" b="1" i="0" dirty="0">
              <a:effectLst/>
              <a:latin typeface="Roboto" panose="02000000000000000000" pitchFamily="2"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pic>
        <p:nvPicPr>
          <p:cNvPr id="3" name="Picture 2" descr="MEAN vs. MERN vs. MEVN Stacks: What's the Difference?">
            <a:extLst>
              <a:ext uri="{FF2B5EF4-FFF2-40B4-BE49-F238E27FC236}">
                <a16:creationId xmlns:a16="http://schemas.microsoft.com/office/drawing/2014/main" id="{48883768-3C29-140B-705E-7E7DED6E25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011283"/>
            <a:ext cx="4540369" cy="2742245"/>
          </a:xfrm>
          <a:prstGeom prst="rect">
            <a:avLst/>
          </a:prstGeom>
          <a:noFill/>
          <a:ln>
            <a:noFill/>
          </a:ln>
        </p:spPr>
      </p:pic>
    </p:spTree>
    <p:extLst>
      <p:ext uri="{BB962C8B-B14F-4D97-AF65-F5344CB8AC3E}">
        <p14:creationId xmlns:p14="http://schemas.microsoft.com/office/powerpoint/2010/main" val="64291649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Picture 6" descr="Icon&#10;&#10;Description automatically generated with low confidence">
            <a:extLst>
              <a:ext uri="{FF2B5EF4-FFF2-40B4-BE49-F238E27FC236}">
                <a16:creationId xmlns:a16="http://schemas.microsoft.com/office/drawing/2014/main" id="{20532EB7-6EDC-972B-2241-CBACC7E0C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5291" y="647698"/>
            <a:ext cx="2503169" cy="5562601"/>
          </a:xfrm>
          <a:prstGeom prst="rect">
            <a:avLst/>
          </a:prstGeom>
          <a:effectLst/>
        </p:spPr>
      </p:pic>
      <p:sp>
        <p:nvSpPr>
          <p:cNvPr id="35" name="Rectangle 3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ADCA4BD-C833-6D86-CE3F-79FC99A8891E}"/>
              </a:ext>
            </a:extLst>
          </p:cNvPr>
          <p:cNvSpPr txBox="1"/>
          <p:nvPr/>
        </p:nvSpPr>
        <p:spPr>
          <a:xfrm>
            <a:off x="787997" y="1143000"/>
            <a:ext cx="6188189" cy="4202775"/>
          </a:xfrm>
          <a:prstGeom prst="rect">
            <a:avLst/>
          </a:prstGeom>
        </p:spPr>
        <p:txBody>
          <a:bodyPr vert="horz" lIns="91440" tIns="45720" rIns="91440" bIns="45720" rtlCol="0">
            <a:normAutofit fontScale="92500" lnSpcReduction="10000"/>
          </a:bodyPr>
          <a:lstStyle/>
          <a:p>
            <a:pPr>
              <a:spcBef>
                <a:spcPts val="1000"/>
              </a:spcBef>
              <a:buClr>
                <a:schemeClr val="bg2">
                  <a:lumMod val="40000"/>
                  <a:lumOff val="60000"/>
                </a:schemeClr>
              </a:buClr>
              <a:buSzPct val="80000"/>
            </a:pPr>
            <a:r>
              <a:rPr lang="en-US" sz="3600" u="sng" dirty="0" err="1">
                <a:solidFill>
                  <a:srgbClr val="FFFFFF"/>
                </a:solidFill>
                <a:latin typeface="Stencil" panose="040409050D0802020404" pitchFamily="82" charset="0"/>
                <a:ea typeface="+mj-ea"/>
                <a:cs typeface="+mj-cs"/>
              </a:rPr>
              <a:t>MongODB</a:t>
            </a:r>
            <a:endParaRPr lang="en-US" sz="3600" u="sng" dirty="0">
              <a:solidFill>
                <a:srgbClr val="FFFFFF"/>
              </a:solidFill>
              <a:latin typeface="Stencil" panose="040409050D0802020404" pitchFamily="82" charset="0"/>
              <a:ea typeface="+mj-ea"/>
              <a:cs typeface="+mj-cs"/>
            </a:endParaRP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No SQL database used for high-volume data storage.</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Open-Source document-oriented database.</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MongoDB is written in C++.</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It stores data in JSON format.</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MongoDB uses BSON to query database.</a:t>
            </a:r>
          </a:p>
          <a:p>
            <a:pPr marL="457200" indent="-457200">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p:txBody>
      </p:sp>
      <p:sp>
        <p:nvSpPr>
          <p:cNvPr id="9" name="TextBox 8">
            <a:extLst>
              <a:ext uri="{FF2B5EF4-FFF2-40B4-BE49-F238E27FC236}">
                <a16:creationId xmlns:a16="http://schemas.microsoft.com/office/drawing/2014/main" id="{C4FDCC31-B847-C0B8-2E60-FB7DAF254F7D}"/>
              </a:ext>
            </a:extLst>
          </p:cNvPr>
          <p:cNvSpPr txBox="1"/>
          <p:nvPr/>
        </p:nvSpPr>
        <p:spPr>
          <a:xfrm>
            <a:off x="10442448" y="571500"/>
            <a:ext cx="685800" cy="523220"/>
          </a:xfrm>
          <a:prstGeom prst="rect">
            <a:avLst/>
          </a:prstGeom>
          <a:noFill/>
        </p:spPr>
        <p:txBody>
          <a:bodyPr wrap="square" rtlCol="0">
            <a:spAutoFit/>
          </a:bodyPr>
          <a:lstStyle/>
          <a:p>
            <a:pPr algn="ctr"/>
            <a:r>
              <a:rPr lang="en-IN" sz="2800" dirty="0">
                <a:solidFill>
                  <a:schemeClr val="bg1"/>
                </a:solidFill>
              </a:rPr>
              <a:t>6</a:t>
            </a:r>
          </a:p>
        </p:txBody>
      </p:sp>
    </p:spTree>
    <p:extLst>
      <p:ext uri="{BB962C8B-B14F-4D97-AF65-F5344CB8AC3E}">
        <p14:creationId xmlns:p14="http://schemas.microsoft.com/office/powerpoint/2010/main" val="3404973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5" name="Rectangle 3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ADCA4BD-C833-6D86-CE3F-79FC99A8891E}"/>
              </a:ext>
            </a:extLst>
          </p:cNvPr>
          <p:cNvSpPr txBox="1"/>
          <p:nvPr/>
        </p:nvSpPr>
        <p:spPr>
          <a:xfrm>
            <a:off x="723177" y="1094720"/>
            <a:ext cx="6188189" cy="4852480"/>
          </a:xfrm>
          <a:prstGeom prst="rect">
            <a:avLst/>
          </a:prstGeom>
        </p:spPr>
        <p:txBody>
          <a:bodyPr vert="horz" lIns="91440" tIns="45720" rIns="91440" bIns="45720" rtlCol="0">
            <a:normAutofit fontScale="92500" lnSpcReduction="10000"/>
          </a:bodyPr>
          <a:lstStyle/>
          <a:p>
            <a:pPr>
              <a:spcBef>
                <a:spcPts val="1000"/>
              </a:spcBef>
              <a:buClr>
                <a:schemeClr val="bg2">
                  <a:lumMod val="40000"/>
                  <a:lumOff val="60000"/>
                </a:schemeClr>
              </a:buClr>
              <a:buSzPct val="80000"/>
            </a:pPr>
            <a:r>
              <a:rPr lang="en-US" sz="3600" u="sng" dirty="0">
                <a:solidFill>
                  <a:srgbClr val="FFFFFF"/>
                </a:solidFill>
                <a:latin typeface="Stencil" panose="040409050D0802020404" pitchFamily="82" charset="0"/>
                <a:ea typeface="+mj-ea"/>
                <a:cs typeface="+mj-cs"/>
              </a:rPr>
              <a:t>Express.js</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Flexible Node.js framework that provides robust set of features for web and mobile application.</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It provides easy routing of requests based on HTTP methods and URLs.</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It allows to set up middleware's to respond to HTTP Requests.</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Allows to dynamically render HTML pages based on passing arguments to templates.</a:t>
            </a:r>
          </a:p>
          <a:p>
            <a:pPr marL="457200" indent="-457200">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p:txBody>
      </p:sp>
      <p:sp>
        <p:nvSpPr>
          <p:cNvPr id="9" name="TextBox 8">
            <a:extLst>
              <a:ext uri="{FF2B5EF4-FFF2-40B4-BE49-F238E27FC236}">
                <a16:creationId xmlns:a16="http://schemas.microsoft.com/office/drawing/2014/main" id="{C4FDCC31-B847-C0B8-2E60-FB7DAF254F7D}"/>
              </a:ext>
            </a:extLst>
          </p:cNvPr>
          <p:cNvSpPr txBox="1"/>
          <p:nvPr/>
        </p:nvSpPr>
        <p:spPr>
          <a:xfrm>
            <a:off x="10442448" y="571500"/>
            <a:ext cx="685800" cy="523220"/>
          </a:xfrm>
          <a:prstGeom prst="rect">
            <a:avLst/>
          </a:prstGeom>
          <a:noFill/>
        </p:spPr>
        <p:txBody>
          <a:bodyPr wrap="square" rtlCol="0">
            <a:spAutoFit/>
          </a:bodyPr>
          <a:lstStyle/>
          <a:p>
            <a:pPr algn="ctr"/>
            <a:r>
              <a:rPr lang="en-IN" sz="2800" dirty="0">
                <a:solidFill>
                  <a:schemeClr val="bg1"/>
                </a:solidFill>
              </a:rPr>
              <a:t>7</a:t>
            </a:r>
          </a:p>
        </p:txBody>
      </p:sp>
      <p:pic>
        <p:nvPicPr>
          <p:cNvPr id="3" name="Picture 2" descr="Icon&#10;&#10;Description automatically generated">
            <a:extLst>
              <a:ext uri="{FF2B5EF4-FFF2-40B4-BE49-F238E27FC236}">
                <a16:creationId xmlns:a16="http://schemas.microsoft.com/office/drawing/2014/main" id="{7527C853-AB0C-01D1-AECE-5FF9CB1DA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024" y="1408922"/>
            <a:ext cx="4341169" cy="4341169"/>
          </a:xfrm>
          <a:prstGeom prst="rect">
            <a:avLst/>
          </a:prstGeom>
        </p:spPr>
      </p:pic>
    </p:spTree>
    <p:extLst>
      <p:ext uri="{BB962C8B-B14F-4D97-AF65-F5344CB8AC3E}">
        <p14:creationId xmlns:p14="http://schemas.microsoft.com/office/powerpoint/2010/main" val="127990171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5" name="Rectangle 3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ADCA4BD-C833-6D86-CE3F-79FC99A8891E}"/>
              </a:ext>
            </a:extLst>
          </p:cNvPr>
          <p:cNvSpPr txBox="1"/>
          <p:nvPr/>
        </p:nvSpPr>
        <p:spPr>
          <a:xfrm>
            <a:off x="723177" y="1094720"/>
            <a:ext cx="6188189" cy="4852480"/>
          </a:xfrm>
          <a:prstGeom prst="rect">
            <a:avLst/>
          </a:prstGeom>
        </p:spPr>
        <p:txBody>
          <a:bodyPr vert="horz" lIns="91440" tIns="45720" rIns="91440" bIns="45720" rtlCol="0">
            <a:normAutofit lnSpcReduction="10000"/>
          </a:bodyPr>
          <a:lstStyle/>
          <a:p>
            <a:pPr>
              <a:spcBef>
                <a:spcPts val="1000"/>
              </a:spcBef>
              <a:buClr>
                <a:schemeClr val="bg2">
                  <a:lumMod val="40000"/>
                  <a:lumOff val="60000"/>
                </a:schemeClr>
              </a:buClr>
              <a:buSzPct val="80000"/>
            </a:pPr>
            <a:r>
              <a:rPr lang="en-US" sz="3600" u="sng" dirty="0">
                <a:solidFill>
                  <a:srgbClr val="FFFFFF"/>
                </a:solidFill>
                <a:latin typeface="Stencil" panose="040409050D0802020404" pitchFamily="82" charset="0"/>
                <a:ea typeface="+mj-ea"/>
                <a:cs typeface="+mj-cs"/>
              </a:rPr>
              <a:t>React</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A JavaScript library for building user interfaces for web and mobile applications.</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React is used to build single-page applications.</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React allows us to create reusable UI components.</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React-router to handle the front-end routing.</a:t>
            </a:r>
          </a:p>
          <a:p>
            <a:pPr marL="457200" indent="-457200">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p:txBody>
      </p:sp>
      <p:sp>
        <p:nvSpPr>
          <p:cNvPr id="9" name="TextBox 8">
            <a:extLst>
              <a:ext uri="{FF2B5EF4-FFF2-40B4-BE49-F238E27FC236}">
                <a16:creationId xmlns:a16="http://schemas.microsoft.com/office/drawing/2014/main" id="{C4FDCC31-B847-C0B8-2E60-FB7DAF254F7D}"/>
              </a:ext>
            </a:extLst>
          </p:cNvPr>
          <p:cNvSpPr txBox="1"/>
          <p:nvPr/>
        </p:nvSpPr>
        <p:spPr>
          <a:xfrm>
            <a:off x="10442448" y="571500"/>
            <a:ext cx="685800" cy="523220"/>
          </a:xfrm>
          <a:prstGeom prst="rect">
            <a:avLst/>
          </a:prstGeom>
          <a:noFill/>
        </p:spPr>
        <p:txBody>
          <a:bodyPr wrap="square" rtlCol="0">
            <a:spAutoFit/>
          </a:bodyPr>
          <a:lstStyle/>
          <a:p>
            <a:pPr algn="ctr"/>
            <a:r>
              <a:rPr lang="en-IN" sz="2800" dirty="0">
                <a:solidFill>
                  <a:schemeClr val="bg1"/>
                </a:solidFill>
              </a:rPr>
              <a:t>8</a:t>
            </a:r>
          </a:p>
        </p:txBody>
      </p:sp>
      <p:pic>
        <p:nvPicPr>
          <p:cNvPr id="5" name="Picture 4">
            <a:extLst>
              <a:ext uri="{FF2B5EF4-FFF2-40B4-BE49-F238E27FC236}">
                <a16:creationId xmlns:a16="http://schemas.microsoft.com/office/drawing/2014/main" id="{809D430C-D013-499A-3F80-71A4BDDF8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7638" y="1550642"/>
            <a:ext cx="2869725" cy="4317998"/>
          </a:xfrm>
          <a:prstGeom prst="rect">
            <a:avLst/>
          </a:prstGeom>
        </p:spPr>
      </p:pic>
    </p:spTree>
    <p:extLst>
      <p:ext uri="{BB962C8B-B14F-4D97-AF65-F5344CB8AC3E}">
        <p14:creationId xmlns:p14="http://schemas.microsoft.com/office/powerpoint/2010/main" val="158205875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5" name="Rectangle 3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ADCA4BD-C833-6D86-CE3F-79FC99A8891E}"/>
              </a:ext>
            </a:extLst>
          </p:cNvPr>
          <p:cNvSpPr txBox="1"/>
          <p:nvPr/>
        </p:nvSpPr>
        <p:spPr>
          <a:xfrm>
            <a:off x="723177" y="1094720"/>
            <a:ext cx="6188189" cy="4852480"/>
          </a:xfrm>
          <a:prstGeom prst="rect">
            <a:avLst/>
          </a:prstGeom>
        </p:spPr>
        <p:txBody>
          <a:bodyPr vert="horz" lIns="91440" tIns="45720" rIns="91440" bIns="45720" rtlCol="0">
            <a:normAutofit lnSpcReduction="10000"/>
          </a:bodyPr>
          <a:lstStyle/>
          <a:p>
            <a:pPr>
              <a:spcBef>
                <a:spcPts val="1000"/>
              </a:spcBef>
              <a:buClr>
                <a:schemeClr val="bg2">
                  <a:lumMod val="40000"/>
                  <a:lumOff val="60000"/>
                </a:schemeClr>
              </a:buClr>
              <a:buSzPct val="80000"/>
            </a:pPr>
            <a:r>
              <a:rPr lang="en-US" sz="3600" u="sng" dirty="0">
                <a:solidFill>
                  <a:srgbClr val="FFFFFF"/>
                </a:solidFill>
                <a:latin typeface="Stencil" panose="040409050D0802020404" pitchFamily="82" charset="0"/>
                <a:ea typeface="+mj-ea"/>
                <a:cs typeface="+mj-cs"/>
              </a:rPr>
              <a:t>Node.js</a:t>
            </a:r>
          </a:p>
          <a:p>
            <a:pPr>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A JavaScript run-time environment.</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Node.js allows you to run JavaScript on the server.</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It’s free &amp; open source, written in C++.</a:t>
            </a:r>
          </a:p>
          <a:p>
            <a:pPr marL="457200" indent="-457200">
              <a:spcBef>
                <a:spcPts val="1000"/>
              </a:spcBef>
              <a:buClr>
                <a:schemeClr val="bg2">
                  <a:lumMod val="40000"/>
                  <a:lumOff val="60000"/>
                </a:schemeClr>
              </a:buClr>
              <a:buSzPct val="80000"/>
              <a:buFont typeface="Wingdings" panose="05000000000000000000" pitchFamily="2" charset="2"/>
              <a:buChar char="Ø"/>
            </a:pPr>
            <a:r>
              <a:rPr lang="en-US" sz="2600" dirty="0">
                <a:solidFill>
                  <a:srgbClr val="FFFFFF"/>
                </a:solidFill>
                <a:latin typeface="+mj-lt"/>
                <a:ea typeface="+mj-ea"/>
                <a:cs typeface="+mj-cs"/>
              </a:rPr>
              <a:t>Node.js runs single threaded, non-blocking, asynchronous programming.</a:t>
            </a:r>
          </a:p>
          <a:p>
            <a:pPr marL="457200" indent="-457200">
              <a:spcBef>
                <a:spcPts val="1000"/>
              </a:spcBef>
              <a:buClr>
                <a:schemeClr val="bg2">
                  <a:lumMod val="40000"/>
                  <a:lumOff val="60000"/>
                </a:schemeClr>
              </a:buClr>
              <a:buSzPct val="80000"/>
              <a:buFont typeface="Wingdings 3" charset="2"/>
              <a:buChar char=""/>
            </a:pPr>
            <a:endParaRPr lang="en-US" dirty="0">
              <a:solidFill>
                <a:srgbClr val="FFFFFF"/>
              </a:solidFill>
              <a:latin typeface="+mj-lt"/>
              <a:ea typeface="+mj-ea"/>
              <a:cs typeface="+mj-cs"/>
            </a:endParaRPr>
          </a:p>
        </p:txBody>
      </p:sp>
      <p:sp>
        <p:nvSpPr>
          <p:cNvPr id="9" name="TextBox 8">
            <a:extLst>
              <a:ext uri="{FF2B5EF4-FFF2-40B4-BE49-F238E27FC236}">
                <a16:creationId xmlns:a16="http://schemas.microsoft.com/office/drawing/2014/main" id="{C4FDCC31-B847-C0B8-2E60-FB7DAF254F7D}"/>
              </a:ext>
            </a:extLst>
          </p:cNvPr>
          <p:cNvSpPr txBox="1"/>
          <p:nvPr/>
        </p:nvSpPr>
        <p:spPr>
          <a:xfrm>
            <a:off x="10442448" y="571500"/>
            <a:ext cx="685800" cy="523220"/>
          </a:xfrm>
          <a:prstGeom prst="rect">
            <a:avLst/>
          </a:prstGeom>
          <a:noFill/>
        </p:spPr>
        <p:txBody>
          <a:bodyPr wrap="square" rtlCol="0">
            <a:spAutoFit/>
          </a:bodyPr>
          <a:lstStyle/>
          <a:p>
            <a:pPr algn="ctr"/>
            <a:r>
              <a:rPr lang="en-IN" sz="2800" dirty="0">
                <a:solidFill>
                  <a:schemeClr val="bg1"/>
                </a:solidFill>
              </a:rPr>
              <a:t>9</a:t>
            </a:r>
          </a:p>
        </p:txBody>
      </p:sp>
      <p:pic>
        <p:nvPicPr>
          <p:cNvPr id="3" name="Picture 2" descr="Icon&#10;&#10;Description automatically generated">
            <a:extLst>
              <a:ext uri="{FF2B5EF4-FFF2-40B4-BE49-F238E27FC236}">
                <a16:creationId xmlns:a16="http://schemas.microsoft.com/office/drawing/2014/main" id="{710B73B6-462D-8153-601D-6B5122CF1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645" y="1548095"/>
            <a:ext cx="3816843" cy="4323091"/>
          </a:xfrm>
          <a:prstGeom prst="rect">
            <a:avLst/>
          </a:prstGeom>
        </p:spPr>
      </p:pic>
    </p:spTree>
    <p:extLst>
      <p:ext uri="{BB962C8B-B14F-4D97-AF65-F5344CB8AC3E}">
        <p14:creationId xmlns:p14="http://schemas.microsoft.com/office/powerpoint/2010/main" val="11436292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606</TotalTime>
  <Words>602</Words>
  <Application>Microsoft Office PowerPoint</Application>
  <PresentationFormat>Widescreen</PresentationFormat>
  <Paragraphs>76</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Amasis MT Pro Black</vt:lpstr>
      <vt:lpstr>Arial</vt:lpstr>
      <vt:lpstr>Calibri</vt:lpstr>
      <vt:lpstr>Century Gothic</vt:lpstr>
      <vt:lpstr>Roboto</vt:lpstr>
      <vt:lpstr>Stencil</vt:lpstr>
      <vt:lpstr>Times New Roman</vt:lpstr>
      <vt:lpstr>Wingdings</vt:lpstr>
      <vt:lpstr>Wingdings 3</vt:lpstr>
      <vt:lpstr>Ion</vt:lpstr>
      <vt:lpstr>MERN  STACK  SUMMER  INTERSHIP</vt:lpstr>
      <vt:lpstr>CONTENTS… </vt:lpstr>
      <vt:lpstr>INTRODUCTION… </vt:lpstr>
      <vt:lpstr>Objective</vt:lpstr>
      <vt:lpstr>METHODOLOGY USED… </vt:lpstr>
      <vt:lpstr>PowerPoint Presentation</vt:lpstr>
      <vt:lpstr>PowerPoint Presentation</vt:lpstr>
      <vt:lpstr>PowerPoint Presentation</vt:lpstr>
      <vt:lpstr>PowerPoint Presentation</vt:lpstr>
      <vt:lpstr>Work done during the internship</vt:lpstr>
      <vt:lpstr>RESULT ANALYSIS…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MERN  STACK  SUMMER  INTERSHIP</dc:title>
  <dc:creator>abinash Samantaray</dc:creator>
  <cp:lastModifiedBy>arjyaman das</cp:lastModifiedBy>
  <cp:revision>11</cp:revision>
  <dcterms:created xsi:type="dcterms:W3CDTF">2022-11-28T12:46:49Z</dcterms:created>
  <dcterms:modified xsi:type="dcterms:W3CDTF">2022-12-01T17:33:57Z</dcterms:modified>
</cp:coreProperties>
</file>