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3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14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1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32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0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5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7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2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12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AB94A-C1A7-412B-5C1F-2D8651666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Прогнозирование отказов трубопроводов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7C4D45-0AD0-D5B9-F521-351DA6492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 команда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Greedy algorithm</a:t>
            </a:r>
            <a:r>
              <a:rPr lang="ru-RU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714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8687C-6FED-4843-1B77-E100DEB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выбора кейса(?)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096C0E-4401-CA02-3232-88FAD901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33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857B0-1A89-0A96-06E8-ACD437A6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399FF-9152-4A29-96F7-7063D9A0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DinPro"/>
              </a:rPr>
              <a:t>Разработка цифровой системы прогнозирования накопленного износа трубопроводов и остаточного срока службы на основании статистики поломок и физической модели потока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48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506B3-AEC6-AAC2-8555-44D9E335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F622A3-7728-74D6-C329-EE791CBA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задачи проекта:</a:t>
            </a:r>
          </a:p>
          <a:p>
            <a:r>
              <a:rPr lang="ru-RU" dirty="0"/>
              <a:t>1. Подготовить данные для обучения модели.</a:t>
            </a:r>
          </a:p>
          <a:p>
            <a:r>
              <a:rPr lang="ru-RU" dirty="0"/>
              <a:t>2. Проанализировать данные и выделить основные признаки, влияющие на отказы трубопроводов.</a:t>
            </a:r>
          </a:p>
          <a:p>
            <a:r>
              <a:rPr lang="ru-RU" dirty="0"/>
              <a:t>3. Разработать и обучить модель машинного обучения для прогнозирования отказов.</a:t>
            </a:r>
          </a:p>
          <a:p>
            <a:r>
              <a:rPr lang="ru-RU" dirty="0"/>
              <a:t>4. Оценить качество модели и провести ее приемо-сдаточные испытания.</a:t>
            </a:r>
          </a:p>
          <a:p>
            <a:r>
              <a:rPr lang="ru-RU" dirty="0"/>
              <a:t>5. Разработать интерфейс для пользователей с возможностью визуализации и мониторинга состояния трубопроводов.</a:t>
            </a:r>
          </a:p>
        </p:txBody>
      </p:sp>
    </p:spTree>
    <p:extLst>
      <p:ext uri="{BB962C8B-B14F-4D97-AF65-F5344CB8AC3E}">
        <p14:creationId xmlns:p14="http://schemas.microsoft.com/office/powerpoint/2010/main" val="144604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32925-BF64-961E-EB87-3D0DD2D1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4C9E2-2895-CC81-CC57-65DAE649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Для работы над проектом используются следующие технологии: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Jupyter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Notebook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Библиотеки для анализа данных: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pandas,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sklearn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Библиотеки для визуализации: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matplotlib, seaborn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Flask 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для разработки веб-интерфейса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67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3E9A7-6480-8CB7-9D9D-1E8C0891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4E854-CB26-E6F3-75AC-0BD39512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Мы используем данные технологического режима эксплуатации трубопроводов, такие как: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Давление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Температура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Поток жидкости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Вибрации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91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23923-4684-4249-717E-1E2D8D17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3C5FB-C3B5-2DB7-5006-869018444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74DC6-3020-D29D-FE27-871D6178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0012E-4C3F-E8B9-DF93-A984AA52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Ссылка на видео демонстрацию</a:t>
            </a:r>
          </a:p>
          <a:p>
            <a:pPr marL="0" indent="0">
              <a:buNone/>
            </a:pPr>
            <a:r>
              <a:rPr lang="en-US" dirty="0"/>
              <a:t>//youtube.com/some video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Ссылка на репозиторий</a:t>
            </a:r>
          </a:p>
          <a:p>
            <a:r>
              <a:rPr lang="en-US" dirty="0"/>
              <a:t>https://github.com/ark2016/NESTRO_CHALLENGE_2023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5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4F636BF-FAB5-AB8F-D174-8ADF1EFB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39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5173966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181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DinPro</vt:lpstr>
      <vt:lpstr>Ретро</vt:lpstr>
      <vt:lpstr>Прогнозирование отказов трубопроводов</vt:lpstr>
      <vt:lpstr>Причины выбора кейса(?)</vt:lpstr>
      <vt:lpstr>Цели</vt:lpstr>
      <vt:lpstr>Задачи</vt:lpstr>
      <vt:lpstr>Описание решения</vt:lpstr>
      <vt:lpstr>Модели</vt:lpstr>
      <vt:lpstr>Скриншоты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отказов трубопроводов</dc:title>
  <dc:creator>Денис Кочетков</dc:creator>
  <cp:lastModifiedBy>Денис Кочетков</cp:lastModifiedBy>
  <cp:revision>6</cp:revision>
  <dcterms:created xsi:type="dcterms:W3CDTF">2023-09-26T18:04:33Z</dcterms:created>
  <dcterms:modified xsi:type="dcterms:W3CDTF">2023-09-26T18:39:47Z</dcterms:modified>
</cp:coreProperties>
</file>