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C7F3A-65E4-243D-E545-1125278C2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E5519B-2B30-2552-2036-BCA14F28E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38478-B61E-2548-DA10-54A0DAA7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5116DC-761B-230C-2E3F-788F1148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BFA15-3C66-EB89-DF7B-92747BB7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968C1-E283-3EF8-1307-A643B95D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7C28E-6AFE-457E-AA7F-679C2765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66708E-6B7E-F0E8-F378-10C2C84A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2A3D8-7BEC-3F4C-0A8F-83935DD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70BF3-3778-0713-F20E-3ADFA94D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243061-F5C9-A705-96AB-B002911A2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9078F2-029E-A5E1-52A4-709D70AC6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3A651-762D-F5F2-7469-3C3DCC9F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0298A-1AE0-EBDD-A3FF-1A567EBC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33353-A749-6B36-69EA-66B7A9E3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3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13E37-4238-A8A1-C5DE-E3B3F75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9A4B9-D95A-2515-2340-A92C4123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8E5A2-FB74-3DC6-6A38-14530A09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8BB70-9869-2347-EF2F-C75BFE5D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401D7-2F39-DE29-CA1B-BAB26721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4BEA8-B229-EBB6-8858-4861879D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3CF7BD-5489-D2CB-3C19-A36C5AEE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A9DE0-FE78-217A-D5FC-E55180A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CA51A-2F14-5FD5-F93F-04FA5CBA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10CE7-3D12-24FD-928A-DC6BF784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7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4D349-F8E5-BD7E-11F8-17FB1197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455B-7B75-11F3-5BCD-0BBB7C5D8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4DA4D-781D-A80D-D2CC-948245A6A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85CFF5-30E1-45FC-0050-D89A2FFB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B91FA-128A-9F00-8082-AF76B0BE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0E53E8-DDB4-586F-FF27-A692A097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4D31-8246-DA62-4CC4-564AC23F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1CF816-F306-CD29-8A4A-1F79F689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0BF24-2070-CBD9-5ACB-60848C13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CCF968-FC73-B94A-5646-B63AC2CF2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B6226-E63D-A371-8862-572AED674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88F29A-181C-242C-6C02-78E3746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88ED7F-3BA3-8412-991C-9D1DD938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B6BCAC-C6F2-F89D-1666-4F129B9F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2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2A4AC-DFE2-98CE-2541-9EF60BD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AF8489-9C90-68B0-2B40-91070AC6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823A1C-CB98-130E-86E5-0A28FE69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C97F-0532-A197-1206-54F967AF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5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8F7903-66B0-7ED9-C63C-022EF778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9397F4-D877-1CE4-B0CE-5FC6275A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502E1E-66D7-4A43-58BE-9CD708FF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4CF44-2538-7196-1BFA-E336F8E6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97C13-FAC4-54E5-ABBD-3343F0E6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7FE930-006C-F4BF-29ED-556BC0324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A72970-3D06-5DCD-5F97-AE49FBF1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5667D5-EF3D-E887-5479-68397380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2A38A-53BE-7CCD-93BE-AC17B85C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55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5EC5C-026A-80AA-EF7D-4D9CAA39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A5C1E6-957B-68CC-1FD0-ECEAF7368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B17742-5686-1264-1CAA-2719A568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906508-B0C7-34AE-C252-0AF5C79C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42FAD4-6780-0056-5E6F-FCAB7AB6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3CFCB-2B39-9D36-2231-BC0A46D8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90684-B744-738E-2F57-5715E3C7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887D4-42CC-D200-4D55-A2F8CB18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35D96F-38D8-83C0-67CF-819B3B94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55C3-D236-45F9-974B-981E64A0C3F1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EEF39-EB25-A41F-7028-7B676AD55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9C087-E8B5-CB34-88CE-36A279392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47DA-F43F-4D40-B19E-5A49E0924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AB94A-C1A7-412B-5C1F-2D8651666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отказов трубопроводов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C4D45-0AD0-D5B9-F521-351DA6492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 команда</a:t>
            </a:r>
            <a:r>
              <a:rPr lang="en-US" dirty="0"/>
              <a:t> Greedy algorithm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8687C-6FED-4843-1B77-E100DEB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выбора кейса(?)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096C0E-4401-CA02-3232-88FAD901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3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857B0-1A89-0A96-06E8-ACD437A6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399FF-9152-4A29-96F7-7063D9A0A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DinPro"/>
              </a:rPr>
              <a:t>Разработка цифровой системы прогнозирования накопленного износа трубопроводов и остаточного срока службы на основании статистики поломок и физической модели потока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48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506B3-AEC6-AAC2-8555-44D9E33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622A3-7728-74D6-C329-EE791CBA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Основные задачи проекта:</a:t>
            </a:r>
          </a:p>
          <a:p>
            <a:r>
              <a:rPr lang="ru-RU" dirty="0"/>
              <a:t>1. Подготовить данные для обучения модели.</a:t>
            </a:r>
          </a:p>
          <a:p>
            <a:r>
              <a:rPr lang="ru-RU" dirty="0"/>
              <a:t>2. Проанализировать данные и выделить основные признаки, влияющие на отказы трубопроводов.</a:t>
            </a:r>
          </a:p>
          <a:p>
            <a:r>
              <a:rPr lang="ru-RU" dirty="0"/>
              <a:t>3. Разработать и обучить модель машинного обучения для прогнозирования отказов.</a:t>
            </a:r>
          </a:p>
          <a:p>
            <a:r>
              <a:rPr lang="ru-RU" dirty="0"/>
              <a:t>4. Оценить качество модели и провести ее приемо-сдаточные испытания.</a:t>
            </a:r>
          </a:p>
          <a:p>
            <a:r>
              <a:rPr lang="ru-RU" dirty="0"/>
              <a:t>5. Разработать интерфейс для пользователей с возможностью визуализации и мониторинга состояния трубопроводов.</a:t>
            </a:r>
          </a:p>
        </p:txBody>
      </p:sp>
    </p:spTree>
    <p:extLst>
      <p:ext uri="{BB962C8B-B14F-4D97-AF65-F5344CB8AC3E}">
        <p14:creationId xmlns:p14="http://schemas.microsoft.com/office/powerpoint/2010/main" val="14460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32925-BF64-961E-EB87-3D0DD2D1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4C9E2-2895-CC81-CC57-65DAE649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Для работы над проектом используются следующие технологии: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Библиотеки для анализа данных: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pandas,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sklearn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Библиотеки для визуализации: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matplotlib, seaborn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Flask 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для разработки веб-интерфейса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6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3E9A7-6480-8CB7-9D9D-1E8C0891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4E854-CB26-E6F3-75AC-0BD39512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Мы используем данные технологического режима эксплуатации трубопроводов, такие как: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Давление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Температура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Поток жидкости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Вибрации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9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23923-4684-4249-717E-1E2D8D1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3C5FB-C3B5-2DB7-5006-86901844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74DC6-3020-D29D-FE27-871D6178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0012E-4C3F-E8B9-DF93-A984AA52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на видео демонстрацию</a:t>
            </a:r>
          </a:p>
          <a:p>
            <a:pPr marL="0" indent="0">
              <a:buNone/>
            </a:pPr>
            <a:r>
              <a:rPr lang="en-US" dirty="0"/>
              <a:t>//youtube.com/some video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репозиторий</a:t>
            </a:r>
          </a:p>
          <a:p>
            <a:r>
              <a:rPr lang="en-US" dirty="0"/>
              <a:t>https://github.com/ark2016/NESTRO_CHALLENGE_2023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5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4F636BF-FAB5-AB8F-D174-8ADF1EFB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519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51739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179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DinPro</vt:lpstr>
      <vt:lpstr>Тема Office</vt:lpstr>
      <vt:lpstr>Прогнозирование отказов трубопроводов</vt:lpstr>
      <vt:lpstr>Причины выбора кейса(?)</vt:lpstr>
      <vt:lpstr>Цели</vt:lpstr>
      <vt:lpstr>Задачи</vt:lpstr>
      <vt:lpstr>Описание решения</vt:lpstr>
      <vt:lpstr>Модели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отказов трубопроводов</dc:title>
  <dc:creator>Денис Кочетков</dc:creator>
  <cp:lastModifiedBy>Денис Кочетков</cp:lastModifiedBy>
  <cp:revision>4</cp:revision>
  <dcterms:created xsi:type="dcterms:W3CDTF">2023-09-26T18:04:33Z</dcterms:created>
  <dcterms:modified xsi:type="dcterms:W3CDTF">2023-09-26T18:23:22Z</dcterms:modified>
</cp:coreProperties>
</file>