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5a63baa5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5a63baa5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5a63baa5a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5a63baa5a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5a63baa5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5a63baa5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5a63baa5a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5a63baa5a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5a63baa5a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5a63baa5a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5a63baa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5a63baa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5a63baa5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5a63baa5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5a63baa5a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5a63baa5a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5a63baa5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5a63baa5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5a63baa5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5a63baa5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Mindustry Project Test Plan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Abdulrehman K, Afsah R, Hamza I, Fatima 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Automation Tools:</a:t>
            </a:r>
            <a:endParaRPr sz="3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3000">
                <a:solidFill>
                  <a:srgbClr val="000000"/>
                </a:solidFill>
              </a:rPr>
              <a:t>Junit</a:t>
            </a:r>
            <a:endParaRPr sz="3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3000">
                <a:solidFill>
                  <a:srgbClr val="000000"/>
                </a:solidFill>
              </a:rPr>
              <a:t>Clover</a:t>
            </a:r>
            <a:endParaRPr sz="3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3000">
                <a:solidFill>
                  <a:srgbClr val="000000"/>
                </a:solidFill>
              </a:rPr>
              <a:t>Selenium</a:t>
            </a:r>
            <a:endParaRPr sz="3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3000">
                <a:solidFill>
                  <a:srgbClr val="000000"/>
                </a:solidFill>
              </a:rPr>
              <a:t>TestNG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Bug tracking tools:</a:t>
            </a:r>
            <a:endParaRPr sz="3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3000">
                <a:solidFill>
                  <a:srgbClr val="000000"/>
                </a:solidFill>
              </a:rPr>
              <a:t>Jira</a:t>
            </a:r>
            <a:endParaRPr sz="3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3000">
                <a:solidFill>
                  <a:srgbClr val="000000"/>
                </a:solidFill>
              </a:rPr>
              <a:t>Bugzilla</a:t>
            </a:r>
            <a:endParaRPr sz="3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3000">
                <a:solidFill>
                  <a:srgbClr val="000000"/>
                </a:solidFill>
              </a:rPr>
              <a:t>Asana</a:t>
            </a:r>
            <a:endParaRPr sz="3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3000">
                <a:solidFill>
                  <a:srgbClr val="000000"/>
                </a:solidFill>
              </a:rPr>
              <a:t>VSCode Debugger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THE END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Mindustry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factory-building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Command units to capture enemy bases, and expand your production.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Defend your core from waves of enemies.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Mindustry was developed and published by Anuken, runs on the libGDX engine, and is available on Android, iOS, Microsoft Windows, Linux, and Mac operating systems.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Resources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943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5"/>
              <a:t>Github: https://mindustrygame.github.io/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5"/>
              <a:t>Trello: https://trello.com/b/aE2tcUwF/mindustry-trello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5"/>
              <a:t>Anuke: https://anuke.itch.io/mindustry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5"/>
              <a:t>Discord: https://discord.com/invite/mindustry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5"/>
              <a:t>Wiki: https://mindustrygame.github.io/wiki/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405"/>
              <a:t>App store: https://apps.apple.com/us/app/mindustry/id1385258906?ign-mpt=uo%3D8</a:t>
            </a:r>
            <a:endParaRPr sz="140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455300" y="-4021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30000" y="7131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001" y="995600"/>
            <a:ext cx="4662492" cy="392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+ Documents To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Test Document: Functional and Non functional, Approaches, Criteria, Features to be Tested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Creation of Control Flow Graphs (CFGs)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Edge Coverage and Branch Coverage Reports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Faults Detected and Corrections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Discussion and Final Summary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Details for The Level Test Plan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Installation and </a:t>
            </a:r>
            <a:r>
              <a:rPr lang="en" sz="2000"/>
              <a:t>Environment</a:t>
            </a:r>
            <a:r>
              <a:rPr lang="en" sz="2000"/>
              <a:t> Set Up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Differs per system: Mac OS vs Linux vs Android vs Windows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Total Number of Outlined Tests: 12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1344175" y="-2946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88" y="1599300"/>
            <a:ext cx="8566225" cy="28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2.2.8 Test deliverables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plan outlining the requirements, features, and approach to testing. It also displays the objective.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Traceability matrix between test cases and requirements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document of all executable test cases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documents of test results, test coverage, and findings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2.4.2 Metrics</a:t>
            </a:r>
            <a:endParaRPr sz="2300"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Test Coverage: Using Specific Tools (statement, branch, path)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Defect Density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Defect Escape Rate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Tests Cycle Time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Test Pass Rate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Test Case Effectiveness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