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1" r:id="rId11"/>
    <p:sldId id="340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7/25/2024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VIKRANT KAWADKAR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Manipal University Jaipur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676" y="2344277"/>
            <a:ext cx="5575025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Credit Card Financial Dashboard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To develop a comprehensive credit card weekly dashboard that provides real-time insights into key performance metrics and trends, enabling stakeholders to monitor and analyze credit card operations effectively. 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DD970-FFEE-58FE-2439-34824477EE02}"/>
              </a:ext>
            </a:extLst>
          </p:cNvPr>
          <p:cNvSpPr txBox="1"/>
          <p:nvPr/>
        </p:nvSpPr>
        <p:spPr>
          <a:xfrm>
            <a:off x="660399" y="1865703"/>
            <a:ext cx="8393836" cy="2949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Credit card financial dashboard using Power BI:</a:t>
            </a:r>
          </a:p>
          <a:p>
            <a:pPr>
              <a:lnSpc>
                <a:spcPct val="150000"/>
              </a:lnSpc>
            </a:pPr>
            <a:r>
              <a:rPr lang="en-US" dirty="0"/>
              <a:t>• Developed an interactive dashboard using transaction and customer data from a SQL database, to provide real-time insights. </a:t>
            </a:r>
          </a:p>
          <a:p>
            <a:pPr>
              <a:lnSpc>
                <a:spcPct val="150000"/>
              </a:lnSpc>
            </a:pPr>
            <a:r>
              <a:rPr lang="en-US" dirty="0"/>
              <a:t>• Streamlined data processing &amp; analysis to monitor key performance metrics and trends. </a:t>
            </a:r>
          </a:p>
          <a:p>
            <a:pPr>
              <a:lnSpc>
                <a:spcPct val="150000"/>
              </a:lnSpc>
            </a:pPr>
            <a:r>
              <a:rPr lang="en-US" dirty="0"/>
              <a:t>• Shared actionable insights with stakeholders based on dashboard findings to support decision-making processes.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r>
              <a:rPr lang="en-US" b="1" dirty="0"/>
              <a:t>Management and Executives</a:t>
            </a:r>
            <a:r>
              <a:rPr lang="en-US" dirty="0"/>
              <a:t>: C-level executives and business unit managers seeking high-level insights.</a:t>
            </a:r>
          </a:p>
          <a:p>
            <a:r>
              <a:rPr lang="en-US" b="1" dirty="0"/>
              <a:t>Finance and Analytics Teams</a:t>
            </a:r>
            <a:r>
              <a:rPr lang="en-US" dirty="0"/>
              <a:t>: Financial analysts, data scientists, and risk managers.</a:t>
            </a:r>
          </a:p>
          <a:p>
            <a:r>
              <a:rPr lang="en-US" b="1" dirty="0"/>
              <a:t>Marketing and Sales Teams</a:t>
            </a:r>
            <a:r>
              <a:rPr lang="en-US" dirty="0"/>
              <a:t>: Marketing managers and sales teams leveraging insights.</a:t>
            </a:r>
          </a:p>
          <a:p>
            <a:r>
              <a:rPr lang="en-US" b="1" dirty="0"/>
              <a:t>Customer Service and Support</a:t>
            </a:r>
            <a:r>
              <a:rPr lang="en-US" dirty="0"/>
              <a:t>: Representatives handling inquiries and support.</a:t>
            </a:r>
          </a:p>
          <a:p>
            <a:r>
              <a:rPr lang="en-US" b="1" dirty="0"/>
              <a:t>Compliance and Regulatory Teams</a:t>
            </a:r>
            <a:r>
              <a:rPr lang="en-US" dirty="0"/>
              <a:t>: Compliance officers and auditors ensuring adherence.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Microsoft Power BI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Microsoft Excel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MY 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1513" y="1424543"/>
            <a:ext cx="10929642" cy="450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7D148-53D7-933B-2595-F0207940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9" y="1350758"/>
            <a:ext cx="5399871" cy="4161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6EA37B-18D9-5580-1786-CE226722C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71" y="1350758"/>
            <a:ext cx="5735447" cy="41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C2B3B4-C73B-B090-1D96-82FFAE22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608"/>
            <a:ext cx="6735115" cy="4944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92B86-6676-3CBC-83D0-02EF736F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88" y="327804"/>
            <a:ext cx="7311572" cy="62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4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610615-A734-211E-F12D-0780849F022F}"/>
              </a:ext>
            </a:extLst>
          </p:cNvPr>
          <p:cNvSpPr txBox="1"/>
          <p:nvPr/>
        </p:nvSpPr>
        <p:spPr>
          <a:xfrm>
            <a:off x="732526" y="1096877"/>
            <a:ext cx="61031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Google drive link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https://colab.research.google.com/drive/1bFVe3-Lg8zIF7WZxVHoN_1qrxNNA7awJ?usp=sharing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Link to google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colab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https://colab.research.google.com/drive/1bFVe3-Lg8zIF7WZxVHoN_1qrxNNA7awJ?usp=sharing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Screenshot link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https://drive.google.com/drive/folders/1uAP23xa7kFeXbZ0nxuGVBQASagg-3Zg3?usp=sharing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9312A-E02E-5C8D-424A-6E9CEE46C46D}"/>
              </a:ext>
            </a:extLst>
          </p:cNvPr>
          <p:cNvSpPr txBox="1"/>
          <p:nvPr/>
        </p:nvSpPr>
        <p:spPr>
          <a:xfrm>
            <a:off x="621102" y="336430"/>
            <a:ext cx="571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DIY PROJECT LINKS:</a:t>
            </a:r>
          </a:p>
        </p:txBody>
      </p:sp>
    </p:spTree>
    <p:extLst>
      <p:ext uri="{BB962C8B-B14F-4D97-AF65-F5344CB8AC3E}">
        <p14:creationId xmlns:p14="http://schemas.microsoft.com/office/powerpoint/2010/main" val="353421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2545370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1153</TotalTime>
  <Words>271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Credit Card Financial Dashboard</vt:lpstr>
      <vt:lpstr>PROBLEM  STATEMENT</vt:lpstr>
      <vt:lpstr>Project Description  </vt:lpstr>
      <vt:lpstr>WHO ARE THE END USERS?</vt:lpstr>
      <vt:lpstr>Technology Used</vt:lpstr>
      <vt:lpstr>RESULTS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Vikrant Kawadkar</cp:lastModifiedBy>
  <cp:revision>77</cp:revision>
  <dcterms:created xsi:type="dcterms:W3CDTF">2021-07-11T13:13:15Z</dcterms:created>
  <dcterms:modified xsi:type="dcterms:W3CDTF">2024-07-25T16:49:18Z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