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5256" autoAdjust="0"/>
  </p:normalViewPr>
  <p:slideViewPr>
    <p:cSldViewPr>
      <p:cViewPr varScale="1">
        <p:scale>
          <a:sx n="77" d="100"/>
          <a:sy n="77" d="100"/>
        </p:scale>
        <p:origin x="44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rk893/ReviewProj-Server"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ark893/ReviewProj-Clie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myanimelist.net/" TargetMode="External"/><Relationship Id="rId2" Type="http://schemas.openxmlformats.org/officeDocument/2006/relationships/hyperlink" Target="https://www.imd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92500"/>
          </a:bodyPr>
          <a:lstStyle/>
          <a:p>
            <a:r>
              <a:rPr lang="en-US" sz="2800" b="1" dirty="0"/>
              <a:t>Section – A</a:t>
            </a:r>
          </a:p>
          <a:p>
            <a:r>
              <a:rPr lang="en-US" sz="2800" b="1" dirty="0"/>
              <a:t>Aaptha BV – PES2UG19CS003</a:t>
            </a:r>
            <a:endParaRPr lang="en-IN" sz="1600" b="1" dirty="0"/>
          </a:p>
          <a:p>
            <a:r>
              <a:rPr lang="en-IN" sz="2800" b="1" dirty="0"/>
              <a:t>Anish Raghavendra Khatavkar - </a:t>
            </a:r>
            <a:r>
              <a:rPr lang="en-US" sz="2800" b="1" dirty="0"/>
              <a:t>PES2UG19CS044</a:t>
            </a:r>
            <a:r>
              <a:rPr lang="en-GB" sz="2800" b="1" dirty="0"/>
              <a:t> </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533400" y="5715000"/>
            <a:ext cx="8305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rPr>
              <a:t>Backend: </a:t>
            </a:r>
            <a:r>
              <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hlinkClick r:id="rId3"/>
              </a:rPr>
              <a:t>https://github.com/ark893/ReviewProj-Server</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rPr>
              <a:t>Frontend: </a:t>
            </a:r>
            <a:r>
              <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hlinkClick r:id="rId4"/>
              </a:rPr>
              <a:t>https://github.com/ark893/ReviewProj-Client</a:t>
            </a:r>
            <a:r>
              <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rPr>
              <a:t> </a:t>
            </a:r>
            <a:endParaRPr kumimoji="0" lang="en-GB"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fontScale="92500" lnSpcReduction="10000"/>
          </a:bodyPr>
          <a:lstStyle/>
          <a:p>
            <a:pPr algn="ct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Networking and </a:t>
            </a:r>
            <a:r>
              <a:rPr lang="en-US" sz="3200" dirty="0">
                <a:effectLst/>
              </a:rPr>
              <a:t>Cataloging web application for tv shows</a:t>
            </a:r>
            <a:r>
              <a:rPr kumimoji="0" lang="en-US" sz="3200" b="0" i="0" u="none" strike="noStrike" kern="1200" cap="none" spc="0" normalizeH="0" noProof="0" dirty="0">
                <a:ln>
                  <a:noFill/>
                </a:ln>
                <a:solidFill>
                  <a:schemeClr val="tx1"/>
                </a:solidFill>
                <a:effectLst/>
                <a:uLnTx/>
                <a:uFillTx/>
                <a:latin typeface="+mj-lt"/>
                <a:ea typeface="+mj-ea"/>
                <a:cs typeface="+mj-cs"/>
              </a:rPr>
              <a:t>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304800" y="1371600"/>
            <a:ext cx="8534400" cy="4953000"/>
          </a:xfrm>
        </p:spPr>
        <p:txBody>
          <a:bodyPr>
            <a:normAutofit/>
          </a:bodyPr>
          <a:lstStyle/>
          <a:p>
            <a:pPr marL="0" indent="0">
              <a:buNone/>
            </a:pPr>
            <a:r>
              <a:rPr lang="en-US" sz="1800" dirty="0">
                <a:solidFill>
                  <a:srgbClr val="000000"/>
                </a:solidFill>
                <a:latin typeface="Times-Roman"/>
              </a:rPr>
              <a:t>We were prompted to make a website which displays many reviews and ratings of different TV shows &amp; Anime by looking at websites such as </a:t>
            </a:r>
            <a:r>
              <a:rPr lang="en-US" sz="1800" dirty="0">
                <a:solidFill>
                  <a:srgbClr val="000000"/>
                </a:solidFill>
                <a:latin typeface="Times-Roman"/>
                <a:hlinkClick r:id="rId2"/>
              </a:rPr>
              <a:t>https://www.imdb.com/</a:t>
            </a:r>
            <a:r>
              <a:rPr lang="en-US" sz="1800" dirty="0">
                <a:solidFill>
                  <a:srgbClr val="000000"/>
                </a:solidFill>
                <a:latin typeface="Times-Roman"/>
              </a:rPr>
              <a:t> and </a:t>
            </a:r>
            <a:r>
              <a:rPr lang="en-US" sz="1800" dirty="0">
                <a:solidFill>
                  <a:srgbClr val="000000"/>
                </a:solidFill>
                <a:latin typeface="Times-Roman"/>
                <a:hlinkClick r:id="rId3"/>
              </a:rPr>
              <a:t>https://myanimelist.net/</a:t>
            </a:r>
            <a:r>
              <a:rPr lang="en-US" sz="1800" dirty="0">
                <a:solidFill>
                  <a:srgbClr val="000000"/>
                </a:solidFill>
                <a:latin typeface="Times-Roman"/>
              </a:rPr>
              <a:t> . These websites are quite prevalent these days where we want more information about our favorite shows or actors just because we can have it in our back pocket. These websites serve a niche category of people who are die-hard fans of certain shows.</a:t>
            </a:r>
          </a:p>
          <a:p>
            <a:pPr marL="0" indent="0">
              <a:buNone/>
            </a:pPr>
            <a:r>
              <a:rPr lang="en-US" sz="1800" dirty="0">
                <a:solidFill>
                  <a:srgbClr val="000000"/>
                </a:solidFill>
                <a:latin typeface="Times-Roman"/>
              </a:rPr>
              <a:t>Our site will be modeled on the websites mentioned above and more. The top panel will consist of the website name and a two categories where you can see a list of movies and create an entry of our own. The list of movies include the movies in the database along with it’s summary and it’s picture. You can create a movie by adding the name, duration, image URL and description. The meat of content will be displayed at the center of the site with each show’s thumbnail which when clicked leads us to a page which contains details and everything else you’d like to see regarding that show. </a:t>
            </a:r>
          </a:p>
          <a:p>
            <a:pPr marL="0" indent="0">
              <a:buNone/>
            </a:pPr>
            <a:r>
              <a:rPr lang="en-US" sz="1800" dirty="0">
                <a:solidFill>
                  <a:srgbClr val="000000"/>
                </a:solidFill>
                <a:latin typeface="Times-Roman"/>
              </a:rPr>
              <a:t>We will use MongoDB to store all the data for each of the shows, NodeJS for back-end to act as the link between ReactJS and MongoDB and ReactJS to display the data in a </a:t>
            </a:r>
            <a:r>
              <a:rPr lang="en-IN" sz="1800" dirty="0">
                <a:solidFill>
                  <a:srgbClr val="000000"/>
                </a:solidFill>
                <a:latin typeface="Times-Roman"/>
              </a:rPr>
              <a:t>proper manner.</a:t>
            </a:r>
            <a:endParaRPr lang="en-GB" sz="1800" dirty="0">
              <a:solidFill>
                <a:srgbClr val="000000"/>
              </a:solidFill>
              <a:latin typeface="Times-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a:xfrm>
            <a:off x="457200" y="1600200"/>
            <a:ext cx="8229600" cy="4876800"/>
          </a:xfrm>
        </p:spPr>
        <p:txBody>
          <a:bodyPr/>
          <a:lstStyle/>
          <a:p>
            <a:pPr marL="0" indent="0">
              <a:buNone/>
            </a:pPr>
            <a:r>
              <a:rPr lang="en-US" sz="2400" dirty="0"/>
              <a:t>We have installed and used few additional modules, some of them are listed below:</a:t>
            </a:r>
          </a:p>
          <a:p>
            <a:endParaRPr lang="en-GB" dirty="0"/>
          </a:p>
        </p:txBody>
      </p:sp>
      <p:pic>
        <p:nvPicPr>
          <p:cNvPr id="6" name="Picture 5">
            <a:extLst>
              <a:ext uri="{FF2B5EF4-FFF2-40B4-BE49-F238E27FC236}">
                <a16:creationId xmlns:a16="http://schemas.microsoft.com/office/drawing/2014/main" id="{19CA1F18-2EF2-492D-81A0-8DF2B1796F9A}"/>
              </a:ext>
            </a:extLst>
          </p:cNvPr>
          <p:cNvPicPr>
            <a:picLocks noChangeAspect="1"/>
          </p:cNvPicPr>
          <p:nvPr/>
        </p:nvPicPr>
        <p:blipFill>
          <a:blip r:embed="rId2"/>
          <a:stretch>
            <a:fillRect/>
          </a:stretch>
        </p:blipFill>
        <p:spPr>
          <a:xfrm>
            <a:off x="533400" y="2523530"/>
            <a:ext cx="6754168" cy="1076475"/>
          </a:xfrm>
          <a:prstGeom prst="rect">
            <a:avLst/>
          </a:prstGeom>
        </p:spPr>
      </p:pic>
      <p:pic>
        <p:nvPicPr>
          <p:cNvPr id="7" name="Picture 6">
            <a:extLst>
              <a:ext uri="{FF2B5EF4-FFF2-40B4-BE49-F238E27FC236}">
                <a16:creationId xmlns:a16="http://schemas.microsoft.com/office/drawing/2014/main" id="{2FA16FF2-A2AB-446D-9E40-219CD2E3ADE3}"/>
              </a:ext>
            </a:extLst>
          </p:cNvPr>
          <p:cNvPicPr>
            <a:picLocks noChangeAspect="1"/>
          </p:cNvPicPr>
          <p:nvPr/>
        </p:nvPicPr>
        <p:blipFill>
          <a:blip r:embed="rId3"/>
          <a:stretch>
            <a:fillRect/>
          </a:stretch>
        </p:blipFill>
        <p:spPr>
          <a:xfrm>
            <a:off x="530441" y="3821761"/>
            <a:ext cx="6754168" cy="1062750"/>
          </a:xfrm>
          <a:prstGeom prst="rect">
            <a:avLst/>
          </a:prstGeom>
        </p:spPr>
      </p:pic>
      <p:sp>
        <p:nvSpPr>
          <p:cNvPr id="9" name="TextBox 8">
            <a:extLst>
              <a:ext uri="{FF2B5EF4-FFF2-40B4-BE49-F238E27FC236}">
                <a16:creationId xmlns:a16="http://schemas.microsoft.com/office/drawing/2014/main" id="{50079FCB-16D1-41A2-B438-B75267E8E387}"/>
              </a:ext>
            </a:extLst>
          </p:cNvPr>
          <p:cNvSpPr txBox="1"/>
          <p:nvPr/>
        </p:nvSpPr>
        <p:spPr>
          <a:xfrm>
            <a:off x="457200" y="5067073"/>
            <a:ext cx="8229599" cy="1200329"/>
          </a:xfrm>
          <a:prstGeom prst="rect">
            <a:avLst/>
          </a:prstGeom>
          <a:noFill/>
        </p:spPr>
        <p:txBody>
          <a:bodyPr wrap="square" rtlCol="0">
            <a:spAutoFit/>
          </a:bodyPr>
          <a:lstStyle/>
          <a:p>
            <a:r>
              <a:rPr lang="en-IN" dirty="0"/>
              <a:t>All the modules should contain “npm install” while installing. We should install node, nodemon and react app the same way. React-router allows us to navigate between different components of the webpage, browser URL etc. We can import the other modules which are already present using “require” command.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3D86-F9FC-4EA9-A4BA-96EB6C04AFDC}"/>
              </a:ext>
            </a:extLst>
          </p:cNvPr>
          <p:cNvSpPr>
            <a:spLocks noGrp="1"/>
          </p:cNvSpPr>
          <p:nvPr>
            <p:ph type="title"/>
          </p:nvPr>
        </p:nvSpPr>
        <p:spPr/>
        <p:txBody>
          <a:bodyPr/>
          <a:lstStyle/>
          <a:p>
            <a:r>
              <a:rPr lang="en-US" dirty="0"/>
              <a:t>Technologies Used</a:t>
            </a:r>
            <a:endParaRPr lang="en-IN" dirty="0"/>
          </a:p>
        </p:txBody>
      </p:sp>
      <p:pic>
        <p:nvPicPr>
          <p:cNvPr id="4" name="Content Placeholder 3">
            <a:extLst>
              <a:ext uri="{FF2B5EF4-FFF2-40B4-BE49-F238E27FC236}">
                <a16:creationId xmlns:a16="http://schemas.microsoft.com/office/drawing/2014/main" id="{5CF5FDA4-CE32-4833-8E83-0DF8254076C4}"/>
              </a:ext>
            </a:extLst>
          </p:cNvPr>
          <p:cNvPicPr>
            <a:picLocks noGrp="1" noChangeAspect="1"/>
          </p:cNvPicPr>
          <p:nvPr>
            <p:ph idx="1"/>
          </p:nvPr>
        </p:nvPicPr>
        <p:blipFill>
          <a:blip r:embed="rId2"/>
          <a:stretch>
            <a:fillRect/>
          </a:stretch>
        </p:blipFill>
        <p:spPr>
          <a:xfrm>
            <a:off x="514163" y="1464246"/>
            <a:ext cx="7306695" cy="1133633"/>
          </a:xfrm>
          <a:prstGeom prst="rect">
            <a:avLst/>
          </a:prstGeom>
        </p:spPr>
      </p:pic>
      <p:pic>
        <p:nvPicPr>
          <p:cNvPr id="5" name="Picture 4">
            <a:extLst>
              <a:ext uri="{FF2B5EF4-FFF2-40B4-BE49-F238E27FC236}">
                <a16:creationId xmlns:a16="http://schemas.microsoft.com/office/drawing/2014/main" id="{09EDC119-5263-4011-9308-27F0E98C4B0E}"/>
              </a:ext>
            </a:extLst>
          </p:cNvPr>
          <p:cNvPicPr>
            <a:picLocks noChangeAspect="1"/>
          </p:cNvPicPr>
          <p:nvPr/>
        </p:nvPicPr>
        <p:blipFill>
          <a:blip r:embed="rId3"/>
          <a:stretch>
            <a:fillRect/>
          </a:stretch>
        </p:blipFill>
        <p:spPr>
          <a:xfrm>
            <a:off x="523780" y="5406667"/>
            <a:ext cx="7306695" cy="1024304"/>
          </a:xfrm>
          <a:prstGeom prst="rect">
            <a:avLst/>
          </a:prstGeom>
        </p:spPr>
      </p:pic>
      <p:sp>
        <p:nvSpPr>
          <p:cNvPr id="6" name="TextBox 5">
            <a:extLst>
              <a:ext uri="{FF2B5EF4-FFF2-40B4-BE49-F238E27FC236}">
                <a16:creationId xmlns:a16="http://schemas.microsoft.com/office/drawing/2014/main" id="{4FA6003E-3933-40EE-B513-AFFA8832D8D6}"/>
              </a:ext>
            </a:extLst>
          </p:cNvPr>
          <p:cNvSpPr txBox="1"/>
          <p:nvPr/>
        </p:nvSpPr>
        <p:spPr>
          <a:xfrm>
            <a:off x="514164" y="4279065"/>
            <a:ext cx="7306695" cy="923330"/>
          </a:xfrm>
          <a:prstGeom prst="rect">
            <a:avLst/>
          </a:prstGeom>
          <a:noFill/>
        </p:spPr>
        <p:txBody>
          <a:bodyPr wrap="square" rtlCol="0">
            <a:spAutoFit/>
          </a:bodyPr>
          <a:lstStyle/>
          <a:p>
            <a:r>
              <a:rPr lang="en-IN" dirty="0">
                <a:highlight>
                  <a:srgbClr val="FFFF00"/>
                </a:highlight>
              </a:rPr>
              <a:t>Note</a:t>
            </a:r>
            <a:r>
              <a:rPr lang="en-IN" dirty="0"/>
              <a:t>: </a:t>
            </a:r>
            <a:r>
              <a:rPr lang="en-IN" b="1" dirty="0"/>
              <a:t>Axios</a:t>
            </a:r>
            <a:r>
              <a:rPr lang="en-IN" dirty="0"/>
              <a:t> is also used to connect the front end and the backend. It is used as an alternative to node-fetch which we used in class. </a:t>
            </a:r>
            <a:r>
              <a:rPr lang="en-US" dirty="0"/>
              <a:t>Axios performs automatic transforms of JSON data whereas Fetch is a two-step process.</a:t>
            </a:r>
            <a:endParaRPr lang="en-IN" dirty="0"/>
          </a:p>
        </p:txBody>
      </p:sp>
      <p:pic>
        <p:nvPicPr>
          <p:cNvPr id="9" name="Content Placeholder 3">
            <a:extLst>
              <a:ext uri="{FF2B5EF4-FFF2-40B4-BE49-F238E27FC236}">
                <a16:creationId xmlns:a16="http://schemas.microsoft.com/office/drawing/2014/main" id="{97AA2C54-3B8A-4BBC-8324-531FD24458E2}"/>
              </a:ext>
            </a:extLst>
          </p:cNvPr>
          <p:cNvPicPr>
            <a:picLocks noChangeAspect="1"/>
          </p:cNvPicPr>
          <p:nvPr/>
        </p:nvPicPr>
        <p:blipFill>
          <a:blip r:embed="rId4"/>
          <a:stretch>
            <a:fillRect/>
          </a:stretch>
        </p:blipFill>
        <p:spPr>
          <a:xfrm>
            <a:off x="520081" y="2807791"/>
            <a:ext cx="4105848" cy="1267002"/>
          </a:xfrm>
          <a:prstGeom prst="rect">
            <a:avLst/>
          </a:prstGeom>
        </p:spPr>
      </p:pic>
    </p:spTree>
    <p:extLst>
      <p:ext uri="{BB962C8B-B14F-4D97-AF65-F5344CB8AC3E}">
        <p14:creationId xmlns:p14="http://schemas.microsoft.com/office/powerpoint/2010/main" val="153267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FAC9-CDAC-4290-A08B-40601EB3D186}"/>
              </a:ext>
            </a:extLst>
          </p:cNvPr>
          <p:cNvSpPr>
            <a:spLocks noGrp="1"/>
          </p:cNvSpPr>
          <p:nvPr>
            <p:ph type="title"/>
          </p:nvPr>
        </p:nvSpPr>
        <p:spPr>
          <a:xfrm>
            <a:off x="457200" y="274638"/>
            <a:ext cx="8229600" cy="984696"/>
          </a:xfrm>
        </p:spPr>
        <p:txBody>
          <a:bodyPr/>
          <a:lstStyle/>
          <a:p>
            <a:r>
              <a:rPr lang="en-US" dirty="0"/>
              <a:t>Technologies Used</a:t>
            </a:r>
            <a:endParaRPr lang="en-IN" dirty="0"/>
          </a:p>
        </p:txBody>
      </p:sp>
      <p:pic>
        <p:nvPicPr>
          <p:cNvPr id="7" name="Content Placeholder 6">
            <a:extLst>
              <a:ext uri="{FF2B5EF4-FFF2-40B4-BE49-F238E27FC236}">
                <a16:creationId xmlns:a16="http://schemas.microsoft.com/office/drawing/2014/main" id="{A50B440E-ADDC-48F4-9183-F11AA8071DB3}"/>
              </a:ext>
            </a:extLst>
          </p:cNvPr>
          <p:cNvPicPr>
            <a:picLocks noGrp="1" noChangeAspect="1"/>
          </p:cNvPicPr>
          <p:nvPr>
            <p:ph idx="1"/>
          </p:nvPr>
        </p:nvPicPr>
        <p:blipFill>
          <a:blip r:embed="rId2"/>
          <a:stretch>
            <a:fillRect/>
          </a:stretch>
        </p:blipFill>
        <p:spPr>
          <a:xfrm>
            <a:off x="457200" y="1312804"/>
            <a:ext cx="5257800" cy="1899765"/>
          </a:xfrm>
          <a:prstGeom prst="rect">
            <a:avLst/>
          </a:prstGeom>
        </p:spPr>
      </p:pic>
      <p:sp>
        <p:nvSpPr>
          <p:cNvPr id="8" name="TextBox 7">
            <a:extLst>
              <a:ext uri="{FF2B5EF4-FFF2-40B4-BE49-F238E27FC236}">
                <a16:creationId xmlns:a16="http://schemas.microsoft.com/office/drawing/2014/main" id="{F78F40D1-B26D-4448-900E-722DA9E2C158}"/>
              </a:ext>
            </a:extLst>
          </p:cNvPr>
          <p:cNvSpPr txBox="1"/>
          <p:nvPr/>
        </p:nvSpPr>
        <p:spPr>
          <a:xfrm>
            <a:off x="5964684" y="1312804"/>
            <a:ext cx="2472431" cy="1477328"/>
          </a:xfrm>
          <a:prstGeom prst="rect">
            <a:avLst/>
          </a:prstGeom>
          <a:noFill/>
        </p:spPr>
        <p:txBody>
          <a:bodyPr wrap="square" rtlCol="0">
            <a:spAutoFit/>
          </a:bodyPr>
          <a:lstStyle/>
          <a:p>
            <a:r>
              <a:rPr lang="en-IN" dirty="0"/>
              <a:t>Connecting mongoDB to the server using mongoose statement. to use this we first import that module</a:t>
            </a:r>
          </a:p>
        </p:txBody>
      </p:sp>
      <p:pic>
        <p:nvPicPr>
          <p:cNvPr id="9" name="Picture 8">
            <a:extLst>
              <a:ext uri="{FF2B5EF4-FFF2-40B4-BE49-F238E27FC236}">
                <a16:creationId xmlns:a16="http://schemas.microsoft.com/office/drawing/2014/main" id="{7D218039-E838-4CBD-92F5-1C237B55B40A}"/>
              </a:ext>
            </a:extLst>
          </p:cNvPr>
          <p:cNvPicPr>
            <a:picLocks noChangeAspect="1"/>
          </p:cNvPicPr>
          <p:nvPr/>
        </p:nvPicPr>
        <p:blipFill>
          <a:blip r:embed="rId3"/>
          <a:stretch>
            <a:fillRect/>
          </a:stretch>
        </p:blipFill>
        <p:spPr>
          <a:xfrm>
            <a:off x="4419600" y="3352800"/>
            <a:ext cx="4435993" cy="3328386"/>
          </a:xfrm>
          <a:prstGeom prst="rect">
            <a:avLst/>
          </a:prstGeom>
        </p:spPr>
      </p:pic>
      <p:sp>
        <p:nvSpPr>
          <p:cNvPr id="10" name="TextBox 9">
            <a:extLst>
              <a:ext uri="{FF2B5EF4-FFF2-40B4-BE49-F238E27FC236}">
                <a16:creationId xmlns:a16="http://schemas.microsoft.com/office/drawing/2014/main" id="{47A6FC66-D12D-4AB5-914B-D4389BC33A0D}"/>
              </a:ext>
            </a:extLst>
          </p:cNvPr>
          <p:cNvSpPr txBox="1"/>
          <p:nvPr/>
        </p:nvSpPr>
        <p:spPr>
          <a:xfrm>
            <a:off x="457200" y="3429000"/>
            <a:ext cx="3733800" cy="3139321"/>
          </a:xfrm>
          <a:prstGeom prst="rect">
            <a:avLst/>
          </a:prstGeom>
          <a:noFill/>
        </p:spPr>
        <p:txBody>
          <a:bodyPr wrap="square" rtlCol="0">
            <a:spAutoFit/>
          </a:bodyPr>
          <a:lstStyle/>
          <a:p>
            <a:r>
              <a:rPr lang="en-IN" dirty="0"/>
              <a:t>Connecting everything: We connect the movie router, database etc together. As you can see in the picture on the right, we have used the app and it runs in apiPort “3000”. We have also handled error using error.bind statement which gets outputted if the database does not get connected. We then use the app and connect it to movieRouter which has createMovie, deleteMovie, etc.</a:t>
            </a:r>
          </a:p>
        </p:txBody>
      </p:sp>
    </p:spTree>
    <p:extLst>
      <p:ext uri="{BB962C8B-B14F-4D97-AF65-F5344CB8AC3E}">
        <p14:creationId xmlns:p14="http://schemas.microsoft.com/office/powerpoint/2010/main" val="175279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normAutofit fontScale="92500" lnSpcReduction="10000"/>
          </a:bodyPr>
          <a:lstStyle/>
          <a:p>
            <a:r>
              <a:rPr lang="en-US" dirty="0"/>
              <a:t>Each of us have worked on every layer of this project i.e. the front end, back end and the design. </a:t>
            </a:r>
          </a:p>
          <a:p>
            <a:r>
              <a:rPr lang="en-US" dirty="0"/>
              <a:t>Aaptha worked mainly on the backend where the movies can be added and deleted. Anish </a:t>
            </a:r>
            <a:r>
              <a:rPr lang="en-US"/>
              <a:t>worked mainly </a:t>
            </a:r>
            <a:r>
              <a:rPr lang="en-US" dirty="0"/>
              <a:t>on the front end and the connection of front end to the backend. The front end showcases these listed movies in the list section. We have used ExpressJS and reactJS for the front end. NodeJS and mongoDb for the backend.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597</Words>
  <Application>Microsoft Office PowerPoint</Application>
  <PresentationFormat>On-screen Show (4:3)</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Times-Roman</vt:lpstr>
      <vt:lpstr>Office Theme</vt:lpstr>
      <vt:lpstr>UE19CS204 – Web Technologies Mini Project</vt:lpstr>
      <vt:lpstr>Abstract</vt:lpstr>
      <vt:lpstr>Technologies Used</vt:lpstr>
      <vt:lpstr>Technologies Used</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Aaptha B V</cp:lastModifiedBy>
  <cp:revision>57</cp:revision>
  <dcterms:created xsi:type="dcterms:W3CDTF">2020-11-18T05:59:33Z</dcterms:created>
  <dcterms:modified xsi:type="dcterms:W3CDTF">2020-12-02T11:05:05Z</dcterms:modified>
</cp:coreProperties>
</file>