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464A-DAE9-8A43-B1CE-F3602051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458" y="50804"/>
            <a:ext cx="7197726" cy="242146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ANIMATICA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Anime NFT Card Battles on BTTC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E08FD-934F-7A17-C53E-3C505EBC9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1958" y="3429000"/>
            <a:ext cx="7197726" cy="262763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Decentralized, blockchain-based anime collectible card game.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the BTTC Dona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-proof technology for privacy.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can own, trade, and battle anime character NFTs.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A58BE-4C14-3C97-B29D-6C8B80AB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3" y="141490"/>
            <a:ext cx="4661555" cy="46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AEB6AD-36EB-C307-CA4C-73369B12BB56}"/>
              </a:ext>
            </a:extLst>
          </p:cNvPr>
          <p:cNvSpPr txBox="1"/>
          <p:nvPr/>
        </p:nvSpPr>
        <p:spPr>
          <a:xfrm>
            <a:off x="1152426" y="626037"/>
            <a:ext cx="9618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0335F-D91F-861B-39CA-755731A3C249}"/>
              </a:ext>
            </a:extLst>
          </p:cNvPr>
          <p:cNvSpPr txBox="1"/>
          <p:nvPr/>
        </p:nvSpPr>
        <p:spPr>
          <a:xfrm>
            <a:off x="1152425" y="1334512"/>
            <a:ext cx="11039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combining anime and blockchain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BitTorrent Chain (BTTC)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fast, low-cost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Players battle, trade, and collect custom-made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anime NFTs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fully decentralized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-proof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 for enhanced privacy and trust.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A8825-A725-EA58-ACA4-EA73DEC1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2" y="2534841"/>
            <a:ext cx="6536984" cy="41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6EF30-354D-7F3F-96D3-AE72BF399156}"/>
              </a:ext>
            </a:extLst>
          </p:cNvPr>
          <p:cNvSpPr txBox="1"/>
          <p:nvPr/>
        </p:nvSpPr>
        <p:spPr>
          <a:xfrm>
            <a:off x="1284403" y="861709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1AE33-EB8C-649C-B4FB-C3E251C05917}"/>
              </a:ext>
            </a:extLst>
          </p:cNvPr>
          <p:cNvSpPr txBox="1"/>
          <p:nvPr/>
        </p:nvSpPr>
        <p:spPr>
          <a:xfrm>
            <a:off x="1191706" y="1384929"/>
            <a:ext cx="94511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decentralized anime card battle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upload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anime-themed character cards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stats like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Attack, Defense, Speed, and Health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in strategic battles,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owning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NFTs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trustless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transparent environment.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3ABFE-E029-2085-96C9-3BB7CA61E0A1}"/>
              </a:ext>
            </a:extLst>
          </p:cNvPr>
          <p:cNvSpPr txBox="1"/>
          <p:nvPr/>
        </p:nvSpPr>
        <p:spPr>
          <a:xfrm>
            <a:off x="1284403" y="324433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Blockchain and BTTC?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2F687-24D5-856E-3A71-525BBC7BF5DF}"/>
              </a:ext>
            </a:extLst>
          </p:cNvPr>
          <p:cNvSpPr txBox="1"/>
          <p:nvPr/>
        </p:nvSpPr>
        <p:spPr>
          <a:xfrm>
            <a:off x="1274976" y="3705999"/>
            <a:ext cx="94511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Transactions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quick trades, battles, and NFT uploads.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Affordable gameplay without high transaction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Full player control over assets, secured by BTTC.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Cross-Chain Compatibility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Fluid Protocol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enables interaction across multiple blockchains (TRON, Ethereum, BTTC).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0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36127B-E614-293F-36CE-D3B8DB561942}"/>
              </a:ext>
            </a:extLst>
          </p:cNvPr>
          <p:cNvSpPr txBox="1"/>
          <p:nvPr/>
        </p:nvSpPr>
        <p:spPr>
          <a:xfrm>
            <a:off x="77772" y="89457"/>
            <a:ext cx="716201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Key Features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-Proof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technology for trades and battles.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Players’ data remains confidential while still proving the integrity of their actions.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BTTC Dona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low-cost, scalable gameplay on the BitTorrent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seamless player interaction and low transaction costs.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Fluid Protocol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cross-chain functionality, allowing smooth transactions across different blockchain ecosystems.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F7803-3B89-EE34-028E-7EE6C2A7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401" y="1998481"/>
            <a:ext cx="4661555" cy="46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3F485-DB8D-1345-6EC0-F6416BB203DF}"/>
              </a:ext>
            </a:extLst>
          </p:cNvPr>
          <p:cNvSpPr txBox="1"/>
          <p:nvPr/>
        </p:nvSpPr>
        <p:spPr>
          <a:xfrm>
            <a:off x="879050" y="332371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Smart contract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&amp;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NextJS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Frontend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Blockchain development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Responsive UI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IPFS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Decentralized storage for character card uploads.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BTTC Dona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Primary blockchain for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69BF9-64C2-CC2C-1961-B3FDD37F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542"/>
            <a:ext cx="12192000" cy="36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3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74BD9E-7C03-FA46-91CB-79384DE8E9D8}"/>
              </a:ext>
            </a:extLst>
          </p:cNvPr>
          <p:cNvSpPr txBox="1"/>
          <p:nvPr/>
        </p:nvSpPr>
        <p:spPr>
          <a:xfrm>
            <a:off x="558539" y="253335"/>
            <a:ext cx="609442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Overview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can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buy, sell, and trade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anime NFTs in a decentralized marketplace.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anime-themed battles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NFTs with unique character stats.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System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Players can challenge each other, and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 receives the opponent’s NFT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transfers the winner’s NFT through a smart contract within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hours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86FF-8A32-3606-78BA-A55DBDE14316}"/>
              </a:ext>
            </a:extLst>
          </p:cNvPr>
          <p:cNvSpPr txBox="1"/>
          <p:nvPr/>
        </p:nvSpPr>
        <p:spPr>
          <a:xfrm>
            <a:off x="558539" y="3429000"/>
            <a:ext cx="6094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 Marketplace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upload their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anime character cards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NFTs (ERC721).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NFTs in the marketplace, where they can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or sell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can view their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owned NFTs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profile section.</a:t>
            </a:r>
          </a:p>
        </p:txBody>
      </p:sp>
    </p:spTree>
    <p:extLst>
      <p:ext uri="{BB962C8B-B14F-4D97-AF65-F5344CB8AC3E}">
        <p14:creationId xmlns:p14="http://schemas.microsoft.com/office/powerpoint/2010/main" val="215106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D754F-F3FA-3FF3-13AB-D52BB24AC0F6}"/>
              </a:ext>
            </a:extLst>
          </p:cNvPr>
          <p:cNvSpPr txBox="1"/>
          <p:nvPr/>
        </p:nvSpPr>
        <p:spPr>
          <a:xfrm>
            <a:off x="784782" y="637648"/>
            <a:ext cx="609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Cross-Chain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With </a:t>
            </a:r>
            <a:r>
              <a:rPr lang="en-GB" sz="2000" b="1" dirty="0"/>
              <a:t>Fluid Protocol</a:t>
            </a:r>
            <a:r>
              <a:rPr lang="en-GB" sz="2000" dirty="0"/>
              <a:t>, </a:t>
            </a:r>
            <a:r>
              <a:rPr lang="en-GB" sz="2000" dirty="0" err="1"/>
              <a:t>Animatica</a:t>
            </a:r>
            <a:r>
              <a:rPr lang="en-GB" sz="2000" dirty="0"/>
              <a:t> interacts across </a:t>
            </a:r>
            <a:r>
              <a:rPr lang="en-GB" sz="2000" b="1" dirty="0"/>
              <a:t>TRON, Ethereum, BTTC</a:t>
            </a:r>
            <a:r>
              <a:rPr lang="en-GB" sz="2000" dirty="0"/>
              <a:t>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Enables </a:t>
            </a:r>
            <a:r>
              <a:rPr lang="en-GB" sz="2000" b="1" dirty="0"/>
              <a:t>fluid transactions</a:t>
            </a:r>
            <a:r>
              <a:rPr lang="en-GB" sz="2000" dirty="0"/>
              <a:t> and scalability across different blockchain networks.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AD0A2-8BC0-A48C-91ED-D934A6198E1E}"/>
              </a:ext>
            </a:extLst>
          </p:cNvPr>
          <p:cNvSpPr txBox="1"/>
          <p:nvPr/>
        </p:nvSpPr>
        <p:spPr>
          <a:xfrm>
            <a:off x="784782" y="2953022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Challenges Faced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Implementing </a:t>
            </a:r>
            <a:r>
              <a:rPr lang="en-GB" sz="2000" b="1" dirty="0" err="1"/>
              <a:t>zk</a:t>
            </a:r>
            <a:r>
              <a:rPr lang="en-GB" sz="2000" b="1" dirty="0"/>
              <a:t>-proof</a:t>
            </a:r>
            <a:r>
              <a:rPr lang="en-GB" sz="2000" dirty="0"/>
              <a:t> technology while balancing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Ensuring </a:t>
            </a:r>
            <a:r>
              <a:rPr lang="en-GB" sz="2000" b="1" dirty="0"/>
              <a:t>cross-chain compatibility</a:t>
            </a:r>
            <a:r>
              <a:rPr lang="en-GB" sz="2000" dirty="0"/>
              <a:t> between BTTC, TRON, and Ethereum.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Optimizing gas fees</a:t>
            </a:r>
            <a:r>
              <a:rPr lang="en-GB" sz="2000" dirty="0"/>
              <a:t> and debugging on the </a:t>
            </a:r>
            <a:r>
              <a:rPr lang="en-GB" sz="2000" b="1" dirty="0"/>
              <a:t>BTTC Dona </a:t>
            </a:r>
            <a:r>
              <a:rPr lang="en-GB" sz="2000" b="1" dirty="0" err="1"/>
              <a:t>Testnet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Time management for development and feature integration.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2F5A2-980B-ABE9-1149-3C967A7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756" y="237845"/>
            <a:ext cx="5224975" cy="2715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126A8-ED8A-8FA4-5F78-E8F25A05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03" y="3714161"/>
            <a:ext cx="5200128" cy="23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64FBD-9B08-74E7-CE1E-C025FBC33193}"/>
              </a:ext>
            </a:extLst>
          </p:cNvPr>
          <p:cNvSpPr txBox="1"/>
          <p:nvPr/>
        </p:nvSpPr>
        <p:spPr>
          <a:xfrm>
            <a:off x="275735" y="0"/>
            <a:ext cx="60944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Accomplishments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Successfully integrated </a:t>
            </a:r>
            <a:r>
              <a:rPr lang="en-GB" sz="2000" b="1" dirty="0" err="1"/>
              <a:t>zk</a:t>
            </a:r>
            <a:r>
              <a:rPr lang="en-GB" sz="2000" b="1" dirty="0"/>
              <a:t>-proof</a:t>
            </a:r>
            <a:r>
              <a:rPr lang="en-GB" sz="2000" dirty="0"/>
              <a:t> technology for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Built a fully decentralized card battle platform on </a:t>
            </a:r>
            <a:r>
              <a:rPr lang="en-GB" sz="2000" b="1" dirty="0"/>
              <a:t>BTTC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Enabled cross-chain transactions using </a:t>
            </a:r>
            <a:r>
              <a:rPr lang="en-GB" sz="2000" b="1" dirty="0"/>
              <a:t>Fluid Protocol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Created a </a:t>
            </a:r>
            <a:r>
              <a:rPr lang="en-GB" sz="2000" b="1" dirty="0"/>
              <a:t>seamless user experience</a:t>
            </a:r>
            <a:r>
              <a:rPr lang="en-GB" sz="2000" dirty="0"/>
              <a:t> for buying, selling, and battling anime NFTs.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AFEDC-7979-15E6-A994-9FB77C72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86" y="206919"/>
            <a:ext cx="5082980" cy="5121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E943-AF8B-78E8-691D-E5F3DB54F4C5}"/>
              </a:ext>
            </a:extLst>
          </p:cNvPr>
          <p:cNvSpPr txBox="1"/>
          <p:nvPr/>
        </p:nvSpPr>
        <p:spPr>
          <a:xfrm>
            <a:off x="275735" y="2016866"/>
            <a:ext cx="60944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Future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Introducing advanced </a:t>
            </a:r>
            <a:r>
              <a:rPr lang="en-GB" sz="2000" b="1" dirty="0" err="1"/>
              <a:t>zk</a:t>
            </a:r>
            <a:r>
              <a:rPr lang="en-GB" sz="2000" b="1" dirty="0"/>
              <a:t>-proof privacy measures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Adding </a:t>
            </a:r>
            <a:r>
              <a:rPr lang="en-GB" sz="2000" b="1" dirty="0"/>
              <a:t>tournaments, rewards, and rare card drops</a:t>
            </a:r>
            <a:r>
              <a:rPr lang="en-GB" sz="2000" dirty="0"/>
              <a:t> for more excitement.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Expanding cross-chain support to allow more seamless interaction with </a:t>
            </a:r>
            <a:r>
              <a:rPr lang="en-GB" sz="2000" b="1" dirty="0"/>
              <a:t>other blockchain ecosystems</a:t>
            </a:r>
            <a:r>
              <a:rPr lang="en-GB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C4152-02D2-1A88-12D1-2D531E1763CA}"/>
              </a:ext>
            </a:extLst>
          </p:cNvPr>
          <p:cNvSpPr txBox="1"/>
          <p:nvPr/>
        </p:nvSpPr>
        <p:spPr>
          <a:xfrm>
            <a:off x="275735" y="4102092"/>
            <a:ext cx="609442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Animatica</a:t>
            </a:r>
            <a:r>
              <a:rPr lang="en-IN" sz="2000" dirty="0"/>
              <a:t> revolutionizes anime-themed card games on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Combines privacy-preserving technologies, decentralized gameplay, and fast cross-chain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Join the </a:t>
            </a:r>
            <a:r>
              <a:rPr lang="en-IN" sz="2000" b="1" dirty="0"/>
              <a:t>BTTC Dona </a:t>
            </a:r>
            <a:r>
              <a:rPr lang="en-IN" sz="2000" b="1" dirty="0" err="1"/>
              <a:t>Testnet</a:t>
            </a:r>
            <a:r>
              <a:rPr lang="en-IN" sz="2000" dirty="0"/>
              <a:t> and start battling with your </a:t>
            </a:r>
            <a:r>
              <a:rPr lang="en-IN" sz="2000" b="1" dirty="0"/>
              <a:t>anime NFTs</a:t>
            </a:r>
            <a:r>
              <a:rPr lang="en-IN" sz="2000" dirty="0"/>
              <a:t> today!</a:t>
            </a:r>
          </a:p>
        </p:txBody>
      </p:sp>
    </p:spTree>
    <p:extLst>
      <p:ext uri="{BB962C8B-B14F-4D97-AF65-F5344CB8AC3E}">
        <p14:creationId xmlns:p14="http://schemas.microsoft.com/office/powerpoint/2010/main" val="324978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</TotalTime>
  <Words>588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Celestial</vt:lpstr>
      <vt:lpstr>ANIMATICA Anime NFT Card Battles on BTTC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Amarnath Rao</dc:creator>
  <cp:lastModifiedBy>Amarnath Rao</cp:lastModifiedBy>
  <cp:revision>8</cp:revision>
  <dcterms:created xsi:type="dcterms:W3CDTF">2024-10-07T05:17:52Z</dcterms:created>
  <dcterms:modified xsi:type="dcterms:W3CDTF">2024-10-07T05:33:42Z</dcterms:modified>
</cp:coreProperties>
</file>