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3" r:id="rId1"/>
  </p:sldMasterIdLst>
  <p:notesMasterIdLst>
    <p:notesMasterId r:id="rId18"/>
  </p:notesMasterIdLst>
  <p:sldIdLst>
    <p:sldId id="256" r:id="rId2"/>
    <p:sldId id="257" r:id="rId3"/>
    <p:sldId id="258" r:id="rId4"/>
    <p:sldId id="259" r:id="rId5"/>
    <p:sldId id="260" r:id="rId6"/>
    <p:sldId id="261" r:id="rId7"/>
    <p:sldId id="263" r:id="rId8"/>
    <p:sldId id="264" r:id="rId9"/>
    <p:sldId id="266" r:id="rId10"/>
    <p:sldId id="268" r:id="rId11"/>
    <p:sldId id="270" r:id="rId12"/>
    <p:sldId id="271" r:id="rId13"/>
    <p:sldId id="272" r:id="rId14"/>
    <p:sldId id="273" r:id="rId15"/>
    <p:sldId id="274" r:id="rId16"/>
    <p:sldId id="275"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thore710diwaker@gmail.com" initials="r" lastIdx="1" clrIdx="0">
    <p:extLst>
      <p:ext uri="{19B8F6BF-5375-455C-9EA6-DF929625EA0E}">
        <p15:presenceInfo xmlns:p15="http://schemas.microsoft.com/office/powerpoint/2012/main" userId="f1f6e6c02c1add6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9-15T01:33:51.064" idx="1">
    <p:pos x="10" y="10"/>
    <p:text/>
    <p:extLst>
      <p:ext uri="{C676402C-5697-4E1C-873F-D02D1690AC5C}">
        <p15:threadingInfo xmlns:p15="http://schemas.microsoft.com/office/powerpoint/2012/main" timeZoneBias="-330"/>
      </p:ext>
    </p:extLst>
  </p:cm>
</p: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B891C97-7EEE-4BD1-B25A-0352902CDFB0}" type="doc">
      <dgm:prSet loTypeId="urn:microsoft.com/office/officeart/2005/8/layout/default" loCatId="list" qsTypeId="urn:microsoft.com/office/officeart/2005/8/quickstyle/simple1" qsCatId="simple" csTypeId="urn:microsoft.com/office/officeart/2005/8/colors/accent1_2" csCatId="accent1"/>
      <dgm:spPr/>
      <dgm:t>
        <a:bodyPr/>
        <a:lstStyle/>
        <a:p>
          <a:endParaRPr lang="en-US"/>
        </a:p>
      </dgm:t>
    </dgm:pt>
    <dgm:pt modelId="{1739D137-EEC2-4F36-ADF5-4EDFBCE5E6E5}">
      <dgm:prSet/>
      <dgm:spPr/>
      <dgm:t>
        <a:bodyPr/>
        <a:lstStyle/>
        <a:p>
          <a:r>
            <a:rPr lang="en-US" b="1"/>
            <a:t>* life_expectancy</a:t>
          </a:r>
          <a:r>
            <a:rPr lang="en-US"/>
            <a:t>: Life expectancy at birth (in years)</a:t>
          </a:r>
        </a:p>
      </dgm:t>
    </dgm:pt>
    <dgm:pt modelId="{B41A9305-B943-4058-B985-043EF37142DD}" type="parTrans" cxnId="{DB09DC66-087B-4D6D-8B64-4D0D88F7EE34}">
      <dgm:prSet/>
      <dgm:spPr/>
      <dgm:t>
        <a:bodyPr/>
        <a:lstStyle/>
        <a:p>
          <a:endParaRPr lang="en-US"/>
        </a:p>
      </dgm:t>
    </dgm:pt>
    <dgm:pt modelId="{D26D5852-A1B0-4909-AC5B-9699226A09FE}" type="sibTrans" cxnId="{DB09DC66-087B-4D6D-8B64-4D0D88F7EE34}">
      <dgm:prSet/>
      <dgm:spPr/>
      <dgm:t>
        <a:bodyPr/>
        <a:lstStyle/>
        <a:p>
          <a:endParaRPr lang="en-US"/>
        </a:p>
      </dgm:t>
    </dgm:pt>
    <dgm:pt modelId="{02F1DB8F-54AC-440E-920B-4B4F05F45787}">
      <dgm:prSet/>
      <dgm:spPr/>
      <dgm:t>
        <a:bodyPr/>
        <a:lstStyle/>
        <a:p>
          <a:r>
            <a:rPr lang="en-US" b="1"/>
            <a:t>* adult_mortality</a:t>
          </a:r>
          <a:r>
            <a:rPr lang="en-US"/>
            <a:t>: Adult Mortality Rates of both sexes (probability of dying between 15 and 60 years per 1000 population)</a:t>
          </a:r>
        </a:p>
      </dgm:t>
    </dgm:pt>
    <dgm:pt modelId="{3BE6C17A-FAB7-4C75-A061-CF58ADEBE1EB}" type="parTrans" cxnId="{E3081214-B2E8-4297-94EE-07B33364719A}">
      <dgm:prSet/>
      <dgm:spPr/>
      <dgm:t>
        <a:bodyPr/>
        <a:lstStyle/>
        <a:p>
          <a:endParaRPr lang="en-US"/>
        </a:p>
      </dgm:t>
    </dgm:pt>
    <dgm:pt modelId="{DB0144E1-722E-46E4-BA28-5B6F73F03093}" type="sibTrans" cxnId="{E3081214-B2E8-4297-94EE-07B33364719A}">
      <dgm:prSet/>
      <dgm:spPr/>
      <dgm:t>
        <a:bodyPr/>
        <a:lstStyle/>
        <a:p>
          <a:endParaRPr lang="en-US"/>
        </a:p>
      </dgm:t>
    </dgm:pt>
    <dgm:pt modelId="{C27EE637-22F5-467F-8053-8CD6A4894BDF}">
      <dgm:prSet/>
      <dgm:spPr/>
      <dgm:t>
        <a:bodyPr/>
        <a:lstStyle/>
        <a:p>
          <a:r>
            <a:rPr lang="en-US" b="1"/>
            <a:t>* infant_mortality</a:t>
          </a:r>
          <a:r>
            <a:rPr lang="en-US"/>
            <a:t>: Infant mortality rate (Death rate up to age 1) </a:t>
          </a:r>
        </a:p>
      </dgm:t>
    </dgm:pt>
    <dgm:pt modelId="{64138975-4F50-4CBA-A47A-BEC0DEFCBED7}" type="parTrans" cxnId="{E0F0FAAB-F047-45E8-B977-815D13EEDAFB}">
      <dgm:prSet/>
      <dgm:spPr/>
      <dgm:t>
        <a:bodyPr/>
        <a:lstStyle/>
        <a:p>
          <a:endParaRPr lang="en-US"/>
        </a:p>
      </dgm:t>
    </dgm:pt>
    <dgm:pt modelId="{A76E7BD7-360D-4517-ABAA-EBD3B32317BB}" type="sibTrans" cxnId="{E0F0FAAB-F047-45E8-B977-815D13EEDAFB}">
      <dgm:prSet/>
      <dgm:spPr/>
      <dgm:t>
        <a:bodyPr/>
        <a:lstStyle/>
        <a:p>
          <a:endParaRPr lang="en-US"/>
        </a:p>
      </dgm:t>
    </dgm:pt>
    <dgm:pt modelId="{AD5338D8-5D46-45E5-8C37-A5C7A74ABC82}">
      <dgm:prSet/>
      <dgm:spPr/>
      <dgm:t>
        <a:bodyPr/>
        <a:lstStyle/>
        <a:p>
          <a:r>
            <a:rPr lang="en-US" b="1"/>
            <a:t>* 1-4_mortality</a:t>
          </a:r>
          <a:r>
            <a:rPr lang="en-US"/>
            <a:t>: Age 1-4 mortality rate (Death rate, age 1-4) </a:t>
          </a:r>
        </a:p>
      </dgm:t>
    </dgm:pt>
    <dgm:pt modelId="{1F909722-D070-41AE-A223-BDA732C8CD1F}" type="parTrans" cxnId="{6970A1A4-94B4-40FF-9FC3-8324B8555EC9}">
      <dgm:prSet/>
      <dgm:spPr/>
      <dgm:t>
        <a:bodyPr/>
        <a:lstStyle/>
        <a:p>
          <a:endParaRPr lang="en-US"/>
        </a:p>
      </dgm:t>
    </dgm:pt>
    <dgm:pt modelId="{B1DCD78B-95F1-49AB-A4B7-78EB3A14F1FD}" type="sibTrans" cxnId="{6970A1A4-94B4-40FF-9FC3-8324B8555EC9}">
      <dgm:prSet/>
      <dgm:spPr/>
      <dgm:t>
        <a:bodyPr/>
        <a:lstStyle/>
        <a:p>
          <a:endParaRPr lang="en-US"/>
        </a:p>
      </dgm:t>
    </dgm:pt>
    <dgm:pt modelId="{37A4B4AB-ABBC-4B36-88DF-AB4415799D76}">
      <dgm:prSet/>
      <dgm:spPr/>
      <dgm:t>
        <a:bodyPr/>
        <a:lstStyle/>
        <a:p>
          <a:r>
            <a:rPr lang="en-US" b="1"/>
            <a:t>* alcohol</a:t>
          </a:r>
          <a:r>
            <a:rPr lang="en-US"/>
            <a:t>: Alcohol, recorded per capita (15+) consumption (in litres of pure alcohol) </a:t>
          </a:r>
        </a:p>
      </dgm:t>
    </dgm:pt>
    <dgm:pt modelId="{5172A936-94EC-47DD-A6EF-64D3AD989C97}" type="parTrans" cxnId="{DDC9EF86-FC93-4B0C-A0C7-C9B056AEAEC2}">
      <dgm:prSet/>
      <dgm:spPr/>
      <dgm:t>
        <a:bodyPr/>
        <a:lstStyle/>
        <a:p>
          <a:endParaRPr lang="en-US"/>
        </a:p>
      </dgm:t>
    </dgm:pt>
    <dgm:pt modelId="{49BEF6AD-C741-4F93-AF95-857C3F8E1874}" type="sibTrans" cxnId="{DDC9EF86-FC93-4B0C-A0C7-C9B056AEAEC2}">
      <dgm:prSet/>
      <dgm:spPr/>
      <dgm:t>
        <a:bodyPr/>
        <a:lstStyle/>
        <a:p>
          <a:endParaRPr lang="en-US"/>
        </a:p>
      </dgm:t>
    </dgm:pt>
    <dgm:pt modelId="{53F4C993-4C7F-46B5-A8BF-9E9F49F86EA7}">
      <dgm:prSet/>
      <dgm:spPr/>
      <dgm:t>
        <a:bodyPr/>
        <a:lstStyle/>
        <a:p>
          <a:r>
            <a:rPr lang="en-US" b="1" dirty="0"/>
            <a:t>* hep_b</a:t>
          </a:r>
          <a:r>
            <a:rPr lang="en-US" dirty="0"/>
            <a:t>: Hepatitis B (HepB) immunization coverage among 1-year-olds (%) </a:t>
          </a:r>
        </a:p>
      </dgm:t>
    </dgm:pt>
    <dgm:pt modelId="{D1C4B7F8-21E2-42D2-AA69-CC112CEAA2B5}" type="parTrans" cxnId="{9EB7417F-4020-41E2-ADE6-EBC9E752FDC9}">
      <dgm:prSet/>
      <dgm:spPr/>
      <dgm:t>
        <a:bodyPr/>
        <a:lstStyle/>
        <a:p>
          <a:endParaRPr lang="en-US"/>
        </a:p>
      </dgm:t>
    </dgm:pt>
    <dgm:pt modelId="{C9AE2A08-82D6-47F1-A56B-2027217E24DD}" type="sibTrans" cxnId="{9EB7417F-4020-41E2-ADE6-EBC9E752FDC9}">
      <dgm:prSet/>
      <dgm:spPr/>
      <dgm:t>
        <a:bodyPr/>
        <a:lstStyle/>
        <a:p>
          <a:endParaRPr lang="en-US"/>
        </a:p>
      </dgm:t>
    </dgm:pt>
    <dgm:pt modelId="{CE1C053E-6779-4137-83F6-9BF3EBC62BD8}">
      <dgm:prSet/>
      <dgm:spPr/>
      <dgm:t>
        <a:bodyPr/>
        <a:lstStyle/>
        <a:p>
          <a:r>
            <a:rPr lang="en-US" b="1"/>
            <a:t>* measles</a:t>
          </a:r>
          <a:r>
            <a:rPr lang="en-US"/>
            <a:t>: Measles - number of reported cases per 1000 population </a:t>
          </a:r>
        </a:p>
      </dgm:t>
    </dgm:pt>
    <dgm:pt modelId="{1128D518-7AD8-494D-87D5-B870B87F0C31}" type="parTrans" cxnId="{BC0B44D8-A1B2-4AFB-BD7F-EB086A25F2EC}">
      <dgm:prSet/>
      <dgm:spPr/>
      <dgm:t>
        <a:bodyPr/>
        <a:lstStyle/>
        <a:p>
          <a:endParaRPr lang="en-US"/>
        </a:p>
      </dgm:t>
    </dgm:pt>
    <dgm:pt modelId="{1A038411-9D94-422F-84FE-82B6CFA75C1D}" type="sibTrans" cxnId="{BC0B44D8-A1B2-4AFB-BD7F-EB086A25F2EC}">
      <dgm:prSet/>
      <dgm:spPr/>
      <dgm:t>
        <a:bodyPr/>
        <a:lstStyle/>
        <a:p>
          <a:endParaRPr lang="en-US"/>
        </a:p>
      </dgm:t>
    </dgm:pt>
    <dgm:pt modelId="{CF82B0A5-D5F6-48A6-990F-CBAE16836C19}">
      <dgm:prSet/>
      <dgm:spPr/>
      <dgm:t>
        <a:bodyPr/>
        <a:lstStyle/>
        <a:p>
          <a:r>
            <a:rPr lang="en-US" b="1"/>
            <a:t>* bmi</a:t>
          </a:r>
          <a:r>
            <a:rPr lang="en-US"/>
            <a:t>: Average BMI of entire population</a:t>
          </a:r>
        </a:p>
      </dgm:t>
    </dgm:pt>
    <dgm:pt modelId="{C14A0CF6-CC0A-4317-9351-12270A99905D}" type="parTrans" cxnId="{11C45600-4A5D-4C99-8315-FF72C3D1F5AC}">
      <dgm:prSet/>
      <dgm:spPr/>
      <dgm:t>
        <a:bodyPr/>
        <a:lstStyle/>
        <a:p>
          <a:endParaRPr lang="en-US"/>
        </a:p>
      </dgm:t>
    </dgm:pt>
    <dgm:pt modelId="{27E5B9FA-0254-4ABC-A791-27DF9E3CD880}" type="sibTrans" cxnId="{11C45600-4A5D-4C99-8315-FF72C3D1F5AC}">
      <dgm:prSet/>
      <dgm:spPr/>
      <dgm:t>
        <a:bodyPr/>
        <a:lstStyle/>
        <a:p>
          <a:endParaRPr lang="en-US"/>
        </a:p>
      </dgm:t>
    </dgm:pt>
    <dgm:pt modelId="{AA0A09F3-9596-46ED-B59C-7BF10E006C1B}">
      <dgm:prSet/>
      <dgm:spPr/>
      <dgm:t>
        <a:bodyPr/>
        <a:lstStyle/>
        <a:p>
          <a:r>
            <a:rPr lang="en-US" b="1"/>
            <a:t>* polio</a:t>
          </a:r>
          <a:r>
            <a:rPr lang="en-US"/>
            <a:t>: Polio (Pol3) immunization coverage among 1-year-olds (%) </a:t>
          </a:r>
        </a:p>
      </dgm:t>
    </dgm:pt>
    <dgm:pt modelId="{8A787966-B349-439D-BCD5-FD0223E27229}" type="parTrans" cxnId="{C78E348F-8FD4-4F78-9DCD-FF3993DBA6AE}">
      <dgm:prSet/>
      <dgm:spPr/>
      <dgm:t>
        <a:bodyPr/>
        <a:lstStyle/>
        <a:p>
          <a:endParaRPr lang="en-US"/>
        </a:p>
      </dgm:t>
    </dgm:pt>
    <dgm:pt modelId="{1AE14956-1A13-4327-86E6-0F49C9FECD81}" type="sibTrans" cxnId="{C78E348F-8FD4-4F78-9DCD-FF3993DBA6AE}">
      <dgm:prSet/>
      <dgm:spPr/>
      <dgm:t>
        <a:bodyPr/>
        <a:lstStyle/>
        <a:p>
          <a:endParaRPr lang="en-US"/>
        </a:p>
      </dgm:t>
    </dgm:pt>
    <dgm:pt modelId="{1A7B9901-CFF0-4406-87FB-946071E29884}">
      <dgm:prSet/>
      <dgm:spPr/>
      <dgm:t>
        <a:bodyPr/>
        <a:lstStyle/>
        <a:p>
          <a:r>
            <a:rPr lang="en-US" b="1"/>
            <a:t>* health_gov_expendt%:</a:t>
          </a:r>
          <a:r>
            <a:rPr lang="en-US"/>
            <a:t> General government expenditure on health as a percentage of total government expenditure (%)</a:t>
          </a:r>
        </a:p>
      </dgm:t>
    </dgm:pt>
    <dgm:pt modelId="{49432335-B23F-4823-B6FD-922F74731361}" type="parTrans" cxnId="{3E2238A6-3F44-4017-96BE-8A7EAE442397}">
      <dgm:prSet/>
      <dgm:spPr/>
      <dgm:t>
        <a:bodyPr/>
        <a:lstStyle/>
        <a:p>
          <a:endParaRPr lang="en-US"/>
        </a:p>
      </dgm:t>
    </dgm:pt>
    <dgm:pt modelId="{81AAA457-D25A-48DD-BDCB-32D210959188}" type="sibTrans" cxnId="{3E2238A6-3F44-4017-96BE-8A7EAE442397}">
      <dgm:prSet/>
      <dgm:spPr/>
      <dgm:t>
        <a:bodyPr/>
        <a:lstStyle/>
        <a:p>
          <a:endParaRPr lang="en-US"/>
        </a:p>
      </dgm:t>
    </dgm:pt>
    <dgm:pt modelId="{82278945-381E-4612-B6F4-CCC40BD3F3C0}">
      <dgm:prSet/>
      <dgm:spPr/>
      <dgm:t>
        <a:bodyPr/>
        <a:lstStyle/>
        <a:p>
          <a:r>
            <a:rPr lang="en-US" b="1"/>
            <a:t>* dtp3</a:t>
          </a:r>
          <a:r>
            <a:rPr lang="en-US"/>
            <a:t>: Diphtheria tetanus toxoid and pertussis (DTP3) immunization coverage among 1-year-olds (%)</a:t>
          </a:r>
        </a:p>
      </dgm:t>
    </dgm:pt>
    <dgm:pt modelId="{816521A6-DD43-4CB3-BCE0-ACE4C9EF3A78}" type="parTrans" cxnId="{A8994A85-435E-49DB-9963-9B79248EE35C}">
      <dgm:prSet/>
      <dgm:spPr/>
      <dgm:t>
        <a:bodyPr/>
        <a:lstStyle/>
        <a:p>
          <a:endParaRPr lang="en-US"/>
        </a:p>
      </dgm:t>
    </dgm:pt>
    <dgm:pt modelId="{9EA4AA7E-4590-4AF4-B20B-30F3EDDDF02A}" type="sibTrans" cxnId="{A8994A85-435E-49DB-9963-9B79248EE35C}">
      <dgm:prSet/>
      <dgm:spPr/>
      <dgm:t>
        <a:bodyPr/>
        <a:lstStyle/>
        <a:p>
          <a:endParaRPr lang="en-US"/>
        </a:p>
      </dgm:t>
    </dgm:pt>
    <dgm:pt modelId="{A9BD692E-9BF9-49D1-BDC5-3D220BFA22B1}">
      <dgm:prSet/>
      <dgm:spPr/>
      <dgm:t>
        <a:bodyPr/>
        <a:lstStyle/>
        <a:p>
          <a:r>
            <a:rPr lang="en-US" b="1"/>
            <a:t>* hiv_aids</a:t>
          </a:r>
          <a:r>
            <a:rPr lang="en-US"/>
            <a:t>: Deaths per 1 000 live births HIV/AIDS (0-4 years) </a:t>
          </a:r>
        </a:p>
      </dgm:t>
    </dgm:pt>
    <dgm:pt modelId="{A6E3063C-40EA-46B6-BDE7-F593DA59007A}" type="parTrans" cxnId="{DB7684F0-37E8-4213-B76D-488B4B491E4A}">
      <dgm:prSet/>
      <dgm:spPr/>
      <dgm:t>
        <a:bodyPr/>
        <a:lstStyle/>
        <a:p>
          <a:endParaRPr lang="en-US"/>
        </a:p>
      </dgm:t>
    </dgm:pt>
    <dgm:pt modelId="{0D0DBB62-5E4A-40CC-AA7B-5584F17227C1}" type="sibTrans" cxnId="{DB7684F0-37E8-4213-B76D-488B4B491E4A}">
      <dgm:prSet/>
      <dgm:spPr/>
      <dgm:t>
        <a:bodyPr/>
        <a:lstStyle/>
        <a:p>
          <a:endParaRPr lang="en-US"/>
        </a:p>
      </dgm:t>
    </dgm:pt>
    <dgm:pt modelId="{53C238C2-6CAE-43AD-A640-2342B55EB21B}">
      <dgm:prSet/>
      <dgm:spPr/>
      <dgm:t>
        <a:bodyPr/>
        <a:lstStyle/>
        <a:p>
          <a:r>
            <a:rPr lang="en-US" b="1"/>
            <a:t>* gdp</a:t>
          </a:r>
          <a:r>
            <a:rPr lang="en-US"/>
            <a:t>: GDP per capita (in USD) </a:t>
          </a:r>
        </a:p>
      </dgm:t>
    </dgm:pt>
    <dgm:pt modelId="{000B5256-894A-4B04-9DDD-8B968442BC91}" type="parTrans" cxnId="{C7C44FB8-C8B8-4342-8541-86AC85F42F68}">
      <dgm:prSet/>
      <dgm:spPr/>
      <dgm:t>
        <a:bodyPr/>
        <a:lstStyle/>
        <a:p>
          <a:endParaRPr lang="en-US"/>
        </a:p>
      </dgm:t>
    </dgm:pt>
    <dgm:pt modelId="{E0A586BA-5515-45FF-B9B4-F91A90FD7AB4}" type="sibTrans" cxnId="{C7C44FB8-C8B8-4342-8541-86AC85F42F68}">
      <dgm:prSet/>
      <dgm:spPr/>
      <dgm:t>
        <a:bodyPr/>
        <a:lstStyle/>
        <a:p>
          <a:endParaRPr lang="en-US"/>
        </a:p>
      </dgm:t>
    </dgm:pt>
    <dgm:pt modelId="{733CA389-167E-4AC2-AFD7-47C6D5BA3950}">
      <dgm:prSet/>
      <dgm:spPr/>
      <dgm:t>
        <a:bodyPr/>
        <a:lstStyle/>
        <a:p>
          <a:r>
            <a:rPr lang="en-US" b="1"/>
            <a:t>* population</a:t>
          </a:r>
          <a:r>
            <a:rPr lang="en-US"/>
            <a:t>: Population Total </a:t>
          </a:r>
        </a:p>
      </dgm:t>
    </dgm:pt>
    <dgm:pt modelId="{777EA83A-3EB6-44A5-9D42-A0454B1B2634}" type="parTrans" cxnId="{C0E31E28-B7B0-4529-B55C-3E94B7E06C90}">
      <dgm:prSet/>
      <dgm:spPr/>
      <dgm:t>
        <a:bodyPr/>
        <a:lstStyle/>
        <a:p>
          <a:endParaRPr lang="en-US"/>
        </a:p>
      </dgm:t>
    </dgm:pt>
    <dgm:pt modelId="{E168B1AA-8E8D-45AE-8E37-AC617BFC195A}" type="sibTrans" cxnId="{C0E31E28-B7B0-4529-B55C-3E94B7E06C90}">
      <dgm:prSet/>
      <dgm:spPr/>
      <dgm:t>
        <a:bodyPr/>
        <a:lstStyle/>
        <a:p>
          <a:endParaRPr lang="en-US"/>
        </a:p>
      </dgm:t>
    </dgm:pt>
    <dgm:pt modelId="{16ED6B7C-0610-4511-8C88-AECA7D4BFE13}">
      <dgm:prSet/>
      <dgm:spPr/>
      <dgm:t>
        <a:bodyPr/>
        <a:lstStyle/>
        <a:p>
          <a:r>
            <a:rPr lang="en-US" b="1"/>
            <a:t>* 5_9thinness</a:t>
          </a:r>
          <a:r>
            <a:rPr lang="en-US"/>
            <a:t>: Age 5-9 thinness </a:t>
          </a:r>
        </a:p>
      </dgm:t>
    </dgm:pt>
    <dgm:pt modelId="{97AB49EE-81FF-444A-B260-85E7FC663CDA}" type="parTrans" cxnId="{C4130F39-C85B-4521-A110-2D751C8E11B7}">
      <dgm:prSet/>
      <dgm:spPr/>
      <dgm:t>
        <a:bodyPr/>
        <a:lstStyle/>
        <a:p>
          <a:endParaRPr lang="en-US"/>
        </a:p>
      </dgm:t>
    </dgm:pt>
    <dgm:pt modelId="{4D86D684-4848-4D9B-8BA0-6706C8871684}" type="sibTrans" cxnId="{C4130F39-C85B-4521-A110-2D751C8E11B7}">
      <dgm:prSet/>
      <dgm:spPr/>
      <dgm:t>
        <a:bodyPr/>
        <a:lstStyle/>
        <a:p>
          <a:endParaRPr lang="en-US"/>
        </a:p>
      </dgm:t>
    </dgm:pt>
    <dgm:pt modelId="{1C54254E-3A96-40CB-A855-2F76B1906303}">
      <dgm:prSet/>
      <dgm:spPr/>
      <dgm:t>
        <a:bodyPr/>
        <a:lstStyle/>
        <a:p>
          <a:r>
            <a:rPr lang="en-US" b="1"/>
            <a:t>* 5_9obesity</a:t>
          </a:r>
          <a:r>
            <a:rPr lang="en-US"/>
            <a:t>: Age 5-9 obesity </a:t>
          </a:r>
        </a:p>
      </dgm:t>
    </dgm:pt>
    <dgm:pt modelId="{ADEF304D-88FF-4C9A-9261-E4EC4FD88DD4}" type="parTrans" cxnId="{1CA2B808-1C8A-4FF0-85CD-09CD931D6C3E}">
      <dgm:prSet/>
      <dgm:spPr/>
      <dgm:t>
        <a:bodyPr/>
        <a:lstStyle/>
        <a:p>
          <a:endParaRPr lang="en-US"/>
        </a:p>
      </dgm:t>
    </dgm:pt>
    <dgm:pt modelId="{4FF3AAB4-E0A0-4C21-8094-8078245A3A63}" type="sibTrans" cxnId="{1CA2B808-1C8A-4FF0-85CD-09CD931D6C3E}">
      <dgm:prSet/>
      <dgm:spPr/>
      <dgm:t>
        <a:bodyPr/>
        <a:lstStyle/>
        <a:p>
          <a:endParaRPr lang="en-US"/>
        </a:p>
      </dgm:t>
    </dgm:pt>
    <dgm:pt modelId="{D12ACA7D-0BC8-404A-8CA6-323E4096931F}">
      <dgm:prSet/>
      <dgm:spPr/>
      <dgm:t>
        <a:bodyPr/>
        <a:lstStyle/>
        <a:p>
          <a:r>
            <a:rPr lang="en-US" b="1"/>
            <a:t>* hdi</a:t>
          </a:r>
          <a:r>
            <a:rPr lang="en-US"/>
            <a:t>: Human Development Index in terms of income composition of resources</a:t>
          </a:r>
        </a:p>
      </dgm:t>
    </dgm:pt>
    <dgm:pt modelId="{C394DCF4-EB02-453D-818C-BDF2B366FEEC}" type="parTrans" cxnId="{4FF8A56C-D9A0-443F-ABA1-075AD96F6660}">
      <dgm:prSet/>
      <dgm:spPr/>
      <dgm:t>
        <a:bodyPr/>
        <a:lstStyle/>
        <a:p>
          <a:endParaRPr lang="en-US"/>
        </a:p>
      </dgm:t>
    </dgm:pt>
    <dgm:pt modelId="{91F5F2C1-2FA4-45B6-A8BC-2571B958216C}" type="sibTrans" cxnId="{4FF8A56C-D9A0-443F-ABA1-075AD96F6660}">
      <dgm:prSet/>
      <dgm:spPr/>
      <dgm:t>
        <a:bodyPr/>
        <a:lstStyle/>
        <a:p>
          <a:endParaRPr lang="en-US"/>
        </a:p>
      </dgm:t>
    </dgm:pt>
    <dgm:pt modelId="{AE6BC9B9-FB8A-47A8-B767-ED34F685EF36}">
      <dgm:prSet/>
      <dgm:spPr/>
      <dgm:t>
        <a:bodyPr/>
        <a:lstStyle/>
        <a:p>
          <a:r>
            <a:rPr lang="en-US" b="1"/>
            <a:t>* schooling</a:t>
          </a:r>
          <a:r>
            <a:rPr lang="en-US"/>
            <a:t>: Schooling, Number of years </a:t>
          </a:r>
        </a:p>
      </dgm:t>
    </dgm:pt>
    <dgm:pt modelId="{EB896E02-328C-418F-BC30-FB307896AB09}" type="parTrans" cxnId="{CA1FB66B-912C-4E88-93E2-AB2E1A0A58F7}">
      <dgm:prSet/>
      <dgm:spPr/>
      <dgm:t>
        <a:bodyPr/>
        <a:lstStyle/>
        <a:p>
          <a:endParaRPr lang="en-US"/>
        </a:p>
      </dgm:t>
    </dgm:pt>
    <dgm:pt modelId="{D73A4A0E-60E4-48AB-8880-78B3D232BA16}" type="sibTrans" cxnId="{CA1FB66B-912C-4E88-93E2-AB2E1A0A58F7}">
      <dgm:prSet/>
      <dgm:spPr/>
      <dgm:t>
        <a:bodyPr/>
        <a:lstStyle/>
        <a:p>
          <a:endParaRPr lang="en-US"/>
        </a:p>
      </dgm:t>
    </dgm:pt>
    <dgm:pt modelId="{5012CB67-0579-4A55-AC74-9C25C6B68C12}">
      <dgm:prSet/>
      <dgm:spPr/>
      <dgm:t>
        <a:bodyPr/>
        <a:lstStyle/>
        <a:p>
          <a:r>
            <a:rPr lang="en-US" b="1"/>
            <a:t>* drinking_water</a:t>
          </a:r>
          <a:r>
            <a:rPr lang="en-US"/>
            <a:t>: Population using at least basic drinking-water services </a:t>
          </a:r>
        </a:p>
      </dgm:t>
    </dgm:pt>
    <dgm:pt modelId="{C097711A-1B8A-4616-ABC2-CFB4D9F07572}" type="parTrans" cxnId="{35E5974F-DC80-4C5A-85B2-DA9FDD14031C}">
      <dgm:prSet/>
      <dgm:spPr/>
      <dgm:t>
        <a:bodyPr/>
        <a:lstStyle/>
        <a:p>
          <a:endParaRPr lang="en-US"/>
        </a:p>
      </dgm:t>
    </dgm:pt>
    <dgm:pt modelId="{8961FE34-0797-498C-AB90-A96F74D885BA}" type="sibTrans" cxnId="{35E5974F-DC80-4C5A-85B2-DA9FDD14031C}">
      <dgm:prSet/>
      <dgm:spPr/>
      <dgm:t>
        <a:bodyPr/>
        <a:lstStyle/>
        <a:p>
          <a:endParaRPr lang="en-US"/>
        </a:p>
      </dgm:t>
    </dgm:pt>
    <dgm:pt modelId="{07230CE8-79A7-4219-A599-F8EF3692773F}">
      <dgm:prSet/>
      <dgm:spPr/>
      <dgm:t>
        <a:bodyPr/>
        <a:lstStyle/>
        <a:p>
          <a:r>
            <a:rPr lang="en-US" b="1"/>
            <a:t>* national_income_capita</a:t>
          </a:r>
          <a:r>
            <a:rPr lang="en-US"/>
            <a:t>: Gross national income per capita (PPP int. $) </a:t>
          </a:r>
        </a:p>
      </dgm:t>
    </dgm:pt>
    <dgm:pt modelId="{ECA46D01-27DE-4C56-9380-DFA9ECA72750}" type="parTrans" cxnId="{C723944A-C48D-45B2-BDC3-243B8E677744}">
      <dgm:prSet/>
      <dgm:spPr/>
      <dgm:t>
        <a:bodyPr/>
        <a:lstStyle/>
        <a:p>
          <a:endParaRPr lang="en-US"/>
        </a:p>
      </dgm:t>
    </dgm:pt>
    <dgm:pt modelId="{D7689B04-09BF-46F8-A234-826FD7E9B23F}" type="sibTrans" cxnId="{C723944A-C48D-45B2-BDC3-243B8E677744}">
      <dgm:prSet/>
      <dgm:spPr/>
      <dgm:t>
        <a:bodyPr/>
        <a:lstStyle/>
        <a:p>
          <a:endParaRPr lang="en-US"/>
        </a:p>
      </dgm:t>
    </dgm:pt>
    <dgm:pt modelId="{4D9B5477-3436-455C-B1F0-725A98E674A0}">
      <dgm:prSet/>
      <dgm:spPr/>
      <dgm:t>
        <a:bodyPr/>
        <a:lstStyle/>
        <a:p>
          <a:r>
            <a:rPr lang="en-US" b="1"/>
            <a:t>* health_expenditure%_gdp</a:t>
          </a:r>
          <a:r>
            <a:rPr lang="en-US"/>
            <a:t>: Current health expenditure (CHE) as percentage of gross domestic product (GDP)</a:t>
          </a:r>
        </a:p>
      </dgm:t>
    </dgm:pt>
    <dgm:pt modelId="{8178BBA0-6DEF-4529-8658-A5E48E4ABF21}" type="parTrans" cxnId="{2C608C04-A8B8-4EB2-9E64-EF8A55E83EB3}">
      <dgm:prSet/>
      <dgm:spPr/>
      <dgm:t>
        <a:bodyPr/>
        <a:lstStyle/>
        <a:p>
          <a:endParaRPr lang="en-US"/>
        </a:p>
      </dgm:t>
    </dgm:pt>
    <dgm:pt modelId="{9171AE32-CE03-459C-A0E5-4DB78036FC05}" type="sibTrans" cxnId="{2C608C04-A8B8-4EB2-9E64-EF8A55E83EB3}">
      <dgm:prSet/>
      <dgm:spPr/>
      <dgm:t>
        <a:bodyPr/>
        <a:lstStyle/>
        <a:p>
          <a:endParaRPr lang="en-US"/>
        </a:p>
      </dgm:t>
    </dgm:pt>
    <dgm:pt modelId="{9FBF68CD-0C29-40A9-8542-A87362E4B1FC}">
      <dgm:prSet/>
      <dgm:spPr/>
      <dgm:t>
        <a:bodyPr/>
        <a:lstStyle/>
        <a:p>
          <a:r>
            <a:rPr lang="en-US" b="1"/>
            <a:t>* obesity_adults</a:t>
          </a:r>
          <a:r>
            <a:rPr lang="en-US"/>
            <a:t>: Obesity among adults(%)</a:t>
          </a:r>
        </a:p>
      </dgm:t>
    </dgm:pt>
    <dgm:pt modelId="{25DF2D34-2D61-4632-A119-D4103C1842F2}" type="parTrans" cxnId="{B89360CB-11B1-4BF0-AAA1-D3FFD577A40A}">
      <dgm:prSet/>
      <dgm:spPr/>
      <dgm:t>
        <a:bodyPr/>
        <a:lstStyle/>
        <a:p>
          <a:endParaRPr lang="en-US"/>
        </a:p>
      </dgm:t>
    </dgm:pt>
    <dgm:pt modelId="{B191AE73-BC6B-400C-870B-24C9957896E5}" type="sibTrans" cxnId="{B89360CB-11B1-4BF0-AAA1-D3FFD577A40A}">
      <dgm:prSet/>
      <dgm:spPr/>
      <dgm:t>
        <a:bodyPr/>
        <a:lstStyle/>
        <a:p>
          <a:endParaRPr lang="en-US"/>
        </a:p>
      </dgm:t>
    </dgm:pt>
    <dgm:pt modelId="{34649CE3-E328-46CE-B22C-869FE4BF4736}" type="pres">
      <dgm:prSet presAssocID="{2B891C97-7EEE-4BD1-B25A-0352902CDFB0}" presName="diagram" presStyleCnt="0">
        <dgm:presLayoutVars>
          <dgm:dir/>
          <dgm:resizeHandles val="exact"/>
        </dgm:presLayoutVars>
      </dgm:prSet>
      <dgm:spPr/>
    </dgm:pt>
    <dgm:pt modelId="{32CA3D84-BE56-4A03-AC98-AC1FCBFA6344}" type="pres">
      <dgm:prSet presAssocID="{1739D137-EEC2-4F36-ADF5-4EDFBCE5E6E5}" presName="node" presStyleLbl="node1" presStyleIdx="0" presStyleCnt="22">
        <dgm:presLayoutVars>
          <dgm:bulletEnabled val="1"/>
        </dgm:presLayoutVars>
      </dgm:prSet>
      <dgm:spPr/>
    </dgm:pt>
    <dgm:pt modelId="{C76083FC-E264-4F4F-BF0B-E6AB3A0582DC}" type="pres">
      <dgm:prSet presAssocID="{D26D5852-A1B0-4909-AC5B-9699226A09FE}" presName="sibTrans" presStyleCnt="0"/>
      <dgm:spPr/>
    </dgm:pt>
    <dgm:pt modelId="{D7B02350-339B-4E52-9847-4BB74A198C52}" type="pres">
      <dgm:prSet presAssocID="{02F1DB8F-54AC-440E-920B-4B4F05F45787}" presName="node" presStyleLbl="node1" presStyleIdx="1" presStyleCnt="22">
        <dgm:presLayoutVars>
          <dgm:bulletEnabled val="1"/>
        </dgm:presLayoutVars>
      </dgm:prSet>
      <dgm:spPr/>
    </dgm:pt>
    <dgm:pt modelId="{A7B4E79D-6259-4541-8B10-67D6E01FECDC}" type="pres">
      <dgm:prSet presAssocID="{DB0144E1-722E-46E4-BA28-5B6F73F03093}" presName="sibTrans" presStyleCnt="0"/>
      <dgm:spPr/>
    </dgm:pt>
    <dgm:pt modelId="{4897EFC0-3B36-4ACF-AC2D-A1C07B66BED1}" type="pres">
      <dgm:prSet presAssocID="{C27EE637-22F5-467F-8053-8CD6A4894BDF}" presName="node" presStyleLbl="node1" presStyleIdx="2" presStyleCnt="22">
        <dgm:presLayoutVars>
          <dgm:bulletEnabled val="1"/>
        </dgm:presLayoutVars>
      </dgm:prSet>
      <dgm:spPr/>
    </dgm:pt>
    <dgm:pt modelId="{3D3F12DE-B0D3-4904-BFFC-CC96445E5E66}" type="pres">
      <dgm:prSet presAssocID="{A76E7BD7-360D-4517-ABAA-EBD3B32317BB}" presName="sibTrans" presStyleCnt="0"/>
      <dgm:spPr/>
    </dgm:pt>
    <dgm:pt modelId="{ED9894C6-892A-41D7-93DE-6D683AAA3C45}" type="pres">
      <dgm:prSet presAssocID="{AD5338D8-5D46-45E5-8C37-A5C7A74ABC82}" presName="node" presStyleLbl="node1" presStyleIdx="3" presStyleCnt="22">
        <dgm:presLayoutVars>
          <dgm:bulletEnabled val="1"/>
        </dgm:presLayoutVars>
      </dgm:prSet>
      <dgm:spPr/>
    </dgm:pt>
    <dgm:pt modelId="{3E5B41C7-5E32-4AEC-B074-FC8F1BEECAE7}" type="pres">
      <dgm:prSet presAssocID="{B1DCD78B-95F1-49AB-A4B7-78EB3A14F1FD}" presName="sibTrans" presStyleCnt="0"/>
      <dgm:spPr/>
    </dgm:pt>
    <dgm:pt modelId="{AD2643E8-4A8F-41E7-A9CC-D60D9401445B}" type="pres">
      <dgm:prSet presAssocID="{37A4B4AB-ABBC-4B36-88DF-AB4415799D76}" presName="node" presStyleLbl="node1" presStyleIdx="4" presStyleCnt="22">
        <dgm:presLayoutVars>
          <dgm:bulletEnabled val="1"/>
        </dgm:presLayoutVars>
      </dgm:prSet>
      <dgm:spPr/>
    </dgm:pt>
    <dgm:pt modelId="{A042108F-8BAC-4BC6-B102-6BCFC6DC968B}" type="pres">
      <dgm:prSet presAssocID="{49BEF6AD-C741-4F93-AF95-857C3F8E1874}" presName="sibTrans" presStyleCnt="0"/>
      <dgm:spPr/>
    </dgm:pt>
    <dgm:pt modelId="{7963A383-738C-49E8-9A05-E3859241E7B2}" type="pres">
      <dgm:prSet presAssocID="{53F4C993-4C7F-46B5-A8BF-9E9F49F86EA7}" presName="node" presStyleLbl="node1" presStyleIdx="5" presStyleCnt="22">
        <dgm:presLayoutVars>
          <dgm:bulletEnabled val="1"/>
        </dgm:presLayoutVars>
      </dgm:prSet>
      <dgm:spPr/>
    </dgm:pt>
    <dgm:pt modelId="{A6F49975-DCAC-4BB0-BC8C-C38E19152B5D}" type="pres">
      <dgm:prSet presAssocID="{C9AE2A08-82D6-47F1-A56B-2027217E24DD}" presName="sibTrans" presStyleCnt="0"/>
      <dgm:spPr/>
    </dgm:pt>
    <dgm:pt modelId="{5BB2B52C-9019-4BAE-B5EF-317CF1997ADE}" type="pres">
      <dgm:prSet presAssocID="{CE1C053E-6779-4137-83F6-9BF3EBC62BD8}" presName="node" presStyleLbl="node1" presStyleIdx="6" presStyleCnt="22">
        <dgm:presLayoutVars>
          <dgm:bulletEnabled val="1"/>
        </dgm:presLayoutVars>
      </dgm:prSet>
      <dgm:spPr/>
    </dgm:pt>
    <dgm:pt modelId="{58E37FE1-FFA5-48D6-9E7A-BD73F6A1FCAF}" type="pres">
      <dgm:prSet presAssocID="{1A038411-9D94-422F-84FE-82B6CFA75C1D}" presName="sibTrans" presStyleCnt="0"/>
      <dgm:spPr/>
    </dgm:pt>
    <dgm:pt modelId="{9B03E089-2B4D-4DA4-8665-810DB7395039}" type="pres">
      <dgm:prSet presAssocID="{CF82B0A5-D5F6-48A6-990F-CBAE16836C19}" presName="node" presStyleLbl="node1" presStyleIdx="7" presStyleCnt="22">
        <dgm:presLayoutVars>
          <dgm:bulletEnabled val="1"/>
        </dgm:presLayoutVars>
      </dgm:prSet>
      <dgm:spPr/>
    </dgm:pt>
    <dgm:pt modelId="{6C46B1EA-7413-410A-8AC0-C95CA322156A}" type="pres">
      <dgm:prSet presAssocID="{27E5B9FA-0254-4ABC-A791-27DF9E3CD880}" presName="sibTrans" presStyleCnt="0"/>
      <dgm:spPr/>
    </dgm:pt>
    <dgm:pt modelId="{AE7A1D06-2742-4790-A234-F85B5539357B}" type="pres">
      <dgm:prSet presAssocID="{AA0A09F3-9596-46ED-B59C-7BF10E006C1B}" presName="node" presStyleLbl="node1" presStyleIdx="8" presStyleCnt="22">
        <dgm:presLayoutVars>
          <dgm:bulletEnabled val="1"/>
        </dgm:presLayoutVars>
      </dgm:prSet>
      <dgm:spPr/>
    </dgm:pt>
    <dgm:pt modelId="{CE0BB641-FA7E-4349-B8D1-CC6BDA369298}" type="pres">
      <dgm:prSet presAssocID="{1AE14956-1A13-4327-86E6-0F49C9FECD81}" presName="sibTrans" presStyleCnt="0"/>
      <dgm:spPr/>
    </dgm:pt>
    <dgm:pt modelId="{EC98BFC2-FCF3-4A56-A599-60BF1343FB6A}" type="pres">
      <dgm:prSet presAssocID="{1A7B9901-CFF0-4406-87FB-946071E29884}" presName="node" presStyleLbl="node1" presStyleIdx="9" presStyleCnt="22">
        <dgm:presLayoutVars>
          <dgm:bulletEnabled val="1"/>
        </dgm:presLayoutVars>
      </dgm:prSet>
      <dgm:spPr/>
    </dgm:pt>
    <dgm:pt modelId="{F1E15974-FFCE-4619-9906-D08AA4D5FAD5}" type="pres">
      <dgm:prSet presAssocID="{81AAA457-D25A-48DD-BDCB-32D210959188}" presName="sibTrans" presStyleCnt="0"/>
      <dgm:spPr/>
    </dgm:pt>
    <dgm:pt modelId="{FDA6716A-6259-41B2-B60F-C6098FFA2E4E}" type="pres">
      <dgm:prSet presAssocID="{82278945-381E-4612-B6F4-CCC40BD3F3C0}" presName="node" presStyleLbl="node1" presStyleIdx="10" presStyleCnt="22">
        <dgm:presLayoutVars>
          <dgm:bulletEnabled val="1"/>
        </dgm:presLayoutVars>
      </dgm:prSet>
      <dgm:spPr/>
    </dgm:pt>
    <dgm:pt modelId="{BA0D4E8A-9CD2-4839-AC7F-E84DE0741FF7}" type="pres">
      <dgm:prSet presAssocID="{9EA4AA7E-4590-4AF4-B20B-30F3EDDDF02A}" presName="sibTrans" presStyleCnt="0"/>
      <dgm:spPr/>
    </dgm:pt>
    <dgm:pt modelId="{9DB2BE9B-429D-4497-B9F9-7F4A51E80C81}" type="pres">
      <dgm:prSet presAssocID="{A9BD692E-9BF9-49D1-BDC5-3D220BFA22B1}" presName="node" presStyleLbl="node1" presStyleIdx="11" presStyleCnt="22">
        <dgm:presLayoutVars>
          <dgm:bulletEnabled val="1"/>
        </dgm:presLayoutVars>
      </dgm:prSet>
      <dgm:spPr/>
    </dgm:pt>
    <dgm:pt modelId="{B476C2FC-C79A-4A4B-9635-6BB9F737449A}" type="pres">
      <dgm:prSet presAssocID="{0D0DBB62-5E4A-40CC-AA7B-5584F17227C1}" presName="sibTrans" presStyleCnt="0"/>
      <dgm:spPr/>
    </dgm:pt>
    <dgm:pt modelId="{A2B887EB-6620-4F76-B12D-91B8989EB83D}" type="pres">
      <dgm:prSet presAssocID="{53C238C2-6CAE-43AD-A640-2342B55EB21B}" presName="node" presStyleLbl="node1" presStyleIdx="12" presStyleCnt="22">
        <dgm:presLayoutVars>
          <dgm:bulletEnabled val="1"/>
        </dgm:presLayoutVars>
      </dgm:prSet>
      <dgm:spPr/>
    </dgm:pt>
    <dgm:pt modelId="{7782A8A4-096B-45BC-AAF5-224606248125}" type="pres">
      <dgm:prSet presAssocID="{E0A586BA-5515-45FF-B9B4-F91A90FD7AB4}" presName="sibTrans" presStyleCnt="0"/>
      <dgm:spPr/>
    </dgm:pt>
    <dgm:pt modelId="{9EE9717D-9AA4-4297-9C9A-6DAFBC80D48D}" type="pres">
      <dgm:prSet presAssocID="{733CA389-167E-4AC2-AFD7-47C6D5BA3950}" presName="node" presStyleLbl="node1" presStyleIdx="13" presStyleCnt="22">
        <dgm:presLayoutVars>
          <dgm:bulletEnabled val="1"/>
        </dgm:presLayoutVars>
      </dgm:prSet>
      <dgm:spPr/>
    </dgm:pt>
    <dgm:pt modelId="{FD2A3334-0AE7-4977-A5E1-91E9EA4F10CB}" type="pres">
      <dgm:prSet presAssocID="{E168B1AA-8E8D-45AE-8E37-AC617BFC195A}" presName="sibTrans" presStyleCnt="0"/>
      <dgm:spPr/>
    </dgm:pt>
    <dgm:pt modelId="{E5A15662-85FE-4A23-A61D-0BF95934086A}" type="pres">
      <dgm:prSet presAssocID="{16ED6B7C-0610-4511-8C88-AECA7D4BFE13}" presName="node" presStyleLbl="node1" presStyleIdx="14" presStyleCnt="22">
        <dgm:presLayoutVars>
          <dgm:bulletEnabled val="1"/>
        </dgm:presLayoutVars>
      </dgm:prSet>
      <dgm:spPr/>
    </dgm:pt>
    <dgm:pt modelId="{952613B8-60D0-486D-AE61-035C03E41826}" type="pres">
      <dgm:prSet presAssocID="{4D86D684-4848-4D9B-8BA0-6706C8871684}" presName="sibTrans" presStyleCnt="0"/>
      <dgm:spPr/>
    </dgm:pt>
    <dgm:pt modelId="{28D68D29-E2BB-409A-B776-B70930DA53A6}" type="pres">
      <dgm:prSet presAssocID="{1C54254E-3A96-40CB-A855-2F76B1906303}" presName="node" presStyleLbl="node1" presStyleIdx="15" presStyleCnt="22">
        <dgm:presLayoutVars>
          <dgm:bulletEnabled val="1"/>
        </dgm:presLayoutVars>
      </dgm:prSet>
      <dgm:spPr/>
    </dgm:pt>
    <dgm:pt modelId="{0A6B2B5A-9BDB-4C44-802D-E3F849C3CC7E}" type="pres">
      <dgm:prSet presAssocID="{4FF3AAB4-E0A0-4C21-8094-8078245A3A63}" presName="sibTrans" presStyleCnt="0"/>
      <dgm:spPr/>
    </dgm:pt>
    <dgm:pt modelId="{4494B047-181D-43A9-97F7-3D8BEDAC35C9}" type="pres">
      <dgm:prSet presAssocID="{D12ACA7D-0BC8-404A-8CA6-323E4096931F}" presName="node" presStyleLbl="node1" presStyleIdx="16" presStyleCnt="22">
        <dgm:presLayoutVars>
          <dgm:bulletEnabled val="1"/>
        </dgm:presLayoutVars>
      </dgm:prSet>
      <dgm:spPr/>
    </dgm:pt>
    <dgm:pt modelId="{02D58AFA-1E5F-4683-9A07-80C46EAD4BCA}" type="pres">
      <dgm:prSet presAssocID="{91F5F2C1-2FA4-45B6-A8BC-2571B958216C}" presName="sibTrans" presStyleCnt="0"/>
      <dgm:spPr/>
    </dgm:pt>
    <dgm:pt modelId="{10070660-BAD2-45F2-8986-6866E20038D9}" type="pres">
      <dgm:prSet presAssocID="{AE6BC9B9-FB8A-47A8-B767-ED34F685EF36}" presName="node" presStyleLbl="node1" presStyleIdx="17" presStyleCnt="22">
        <dgm:presLayoutVars>
          <dgm:bulletEnabled val="1"/>
        </dgm:presLayoutVars>
      </dgm:prSet>
      <dgm:spPr/>
    </dgm:pt>
    <dgm:pt modelId="{EDF2BFC5-48AB-4C96-8742-48BA6254484A}" type="pres">
      <dgm:prSet presAssocID="{D73A4A0E-60E4-48AB-8880-78B3D232BA16}" presName="sibTrans" presStyleCnt="0"/>
      <dgm:spPr/>
    </dgm:pt>
    <dgm:pt modelId="{C990DC35-D7AD-4E77-BF4A-75B3E157AC15}" type="pres">
      <dgm:prSet presAssocID="{5012CB67-0579-4A55-AC74-9C25C6B68C12}" presName="node" presStyleLbl="node1" presStyleIdx="18" presStyleCnt="22">
        <dgm:presLayoutVars>
          <dgm:bulletEnabled val="1"/>
        </dgm:presLayoutVars>
      </dgm:prSet>
      <dgm:spPr/>
    </dgm:pt>
    <dgm:pt modelId="{5975CBD0-DD56-4819-A637-A07B0EAD5CCA}" type="pres">
      <dgm:prSet presAssocID="{8961FE34-0797-498C-AB90-A96F74D885BA}" presName="sibTrans" presStyleCnt="0"/>
      <dgm:spPr/>
    </dgm:pt>
    <dgm:pt modelId="{F0258438-6218-4E92-95E4-8FED0FC268F2}" type="pres">
      <dgm:prSet presAssocID="{07230CE8-79A7-4219-A599-F8EF3692773F}" presName="node" presStyleLbl="node1" presStyleIdx="19" presStyleCnt="22">
        <dgm:presLayoutVars>
          <dgm:bulletEnabled val="1"/>
        </dgm:presLayoutVars>
      </dgm:prSet>
      <dgm:spPr/>
    </dgm:pt>
    <dgm:pt modelId="{B22F4E58-0E4D-4023-827E-3F0BA02762CA}" type="pres">
      <dgm:prSet presAssocID="{D7689B04-09BF-46F8-A234-826FD7E9B23F}" presName="sibTrans" presStyleCnt="0"/>
      <dgm:spPr/>
    </dgm:pt>
    <dgm:pt modelId="{3E4EB429-0FB1-440F-AEDD-B3F47687216C}" type="pres">
      <dgm:prSet presAssocID="{4D9B5477-3436-455C-B1F0-725A98E674A0}" presName="node" presStyleLbl="node1" presStyleIdx="20" presStyleCnt="22">
        <dgm:presLayoutVars>
          <dgm:bulletEnabled val="1"/>
        </dgm:presLayoutVars>
      </dgm:prSet>
      <dgm:spPr/>
    </dgm:pt>
    <dgm:pt modelId="{1F095014-CC4C-4C88-B624-5C16385DB3A3}" type="pres">
      <dgm:prSet presAssocID="{9171AE32-CE03-459C-A0E5-4DB78036FC05}" presName="sibTrans" presStyleCnt="0"/>
      <dgm:spPr/>
    </dgm:pt>
    <dgm:pt modelId="{58E99AD1-6FB4-418F-B93B-9194D58A130B}" type="pres">
      <dgm:prSet presAssocID="{9FBF68CD-0C29-40A9-8542-A87362E4B1FC}" presName="node" presStyleLbl="node1" presStyleIdx="21" presStyleCnt="22">
        <dgm:presLayoutVars>
          <dgm:bulletEnabled val="1"/>
        </dgm:presLayoutVars>
      </dgm:prSet>
      <dgm:spPr/>
    </dgm:pt>
  </dgm:ptLst>
  <dgm:cxnLst>
    <dgm:cxn modelId="{11C45600-4A5D-4C99-8315-FF72C3D1F5AC}" srcId="{2B891C97-7EEE-4BD1-B25A-0352902CDFB0}" destId="{CF82B0A5-D5F6-48A6-990F-CBAE16836C19}" srcOrd="7" destOrd="0" parTransId="{C14A0CF6-CC0A-4317-9351-12270A99905D}" sibTransId="{27E5B9FA-0254-4ABC-A791-27DF9E3CD880}"/>
    <dgm:cxn modelId="{5B2BF000-F46A-46EB-9D97-32B4578A1FF1}" type="presOf" srcId="{1739D137-EEC2-4F36-ADF5-4EDFBCE5E6E5}" destId="{32CA3D84-BE56-4A03-AC98-AC1FCBFA6344}" srcOrd="0" destOrd="0" presId="urn:microsoft.com/office/officeart/2005/8/layout/default"/>
    <dgm:cxn modelId="{4C6DDB03-5365-4AC7-97F2-51193C05900A}" type="presOf" srcId="{A9BD692E-9BF9-49D1-BDC5-3D220BFA22B1}" destId="{9DB2BE9B-429D-4497-B9F9-7F4A51E80C81}" srcOrd="0" destOrd="0" presId="urn:microsoft.com/office/officeart/2005/8/layout/default"/>
    <dgm:cxn modelId="{2C608C04-A8B8-4EB2-9E64-EF8A55E83EB3}" srcId="{2B891C97-7EEE-4BD1-B25A-0352902CDFB0}" destId="{4D9B5477-3436-455C-B1F0-725A98E674A0}" srcOrd="20" destOrd="0" parTransId="{8178BBA0-6DEF-4529-8658-A5E48E4ABF21}" sibTransId="{9171AE32-CE03-459C-A0E5-4DB78036FC05}"/>
    <dgm:cxn modelId="{E34BF006-FBD0-4647-92AF-1EE489F087E4}" type="presOf" srcId="{53C238C2-6CAE-43AD-A640-2342B55EB21B}" destId="{A2B887EB-6620-4F76-B12D-91B8989EB83D}" srcOrd="0" destOrd="0" presId="urn:microsoft.com/office/officeart/2005/8/layout/default"/>
    <dgm:cxn modelId="{1CA2B808-1C8A-4FF0-85CD-09CD931D6C3E}" srcId="{2B891C97-7EEE-4BD1-B25A-0352902CDFB0}" destId="{1C54254E-3A96-40CB-A855-2F76B1906303}" srcOrd="15" destOrd="0" parTransId="{ADEF304D-88FF-4C9A-9261-E4EC4FD88DD4}" sibTransId="{4FF3AAB4-E0A0-4C21-8094-8078245A3A63}"/>
    <dgm:cxn modelId="{E3081214-B2E8-4297-94EE-07B33364719A}" srcId="{2B891C97-7EEE-4BD1-B25A-0352902CDFB0}" destId="{02F1DB8F-54AC-440E-920B-4B4F05F45787}" srcOrd="1" destOrd="0" parTransId="{3BE6C17A-FAB7-4C75-A061-CF58ADEBE1EB}" sibTransId="{DB0144E1-722E-46E4-BA28-5B6F73F03093}"/>
    <dgm:cxn modelId="{2694771B-8B84-49F6-BD12-65061C91A96C}" type="presOf" srcId="{C27EE637-22F5-467F-8053-8CD6A4894BDF}" destId="{4897EFC0-3B36-4ACF-AC2D-A1C07B66BED1}" srcOrd="0" destOrd="0" presId="urn:microsoft.com/office/officeart/2005/8/layout/default"/>
    <dgm:cxn modelId="{76299827-AF17-4AB6-9B8E-FB5125924737}" type="presOf" srcId="{1A7B9901-CFF0-4406-87FB-946071E29884}" destId="{EC98BFC2-FCF3-4A56-A599-60BF1343FB6A}" srcOrd="0" destOrd="0" presId="urn:microsoft.com/office/officeart/2005/8/layout/default"/>
    <dgm:cxn modelId="{C0E31E28-B7B0-4529-B55C-3E94B7E06C90}" srcId="{2B891C97-7EEE-4BD1-B25A-0352902CDFB0}" destId="{733CA389-167E-4AC2-AFD7-47C6D5BA3950}" srcOrd="13" destOrd="0" parTransId="{777EA83A-3EB6-44A5-9D42-A0454B1B2634}" sibTransId="{E168B1AA-8E8D-45AE-8E37-AC617BFC195A}"/>
    <dgm:cxn modelId="{C4130F39-C85B-4521-A110-2D751C8E11B7}" srcId="{2B891C97-7EEE-4BD1-B25A-0352902CDFB0}" destId="{16ED6B7C-0610-4511-8C88-AECA7D4BFE13}" srcOrd="14" destOrd="0" parTransId="{97AB49EE-81FF-444A-B260-85E7FC663CDA}" sibTransId="{4D86D684-4848-4D9B-8BA0-6706C8871684}"/>
    <dgm:cxn modelId="{8E8F113B-E844-4574-B651-069F0A5F41C3}" type="presOf" srcId="{9FBF68CD-0C29-40A9-8542-A87362E4B1FC}" destId="{58E99AD1-6FB4-418F-B93B-9194D58A130B}" srcOrd="0" destOrd="0" presId="urn:microsoft.com/office/officeart/2005/8/layout/default"/>
    <dgm:cxn modelId="{DA51C23D-0C6C-4F6B-A73B-8064A12D4875}" type="presOf" srcId="{AE6BC9B9-FB8A-47A8-B767-ED34F685EF36}" destId="{10070660-BAD2-45F2-8986-6866E20038D9}" srcOrd="0" destOrd="0" presId="urn:microsoft.com/office/officeart/2005/8/layout/default"/>
    <dgm:cxn modelId="{FB180140-ECC6-418D-8A47-E27C059A9025}" type="presOf" srcId="{82278945-381E-4612-B6F4-CCC40BD3F3C0}" destId="{FDA6716A-6259-41B2-B60F-C6098FFA2E4E}" srcOrd="0" destOrd="0" presId="urn:microsoft.com/office/officeart/2005/8/layout/default"/>
    <dgm:cxn modelId="{FD33CB60-BCB5-4FA6-A0E8-F19414915B49}" type="presOf" srcId="{CE1C053E-6779-4137-83F6-9BF3EBC62BD8}" destId="{5BB2B52C-9019-4BAE-B5EF-317CF1997ADE}" srcOrd="0" destOrd="0" presId="urn:microsoft.com/office/officeart/2005/8/layout/default"/>
    <dgm:cxn modelId="{DB09DC66-087B-4D6D-8B64-4D0D88F7EE34}" srcId="{2B891C97-7EEE-4BD1-B25A-0352902CDFB0}" destId="{1739D137-EEC2-4F36-ADF5-4EDFBCE5E6E5}" srcOrd="0" destOrd="0" parTransId="{B41A9305-B943-4058-B985-043EF37142DD}" sibTransId="{D26D5852-A1B0-4909-AC5B-9699226A09FE}"/>
    <dgm:cxn modelId="{C723944A-C48D-45B2-BDC3-243B8E677744}" srcId="{2B891C97-7EEE-4BD1-B25A-0352902CDFB0}" destId="{07230CE8-79A7-4219-A599-F8EF3692773F}" srcOrd="19" destOrd="0" parTransId="{ECA46D01-27DE-4C56-9380-DFA9ECA72750}" sibTransId="{D7689B04-09BF-46F8-A234-826FD7E9B23F}"/>
    <dgm:cxn modelId="{8E8D1B4B-7EF1-4955-8B27-7124047E96D5}" type="presOf" srcId="{16ED6B7C-0610-4511-8C88-AECA7D4BFE13}" destId="{E5A15662-85FE-4A23-A61D-0BF95934086A}" srcOrd="0" destOrd="0" presId="urn:microsoft.com/office/officeart/2005/8/layout/default"/>
    <dgm:cxn modelId="{CA1FB66B-912C-4E88-93E2-AB2E1A0A58F7}" srcId="{2B891C97-7EEE-4BD1-B25A-0352902CDFB0}" destId="{AE6BC9B9-FB8A-47A8-B767-ED34F685EF36}" srcOrd="17" destOrd="0" parTransId="{EB896E02-328C-418F-BC30-FB307896AB09}" sibTransId="{D73A4A0E-60E4-48AB-8880-78B3D232BA16}"/>
    <dgm:cxn modelId="{4FF8A56C-D9A0-443F-ABA1-075AD96F6660}" srcId="{2B891C97-7EEE-4BD1-B25A-0352902CDFB0}" destId="{D12ACA7D-0BC8-404A-8CA6-323E4096931F}" srcOrd="16" destOrd="0" parTransId="{C394DCF4-EB02-453D-818C-BDF2B366FEEC}" sibTransId="{91F5F2C1-2FA4-45B6-A8BC-2571B958216C}"/>
    <dgm:cxn modelId="{AED5AB4D-BB5D-4228-A0F1-970B97825585}" type="presOf" srcId="{07230CE8-79A7-4219-A599-F8EF3692773F}" destId="{F0258438-6218-4E92-95E4-8FED0FC268F2}" srcOrd="0" destOrd="0" presId="urn:microsoft.com/office/officeart/2005/8/layout/default"/>
    <dgm:cxn modelId="{35E5974F-DC80-4C5A-85B2-DA9FDD14031C}" srcId="{2B891C97-7EEE-4BD1-B25A-0352902CDFB0}" destId="{5012CB67-0579-4A55-AC74-9C25C6B68C12}" srcOrd="18" destOrd="0" parTransId="{C097711A-1B8A-4616-ABC2-CFB4D9F07572}" sibTransId="{8961FE34-0797-498C-AB90-A96F74D885BA}"/>
    <dgm:cxn modelId="{9EB7417F-4020-41E2-ADE6-EBC9E752FDC9}" srcId="{2B891C97-7EEE-4BD1-B25A-0352902CDFB0}" destId="{53F4C993-4C7F-46B5-A8BF-9E9F49F86EA7}" srcOrd="5" destOrd="0" parTransId="{D1C4B7F8-21E2-42D2-AA69-CC112CEAA2B5}" sibTransId="{C9AE2A08-82D6-47F1-A56B-2027217E24DD}"/>
    <dgm:cxn modelId="{09140581-1CCE-4D69-A216-5B8DA019694D}" type="presOf" srcId="{02F1DB8F-54AC-440E-920B-4B4F05F45787}" destId="{D7B02350-339B-4E52-9847-4BB74A198C52}" srcOrd="0" destOrd="0" presId="urn:microsoft.com/office/officeart/2005/8/layout/default"/>
    <dgm:cxn modelId="{A8994A85-435E-49DB-9963-9B79248EE35C}" srcId="{2B891C97-7EEE-4BD1-B25A-0352902CDFB0}" destId="{82278945-381E-4612-B6F4-CCC40BD3F3C0}" srcOrd="10" destOrd="0" parTransId="{816521A6-DD43-4CB3-BCE0-ACE4C9EF3A78}" sibTransId="{9EA4AA7E-4590-4AF4-B20B-30F3EDDDF02A}"/>
    <dgm:cxn modelId="{DDC9EF86-FC93-4B0C-A0C7-C9B056AEAEC2}" srcId="{2B891C97-7EEE-4BD1-B25A-0352902CDFB0}" destId="{37A4B4AB-ABBC-4B36-88DF-AB4415799D76}" srcOrd="4" destOrd="0" parTransId="{5172A936-94EC-47DD-A6EF-64D3AD989C97}" sibTransId="{49BEF6AD-C741-4F93-AF95-857C3F8E1874}"/>
    <dgm:cxn modelId="{C78E348F-8FD4-4F78-9DCD-FF3993DBA6AE}" srcId="{2B891C97-7EEE-4BD1-B25A-0352902CDFB0}" destId="{AA0A09F3-9596-46ED-B59C-7BF10E006C1B}" srcOrd="8" destOrd="0" parTransId="{8A787966-B349-439D-BCD5-FD0223E27229}" sibTransId="{1AE14956-1A13-4327-86E6-0F49C9FECD81}"/>
    <dgm:cxn modelId="{0892F892-5136-46AD-915D-9D1293C618EF}" type="presOf" srcId="{4D9B5477-3436-455C-B1F0-725A98E674A0}" destId="{3E4EB429-0FB1-440F-AEDD-B3F47687216C}" srcOrd="0" destOrd="0" presId="urn:microsoft.com/office/officeart/2005/8/layout/default"/>
    <dgm:cxn modelId="{9E899193-7AA2-49D7-A53D-433D0140AB42}" type="presOf" srcId="{AA0A09F3-9596-46ED-B59C-7BF10E006C1B}" destId="{AE7A1D06-2742-4790-A234-F85B5539357B}" srcOrd="0" destOrd="0" presId="urn:microsoft.com/office/officeart/2005/8/layout/default"/>
    <dgm:cxn modelId="{3B72389F-4B46-487D-9186-6F630B523EF7}" type="presOf" srcId="{5012CB67-0579-4A55-AC74-9C25C6B68C12}" destId="{C990DC35-D7AD-4E77-BF4A-75B3E157AC15}" srcOrd="0" destOrd="0" presId="urn:microsoft.com/office/officeart/2005/8/layout/default"/>
    <dgm:cxn modelId="{D24793A0-0730-4E57-B462-3CB4835DB2E5}" type="presOf" srcId="{1C54254E-3A96-40CB-A855-2F76B1906303}" destId="{28D68D29-E2BB-409A-B776-B70930DA53A6}" srcOrd="0" destOrd="0" presId="urn:microsoft.com/office/officeart/2005/8/layout/default"/>
    <dgm:cxn modelId="{6970A1A4-94B4-40FF-9FC3-8324B8555EC9}" srcId="{2B891C97-7EEE-4BD1-B25A-0352902CDFB0}" destId="{AD5338D8-5D46-45E5-8C37-A5C7A74ABC82}" srcOrd="3" destOrd="0" parTransId="{1F909722-D070-41AE-A223-BDA732C8CD1F}" sibTransId="{B1DCD78B-95F1-49AB-A4B7-78EB3A14F1FD}"/>
    <dgm:cxn modelId="{3E2238A6-3F44-4017-96BE-8A7EAE442397}" srcId="{2B891C97-7EEE-4BD1-B25A-0352902CDFB0}" destId="{1A7B9901-CFF0-4406-87FB-946071E29884}" srcOrd="9" destOrd="0" parTransId="{49432335-B23F-4823-B6FD-922F74731361}" sibTransId="{81AAA457-D25A-48DD-BDCB-32D210959188}"/>
    <dgm:cxn modelId="{E0F0FAAB-F047-45E8-B977-815D13EEDAFB}" srcId="{2B891C97-7EEE-4BD1-B25A-0352902CDFB0}" destId="{C27EE637-22F5-467F-8053-8CD6A4894BDF}" srcOrd="2" destOrd="0" parTransId="{64138975-4F50-4CBA-A47A-BEC0DEFCBED7}" sibTransId="{A76E7BD7-360D-4517-ABAA-EBD3B32317BB}"/>
    <dgm:cxn modelId="{C7C44FB8-C8B8-4342-8541-86AC85F42F68}" srcId="{2B891C97-7EEE-4BD1-B25A-0352902CDFB0}" destId="{53C238C2-6CAE-43AD-A640-2342B55EB21B}" srcOrd="12" destOrd="0" parTransId="{000B5256-894A-4B04-9DDD-8B968442BC91}" sibTransId="{E0A586BA-5515-45FF-B9B4-F91A90FD7AB4}"/>
    <dgm:cxn modelId="{684323C8-4A0F-44F3-A32F-8450C6715877}" type="presOf" srcId="{D12ACA7D-0BC8-404A-8CA6-323E4096931F}" destId="{4494B047-181D-43A9-97F7-3D8BEDAC35C9}" srcOrd="0" destOrd="0" presId="urn:microsoft.com/office/officeart/2005/8/layout/default"/>
    <dgm:cxn modelId="{B89360CB-11B1-4BF0-AAA1-D3FFD577A40A}" srcId="{2B891C97-7EEE-4BD1-B25A-0352902CDFB0}" destId="{9FBF68CD-0C29-40A9-8542-A87362E4B1FC}" srcOrd="21" destOrd="0" parTransId="{25DF2D34-2D61-4632-A119-D4103C1842F2}" sibTransId="{B191AE73-BC6B-400C-870B-24C9957896E5}"/>
    <dgm:cxn modelId="{CF1A87D3-D583-48FC-AB07-69810EA9BCE2}" type="presOf" srcId="{CF82B0A5-D5F6-48A6-990F-CBAE16836C19}" destId="{9B03E089-2B4D-4DA4-8665-810DB7395039}" srcOrd="0" destOrd="0" presId="urn:microsoft.com/office/officeart/2005/8/layout/default"/>
    <dgm:cxn modelId="{BC0B44D8-A1B2-4AFB-BD7F-EB086A25F2EC}" srcId="{2B891C97-7EEE-4BD1-B25A-0352902CDFB0}" destId="{CE1C053E-6779-4137-83F6-9BF3EBC62BD8}" srcOrd="6" destOrd="0" parTransId="{1128D518-7AD8-494D-87D5-B870B87F0C31}" sibTransId="{1A038411-9D94-422F-84FE-82B6CFA75C1D}"/>
    <dgm:cxn modelId="{29ADF8E2-7300-48F2-92D4-00998A0F775C}" type="presOf" srcId="{2B891C97-7EEE-4BD1-B25A-0352902CDFB0}" destId="{34649CE3-E328-46CE-B22C-869FE4BF4736}" srcOrd="0" destOrd="0" presId="urn:microsoft.com/office/officeart/2005/8/layout/default"/>
    <dgm:cxn modelId="{5644CAE9-0D9D-4316-A3AD-0D5817009EA2}" type="presOf" srcId="{AD5338D8-5D46-45E5-8C37-A5C7A74ABC82}" destId="{ED9894C6-892A-41D7-93DE-6D683AAA3C45}" srcOrd="0" destOrd="0" presId="urn:microsoft.com/office/officeart/2005/8/layout/default"/>
    <dgm:cxn modelId="{9379FAEB-8B18-4E21-ACAC-46F2C593F925}" type="presOf" srcId="{53F4C993-4C7F-46B5-A8BF-9E9F49F86EA7}" destId="{7963A383-738C-49E8-9A05-E3859241E7B2}" srcOrd="0" destOrd="0" presId="urn:microsoft.com/office/officeart/2005/8/layout/default"/>
    <dgm:cxn modelId="{9A1A72F0-80A1-4D43-B4F6-340AEA582F33}" type="presOf" srcId="{733CA389-167E-4AC2-AFD7-47C6D5BA3950}" destId="{9EE9717D-9AA4-4297-9C9A-6DAFBC80D48D}" srcOrd="0" destOrd="0" presId="urn:microsoft.com/office/officeart/2005/8/layout/default"/>
    <dgm:cxn modelId="{DB7684F0-37E8-4213-B76D-488B4B491E4A}" srcId="{2B891C97-7EEE-4BD1-B25A-0352902CDFB0}" destId="{A9BD692E-9BF9-49D1-BDC5-3D220BFA22B1}" srcOrd="11" destOrd="0" parTransId="{A6E3063C-40EA-46B6-BDE7-F593DA59007A}" sibTransId="{0D0DBB62-5E4A-40CC-AA7B-5584F17227C1}"/>
    <dgm:cxn modelId="{494630F3-FA08-4A6C-9BBE-304D5C0179C3}" type="presOf" srcId="{37A4B4AB-ABBC-4B36-88DF-AB4415799D76}" destId="{AD2643E8-4A8F-41E7-A9CC-D60D9401445B}" srcOrd="0" destOrd="0" presId="urn:microsoft.com/office/officeart/2005/8/layout/default"/>
    <dgm:cxn modelId="{E97858E8-EEAF-456D-9553-771D61DD7D0F}" type="presParOf" srcId="{34649CE3-E328-46CE-B22C-869FE4BF4736}" destId="{32CA3D84-BE56-4A03-AC98-AC1FCBFA6344}" srcOrd="0" destOrd="0" presId="urn:microsoft.com/office/officeart/2005/8/layout/default"/>
    <dgm:cxn modelId="{65D1BC90-A875-479B-97C6-C30CEA2B258C}" type="presParOf" srcId="{34649CE3-E328-46CE-B22C-869FE4BF4736}" destId="{C76083FC-E264-4F4F-BF0B-E6AB3A0582DC}" srcOrd="1" destOrd="0" presId="urn:microsoft.com/office/officeart/2005/8/layout/default"/>
    <dgm:cxn modelId="{976F7856-A725-4560-B758-85EC2AA0FD26}" type="presParOf" srcId="{34649CE3-E328-46CE-B22C-869FE4BF4736}" destId="{D7B02350-339B-4E52-9847-4BB74A198C52}" srcOrd="2" destOrd="0" presId="urn:microsoft.com/office/officeart/2005/8/layout/default"/>
    <dgm:cxn modelId="{EDBCD867-B60D-415F-9D6A-5F86872689B5}" type="presParOf" srcId="{34649CE3-E328-46CE-B22C-869FE4BF4736}" destId="{A7B4E79D-6259-4541-8B10-67D6E01FECDC}" srcOrd="3" destOrd="0" presId="urn:microsoft.com/office/officeart/2005/8/layout/default"/>
    <dgm:cxn modelId="{AEC8D912-CCDF-4CD6-9D4D-B14E435ACCA9}" type="presParOf" srcId="{34649CE3-E328-46CE-B22C-869FE4BF4736}" destId="{4897EFC0-3B36-4ACF-AC2D-A1C07B66BED1}" srcOrd="4" destOrd="0" presId="urn:microsoft.com/office/officeart/2005/8/layout/default"/>
    <dgm:cxn modelId="{60821774-799B-4C64-BC86-6BEB536026E3}" type="presParOf" srcId="{34649CE3-E328-46CE-B22C-869FE4BF4736}" destId="{3D3F12DE-B0D3-4904-BFFC-CC96445E5E66}" srcOrd="5" destOrd="0" presId="urn:microsoft.com/office/officeart/2005/8/layout/default"/>
    <dgm:cxn modelId="{004C72C7-BA0F-49C1-94B2-02AFF0EBB996}" type="presParOf" srcId="{34649CE3-E328-46CE-B22C-869FE4BF4736}" destId="{ED9894C6-892A-41D7-93DE-6D683AAA3C45}" srcOrd="6" destOrd="0" presId="urn:microsoft.com/office/officeart/2005/8/layout/default"/>
    <dgm:cxn modelId="{47548468-5B63-4621-871F-4EC8D14DBAA1}" type="presParOf" srcId="{34649CE3-E328-46CE-B22C-869FE4BF4736}" destId="{3E5B41C7-5E32-4AEC-B074-FC8F1BEECAE7}" srcOrd="7" destOrd="0" presId="urn:microsoft.com/office/officeart/2005/8/layout/default"/>
    <dgm:cxn modelId="{9698BD9A-25A1-4157-95E0-8A09A580B433}" type="presParOf" srcId="{34649CE3-E328-46CE-B22C-869FE4BF4736}" destId="{AD2643E8-4A8F-41E7-A9CC-D60D9401445B}" srcOrd="8" destOrd="0" presId="urn:microsoft.com/office/officeart/2005/8/layout/default"/>
    <dgm:cxn modelId="{9565D542-2372-4F82-B68F-4CE286CDDEA3}" type="presParOf" srcId="{34649CE3-E328-46CE-B22C-869FE4BF4736}" destId="{A042108F-8BAC-4BC6-B102-6BCFC6DC968B}" srcOrd="9" destOrd="0" presId="urn:microsoft.com/office/officeart/2005/8/layout/default"/>
    <dgm:cxn modelId="{13E849C3-F0C1-4573-A043-415EABFCCA57}" type="presParOf" srcId="{34649CE3-E328-46CE-B22C-869FE4BF4736}" destId="{7963A383-738C-49E8-9A05-E3859241E7B2}" srcOrd="10" destOrd="0" presId="urn:microsoft.com/office/officeart/2005/8/layout/default"/>
    <dgm:cxn modelId="{364A7A8A-0A18-4D0B-BEB1-5A4EAB629666}" type="presParOf" srcId="{34649CE3-E328-46CE-B22C-869FE4BF4736}" destId="{A6F49975-DCAC-4BB0-BC8C-C38E19152B5D}" srcOrd="11" destOrd="0" presId="urn:microsoft.com/office/officeart/2005/8/layout/default"/>
    <dgm:cxn modelId="{698649E5-8717-4A8A-B939-4C612EBA00B6}" type="presParOf" srcId="{34649CE3-E328-46CE-B22C-869FE4BF4736}" destId="{5BB2B52C-9019-4BAE-B5EF-317CF1997ADE}" srcOrd="12" destOrd="0" presId="urn:microsoft.com/office/officeart/2005/8/layout/default"/>
    <dgm:cxn modelId="{391568F6-E9BD-4984-B8B6-362B95EC2300}" type="presParOf" srcId="{34649CE3-E328-46CE-B22C-869FE4BF4736}" destId="{58E37FE1-FFA5-48D6-9E7A-BD73F6A1FCAF}" srcOrd="13" destOrd="0" presId="urn:microsoft.com/office/officeart/2005/8/layout/default"/>
    <dgm:cxn modelId="{B5E54EFF-670D-4614-BC3D-B32667E75D91}" type="presParOf" srcId="{34649CE3-E328-46CE-B22C-869FE4BF4736}" destId="{9B03E089-2B4D-4DA4-8665-810DB7395039}" srcOrd="14" destOrd="0" presId="urn:microsoft.com/office/officeart/2005/8/layout/default"/>
    <dgm:cxn modelId="{996AC477-CFC5-4BE4-B302-FA5F4626C982}" type="presParOf" srcId="{34649CE3-E328-46CE-B22C-869FE4BF4736}" destId="{6C46B1EA-7413-410A-8AC0-C95CA322156A}" srcOrd="15" destOrd="0" presId="urn:microsoft.com/office/officeart/2005/8/layout/default"/>
    <dgm:cxn modelId="{2C1F9A06-8D6E-43A3-AD27-00B9AF993E57}" type="presParOf" srcId="{34649CE3-E328-46CE-B22C-869FE4BF4736}" destId="{AE7A1D06-2742-4790-A234-F85B5539357B}" srcOrd="16" destOrd="0" presId="urn:microsoft.com/office/officeart/2005/8/layout/default"/>
    <dgm:cxn modelId="{96126C53-6EE5-4A0E-883A-5EC0CD96B594}" type="presParOf" srcId="{34649CE3-E328-46CE-B22C-869FE4BF4736}" destId="{CE0BB641-FA7E-4349-B8D1-CC6BDA369298}" srcOrd="17" destOrd="0" presId="urn:microsoft.com/office/officeart/2005/8/layout/default"/>
    <dgm:cxn modelId="{5F0C9D19-6A67-42A1-BD31-3C0F920D436B}" type="presParOf" srcId="{34649CE3-E328-46CE-B22C-869FE4BF4736}" destId="{EC98BFC2-FCF3-4A56-A599-60BF1343FB6A}" srcOrd="18" destOrd="0" presId="urn:microsoft.com/office/officeart/2005/8/layout/default"/>
    <dgm:cxn modelId="{B8A16C46-26D6-43E9-A280-99D3C34CB820}" type="presParOf" srcId="{34649CE3-E328-46CE-B22C-869FE4BF4736}" destId="{F1E15974-FFCE-4619-9906-D08AA4D5FAD5}" srcOrd="19" destOrd="0" presId="urn:microsoft.com/office/officeart/2005/8/layout/default"/>
    <dgm:cxn modelId="{7B858FF1-FE8E-4937-A575-5B1689E509CF}" type="presParOf" srcId="{34649CE3-E328-46CE-B22C-869FE4BF4736}" destId="{FDA6716A-6259-41B2-B60F-C6098FFA2E4E}" srcOrd="20" destOrd="0" presId="urn:microsoft.com/office/officeart/2005/8/layout/default"/>
    <dgm:cxn modelId="{86739AF3-737E-4AAB-8760-08F290136154}" type="presParOf" srcId="{34649CE3-E328-46CE-B22C-869FE4BF4736}" destId="{BA0D4E8A-9CD2-4839-AC7F-E84DE0741FF7}" srcOrd="21" destOrd="0" presId="urn:microsoft.com/office/officeart/2005/8/layout/default"/>
    <dgm:cxn modelId="{B40511D1-13B4-476A-955C-4D54AFD7CB4F}" type="presParOf" srcId="{34649CE3-E328-46CE-B22C-869FE4BF4736}" destId="{9DB2BE9B-429D-4497-B9F9-7F4A51E80C81}" srcOrd="22" destOrd="0" presId="urn:microsoft.com/office/officeart/2005/8/layout/default"/>
    <dgm:cxn modelId="{F2E112F4-44CF-4EBD-9C85-6C7A3BDEEE6D}" type="presParOf" srcId="{34649CE3-E328-46CE-B22C-869FE4BF4736}" destId="{B476C2FC-C79A-4A4B-9635-6BB9F737449A}" srcOrd="23" destOrd="0" presId="urn:microsoft.com/office/officeart/2005/8/layout/default"/>
    <dgm:cxn modelId="{15B9BC92-2047-4A80-94A2-84D7338D40E4}" type="presParOf" srcId="{34649CE3-E328-46CE-B22C-869FE4BF4736}" destId="{A2B887EB-6620-4F76-B12D-91B8989EB83D}" srcOrd="24" destOrd="0" presId="urn:microsoft.com/office/officeart/2005/8/layout/default"/>
    <dgm:cxn modelId="{71FC73BB-9644-4AE5-BC1B-371B9C230C35}" type="presParOf" srcId="{34649CE3-E328-46CE-B22C-869FE4BF4736}" destId="{7782A8A4-096B-45BC-AAF5-224606248125}" srcOrd="25" destOrd="0" presId="urn:microsoft.com/office/officeart/2005/8/layout/default"/>
    <dgm:cxn modelId="{00CC51AE-807C-44FF-86B9-75122F3EC29C}" type="presParOf" srcId="{34649CE3-E328-46CE-B22C-869FE4BF4736}" destId="{9EE9717D-9AA4-4297-9C9A-6DAFBC80D48D}" srcOrd="26" destOrd="0" presId="urn:microsoft.com/office/officeart/2005/8/layout/default"/>
    <dgm:cxn modelId="{CEDCDD18-C776-4A23-9353-BF16D89E9E4B}" type="presParOf" srcId="{34649CE3-E328-46CE-B22C-869FE4BF4736}" destId="{FD2A3334-0AE7-4977-A5E1-91E9EA4F10CB}" srcOrd="27" destOrd="0" presId="urn:microsoft.com/office/officeart/2005/8/layout/default"/>
    <dgm:cxn modelId="{9A48A6EA-D304-4E45-ACDE-113F169600DB}" type="presParOf" srcId="{34649CE3-E328-46CE-B22C-869FE4BF4736}" destId="{E5A15662-85FE-4A23-A61D-0BF95934086A}" srcOrd="28" destOrd="0" presId="urn:microsoft.com/office/officeart/2005/8/layout/default"/>
    <dgm:cxn modelId="{9C2F226E-64A9-431E-90A6-6693871C7FE8}" type="presParOf" srcId="{34649CE3-E328-46CE-B22C-869FE4BF4736}" destId="{952613B8-60D0-486D-AE61-035C03E41826}" srcOrd="29" destOrd="0" presId="urn:microsoft.com/office/officeart/2005/8/layout/default"/>
    <dgm:cxn modelId="{9B52E5CF-CCCF-4328-A4B6-E654D9D144AD}" type="presParOf" srcId="{34649CE3-E328-46CE-B22C-869FE4BF4736}" destId="{28D68D29-E2BB-409A-B776-B70930DA53A6}" srcOrd="30" destOrd="0" presId="urn:microsoft.com/office/officeart/2005/8/layout/default"/>
    <dgm:cxn modelId="{A33A1447-3005-41F5-BC89-BF7B29869464}" type="presParOf" srcId="{34649CE3-E328-46CE-B22C-869FE4BF4736}" destId="{0A6B2B5A-9BDB-4C44-802D-E3F849C3CC7E}" srcOrd="31" destOrd="0" presId="urn:microsoft.com/office/officeart/2005/8/layout/default"/>
    <dgm:cxn modelId="{814E88D5-7823-4769-80C9-21D629B6D700}" type="presParOf" srcId="{34649CE3-E328-46CE-B22C-869FE4BF4736}" destId="{4494B047-181D-43A9-97F7-3D8BEDAC35C9}" srcOrd="32" destOrd="0" presId="urn:microsoft.com/office/officeart/2005/8/layout/default"/>
    <dgm:cxn modelId="{45275F1B-4EE7-4712-A26C-F1572F994B10}" type="presParOf" srcId="{34649CE3-E328-46CE-B22C-869FE4BF4736}" destId="{02D58AFA-1E5F-4683-9A07-80C46EAD4BCA}" srcOrd="33" destOrd="0" presId="urn:microsoft.com/office/officeart/2005/8/layout/default"/>
    <dgm:cxn modelId="{E5C09E9D-35CF-45C3-B082-A129DA1F1F89}" type="presParOf" srcId="{34649CE3-E328-46CE-B22C-869FE4BF4736}" destId="{10070660-BAD2-45F2-8986-6866E20038D9}" srcOrd="34" destOrd="0" presId="urn:microsoft.com/office/officeart/2005/8/layout/default"/>
    <dgm:cxn modelId="{BEBBBFE7-B679-4B6D-A240-DC70CAF80915}" type="presParOf" srcId="{34649CE3-E328-46CE-B22C-869FE4BF4736}" destId="{EDF2BFC5-48AB-4C96-8742-48BA6254484A}" srcOrd="35" destOrd="0" presId="urn:microsoft.com/office/officeart/2005/8/layout/default"/>
    <dgm:cxn modelId="{BEF2742C-A4E8-45E4-BC96-9CDB44EFC4D2}" type="presParOf" srcId="{34649CE3-E328-46CE-B22C-869FE4BF4736}" destId="{C990DC35-D7AD-4E77-BF4A-75B3E157AC15}" srcOrd="36" destOrd="0" presId="urn:microsoft.com/office/officeart/2005/8/layout/default"/>
    <dgm:cxn modelId="{78FDE960-4427-41C9-B46A-2802DB3BCD43}" type="presParOf" srcId="{34649CE3-E328-46CE-B22C-869FE4BF4736}" destId="{5975CBD0-DD56-4819-A637-A07B0EAD5CCA}" srcOrd="37" destOrd="0" presId="urn:microsoft.com/office/officeart/2005/8/layout/default"/>
    <dgm:cxn modelId="{73187153-775B-43E6-A7A4-07823BE64677}" type="presParOf" srcId="{34649CE3-E328-46CE-B22C-869FE4BF4736}" destId="{F0258438-6218-4E92-95E4-8FED0FC268F2}" srcOrd="38" destOrd="0" presId="urn:microsoft.com/office/officeart/2005/8/layout/default"/>
    <dgm:cxn modelId="{7A9FA4EC-69FD-4C0B-80D8-1E8F9D513E58}" type="presParOf" srcId="{34649CE3-E328-46CE-B22C-869FE4BF4736}" destId="{B22F4E58-0E4D-4023-827E-3F0BA02762CA}" srcOrd="39" destOrd="0" presId="urn:microsoft.com/office/officeart/2005/8/layout/default"/>
    <dgm:cxn modelId="{A2A233C2-E7A4-4C9D-9707-8B30DDCD0341}" type="presParOf" srcId="{34649CE3-E328-46CE-B22C-869FE4BF4736}" destId="{3E4EB429-0FB1-440F-AEDD-B3F47687216C}" srcOrd="40" destOrd="0" presId="urn:microsoft.com/office/officeart/2005/8/layout/default"/>
    <dgm:cxn modelId="{3565226C-59B1-423D-A9E9-AF5A2FC54C95}" type="presParOf" srcId="{34649CE3-E328-46CE-B22C-869FE4BF4736}" destId="{1F095014-CC4C-4C88-B624-5C16385DB3A3}" srcOrd="41" destOrd="0" presId="urn:microsoft.com/office/officeart/2005/8/layout/default"/>
    <dgm:cxn modelId="{0414B506-0554-4993-9108-66E51AEDC54E}" type="presParOf" srcId="{34649CE3-E328-46CE-B22C-869FE4BF4736}" destId="{58E99AD1-6FB4-418F-B93B-9194D58A130B}" srcOrd="4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057C18A-1925-42E6-AB75-1A2AAE7968B8}" type="doc">
      <dgm:prSet loTypeId="urn:microsoft.com/office/officeart/2005/8/layout/vList2" loCatId="list" qsTypeId="urn:microsoft.com/office/officeart/2005/8/quickstyle/simple1" qsCatId="simple" csTypeId="urn:microsoft.com/office/officeart/2005/8/colors/accent0_3" csCatId="mainScheme"/>
      <dgm:spPr/>
      <dgm:t>
        <a:bodyPr/>
        <a:lstStyle/>
        <a:p>
          <a:endParaRPr lang="en-US"/>
        </a:p>
      </dgm:t>
    </dgm:pt>
    <dgm:pt modelId="{DDC70190-CABF-43DE-AD33-9F1264DB22B0}">
      <dgm:prSet/>
      <dgm:spPr/>
      <dgm:t>
        <a:bodyPr/>
        <a:lstStyle/>
        <a:p>
          <a:r>
            <a:rPr lang="en-US"/>
            <a:t>R squared: 0.9425</a:t>
          </a:r>
        </a:p>
      </dgm:t>
    </dgm:pt>
    <dgm:pt modelId="{3B1C1B27-12F8-48FE-9E11-95E9CDAD5B7F}" type="parTrans" cxnId="{B0CE4B70-4C8C-4F78-BF26-8CA4D94D009E}">
      <dgm:prSet/>
      <dgm:spPr/>
      <dgm:t>
        <a:bodyPr/>
        <a:lstStyle/>
        <a:p>
          <a:endParaRPr lang="en-US"/>
        </a:p>
      </dgm:t>
    </dgm:pt>
    <dgm:pt modelId="{8074908F-6849-4F93-A21A-3578C0AC547F}" type="sibTrans" cxnId="{B0CE4B70-4C8C-4F78-BF26-8CA4D94D009E}">
      <dgm:prSet/>
      <dgm:spPr/>
      <dgm:t>
        <a:bodyPr/>
        <a:lstStyle/>
        <a:p>
          <a:endParaRPr lang="en-US"/>
        </a:p>
      </dgm:t>
    </dgm:pt>
    <dgm:pt modelId="{7E0136CA-9898-4C18-987A-AA4AC829DBFD}">
      <dgm:prSet/>
      <dgm:spPr/>
      <dgm:t>
        <a:bodyPr/>
        <a:lstStyle/>
        <a:p>
          <a:r>
            <a:rPr lang="en-US" dirty="0"/>
            <a:t>Adj R squared: 0.9410</a:t>
          </a:r>
        </a:p>
      </dgm:t>
    </dgm:pt>
    <dgm:pt modelId="{F5B4C543-D2CF-4E0B-9B78-5455A425BE4C}" type="parTrans" cxnId="{90A5355E-5549-4EAC-9A79-FA5D17DE1CD8}">
      <dgm:prSet/>
      <dgm:spPr/>
      <dgm:t>
        <a:bodyPr/>
        <a:lstStyle/>
        <a:p>
          <a:endParaRPr lang="en-US"/>
        </a:p>
      </dgm:t>
    </dgm:pt>
    <dgm:pt modelId="{15F3B3E1-4829-40FA-8361-B47023AD1169}" type="sibTrans" cxnId="{90A5355E-5549-4EAC-9A79-FA5D17DE1CD8}">
      <dgm:prSet/>
      <dgm:spPr/>
      <dgm:t>
        <a:bodyPr/>
        <a:lstStyle/>
        <a:p>
          <a:endParaRPr lang="en-US"/>
        </a:p>
      </dgm:t>
    </dgm:pt>
    <dgm:pt modelId="{F6E0F0BF-A47D-43CF-9F0B-A3662DA3FB8A}">
      <dgm:prSet/>
      <dgm:spPr/>
      <dgm:t>
        <a:bodyPr/>
        <a:lstStyle/>
        <a:p>
          <a:r>
            <a:rPr lang="en-US"/>
            <a:t>Mean Sq error: 0.0576</a:t>
          </a:r>
        </a:p>
      </dgm:t>
    </dgm:pt>
    <dgm:pt modelId="{467D5657-9D14-4EC6-A155-880158974BAB}" type="parTrans" cxnId="{E0D08825-F7A1-447B-83D9-C15D7F583FD1}">
      <dgm:prSet/>
      <dgm:spPr/>
      <dgm:t>
        <a:bodyPr/>
        <a:lstStyle/>
        <a:p>
          <a:endParaRPr lang="en-US"/>
        </a:p>
      </dgm:t>
    </dgm:pt>
    <dgm:pt modelId="{5A502523-AB22-4EC3-9454-EF2D8CC0B730}" type="sibTrans" cxnId="{E0D08825-F7A1-447B-83D9-C15D7F583FD1}">
      <dgm:prSet/>
      <dgm:spPr/>
      <dgm:t>
        <a:bodyPr/>
        <a:lstStyle/>
        <a:p>
          <a:endParaRPr lang="en-US"/>
        </a:p>
      </dgm:t>
    </dgm:pt>
    <dgm:pt modelId="{40D16609-99FB-4F28-93D0-10629885C5A6}">
      <dgm:prSet/>
      <dgm:spPr/>
      <dgm:t>
        <a:bodyPr/>
        <a:lstStyle/>
        <a:p>
          <a:r>
            <a:rPr lang="en-US"/>
            <a:t>RMSE: 0.2400</a:t>
          </a:r>
        </a:p>
      </dgm:t>
    </dgm:pt>
    <dgm:pt modelId="{C86B1CB8-1170-42F6-8B45-18B90F2341BA}" type="parTrans" cxnId="{4D8B6E3E-563F-4E6F-9569-576E7D609C7A}">
      <dgm:prSet/>
      <dgm:spPr/>
      <dgm:t>
        <a:bodyPr/>
        <a:lstStyle/>
        <a:p>
          <a:endParaRPr lang="en-US"/>
        </a:p>
      </dgm:t>
    </dgm:pt>
    <dgm:pt modelId="{24B86511-A4B4-4B80-BF2C-94C68F99FD2B}" type="sibTrans" cxnId="{4D8B6E3E-563F-4E6F-9569-576E7D609C7A}">
      <dgm:prSet/>
      <dgm:spPr/>
      <dgm:t>
        <a:bodyPr/>
        <a:lstStyle/>
        <a:p>
          <a:endParaRPr lang="en-US"/>
        </a:p>
      </dgm:t>
    </dgm:pt>
    <dgm:pt modelId="{C00EC064-FCB8-444A-A31A-EE8365C1BFFC}" type="pres">
      <dgm:prSet presAssocID="{9057C18A-1925-42E6-AB75-1A2AAE7968B8}" presName="linear" presStyleCnt="0">
        <dgm:presLayoutVars>
          <dgm:animLvl val="lvl"/>
          <dgm:resizeHandles val="exact"/>
        </dgm:presLayoutVars>
      </dgm:prSet>
      <dgm:spPr/>
    </dgm:pt>
    <dgm:pt modelId="{E214E8D2-6B92-4462-985D-CEC1CDE09554}" type="pres">
      <dgm:prSet presAssocID="{DDC70190-CABF-43DE-AD33-9F1264DB22B0}" presName="parentText" presStyleLbl="node1" presStyleIdx="0" presStyleCnt="4">
        <dgm:presLayoutVars>
          <dgm:chMax val="0"/>
          <dgm:bulletEnabled val="1"/>
        </dgm:presLayoutVars>
      </dgm:prSet>
      <dgm:spPr/>
    </dgm:pt>
    <dgm:pt modelId="{FA37039A-BF7F-4AFC-9DC8-24A4CD0FF89E}" type="pres">
      <dgm:prSet presAssocID="{8074908F-6849-4F93-A21A-3578C0AC547F}" presName="spacer" presStyleCnt="0"/>
      <dgm:spPr/>
    </dgm:pt>
    <dgm:pt modelId="{375E6F71-27CE-4BF6-A630-71253E86F22A}" type="pres">
      <dgm:prSet presAssocID="{7E0136CA-9898-4C18-987A-AA4AC829DBFD}" presName="parentText" presStyleLbl="node1" presStyleIdx="1" presStyleCnt="4">
        <dgm:presLayoutVars>
          <dgm:chMax val="0"/>
          <dgm:bulletEnabled val="1"/>
        </dgm:presLayoutVars>
      </dgm:prSet>
      <dgm:spPr/>
    </dgm:pt>
    <dgm:pt modelId="{5F6A3610-E06E-4A69-8777-0B4E84266FFD}" type="pres">
      <dgm:prSet presAssocID="{15F3B3E1-4829-40FA-8361-B47023AD1169}" presName="spacer" presStyleCnt="0"/>
      <dgm:spPr/>
    </dgm:pt>
    <dgm:pt modelId="{5A50EA35-68C9-427C-97CF-63BD35C02F70}" type="pres">
      <dgm:prSet presAssocID="{F6E0F0BF-A47D-43CF-9F0B-A3662DA3FB8A}" presName="parentText" presStyleLbl="node1" presStyleIdx="2" presStyleCnt="4">
        <dgm:presLayoutVars>
          <dgm:chMax val="0"/>
          <dgm:bulletEnabled val="1"/>
        </dgm:presLayoutVars>
      </dgm:prSet>
      <dgm:spPr/>
    </dgm:pt>
    <dgm:pt modelId="{A357BAD4-8EB5-4034-AEAD-928CF7111254}" type="pres">
      <dgm:prSet presAssocID="{5A502523-AB22-4EC3-9454-EF2D8CC0B730}" presName="spacer" presStyleCnt="0"/>
      <dgm:spPr/>
    </dgm:pt>
    <dgm:pt modelId="{F65698F1-8275-499F-BF84-52967EC599A2}" type="pres">
      <dgm:prSet presAssocID="{40D16609-99FB-4F28-93D0-10629885C5A6}" presName="parentText" presStyleLbl="node1" presStyleIdx="3" presStyleCnt="4">
        <dgm:presLayoutVars>
          <dgm:chMax val="0"/>
          <dgm:bulletEnabled val="1"/>
        </dgm:presLayoutVars>
      </dgm:prSet>
      <dgm:spPr/>
    </dgm:pt>
  </dgm:ptLst>
  <dgm:cxnLst>
    <dgm:cxn modelId="{E0D08825-F7A1-447B-83D9-C15D7F583FD1}" srcId="{9057C18A-1925-42E6-AB75-1A2AAE7968B8}" destId="{F6E0F0BF-A47D-43CF-9F0B-A3662DA3FB8A}" srcOrd="2" destOrd="0" parTransId="{467D5657-9D14-4EC6-A155-880158974BAB}" sibTransId="{5A502523-AB22-4EC3-9454-EF2D8CC0B730}"/>
    <dgm:cxn modelId="{AFC24833-DF03-458F-85B6-300F2B78697C}" type="presOf" srcId="{F6E0F0BF-A47D-43CF-9F0B-A3662DA3FB8A}" destId="{5A50EA35-68C9-427C-97CF-63BD35C02F70}" srcOrd="0" destOrd="0" presId="urn:microsoft.com/office/officeart/2005/8/layout/vList2"/>
    <dgm:cxn modelId="{28B4423A-5B14-4F3C-B4CC-1287899A6779}" type="presOf" srcId="{7E0136CA-9898-4C18-987A-AA4AC829DBFD}" destId="{375E6F71-27CE-4BF6-A630-71253E86F22A}" srcOrd="0" destOrd="0" presId="urn:microsoft.com/office/officeart/2005/8/layout/vList2"/>
    <dgm:cxn modelId="{4D8B6E3E-563F-4E6F-9569-576E7D609C7A}" srcId="{9057C18A-1925-42E6-AB75-1A2AAE7968B8}" destId="{40D16609-99FB-4F28-93D0-10629885C5A6}" srcOrd="3" destOrd="0" parTransId="{C86B1CB8-1170-42F6-8B45-18B90F2341BA}" sibTransId="{24B86511-A4B4-4B80-BF2C-94C68F99FD2B}"/>
    <dgm:cxn modelId="{90A5355E-5549-4EAC-9A79-FA5D17DE1CD8}" srcId="{9057C18A-1925-42E6-AB75-1A2AAE7968B8}" destId="{7E0136CA-9898-4C18-987A-AA4AC829DBFD}" srcOrd="1" destOrd="0" parTransId="{F5B4C543-D2CF-4E0B-9B78-5455A425BE4C}" sibTransId="{15F3B3E1-4829-40FA-8361-B47023AD1169}"/>
    <dgm:cxn modelId="{B0CE4B70-4C8C-4F78-BF26-8CA4D94D009E}" srcId="{9057C18A-1925-42E6-AB75-1A2AAE7968B8}" destId="{DDC70190-CABF-43DE-AD33-9F1264DB22B0}" srcOrd="0" destOrd="0" parTransId="{3B1C1B27-12F8-48FE-9E11-95E9CDAD5B7F}" sibTransId="{8074908F-6849-4F93-A21A-3578C0AC547F}"/>
    <dgm:cxn modelId="{33B0099E-7058-46A4-99F4-17C3D7BD5DEE}" type="presOf" srcId="{9057C18A-1925-42E6-AB75-1A2AAE7968B8}" destId="{C00EC064-FCB8-444A-A31A-EE8365C1BFFC}" srcOrd="0" destOrd="0" presId="urn:microsoft.com/office/officeart/2005/8/layout/vList2"/>
    <dgm:cxn modelId="{68D4A5C2-D64F-44B8-B32C-A55B6F7444CB}" type="presOf" srcId="{40D16609-99FB-4F28-93D0-10629885C5A6}" destId="{F65698F1-8275-499F-BF84-52967EC599A2}" srcOrd="0" destOrd="0" presId="urn:microsoft.com/office/officeart/2005/8/layout/vList2"/>
    <dgm:cxn modelId="{3E8BC5E0-8DEE-4250-B96F-02959D75BC97}" type="presOf" srcId="{DDC70190-CABF-43DE-AD33-9F1264DB22B0}" destId="{E214E8D2-6B92-4462-985D-CEC1CDE09554}" srcOrd="0" destOrd="0" presId="urn:microsoft.com/office/officeart/2005/8/layout/vList2"/>
    <dgm:cxn modelId="{92E009A8-086E-40B4-ACF5-D599F22D4CAB}" type="presParOf" srcId="{C00EC064-FCB8-444A-A31A-EE8365C1BFFC}" destId="{E214E8D2-6B92-4462-985D-CEC1CDE09554}" srcOrd="0" destOrd="0" presId="urn:microsoft.com/office/officeart/2005/8/layout/vList2"/>
    <dgm:cxn modelId="{8DBCF0AA-7E02-4707-8BB0-6E4387A929C0}" type="presParOf" srcId="{C00EC064-FCB8-444A-A31A-EE8365C1BFFC}" destId="{FA37039A-BF7F-4AFC-9DC8-24A4CD0FF89E}" srcOrd="1" destOrd="0" presId="urn:microsoft.com/office/officeart/2005/8/layout/vList2"/>
    <dgm:cxn modelId="{2EC30CF8-0807-404E-8CC2-F50FD3FF1D8C}" type="presParOf" srcId="{C00EC064-FCB8-444A-A31A-EE8365C1BFFC}" destId="{375E6F71-27CE-4BF6-A630-71253E86F22A}" srcOrd="2" destOrd="0" presId="urn:microsoft.com/office/officeart/2005/8/layout/vList2"/>
    <dgm:cxn modelId="{0D75D416-C382-4058-8A5C-19DFF2864EC5}" type="presParOf" srcId="{C00EC064-FCB8-444A-A31A-EE8365C1BFFC}" destId="{5F6A3610-E06E-4A69-8777-0B4E84266FFD}" srcOrd="3" destOrd="0" presId="urn:microsoft.com/office/officeart/2005/8/layout/vList2"/>
    <dgm:cxn modelId="{8ABEEC0D-A140-444C-9CB3-25FD4480BBAF}" type="presParOf" srcId="{C00EC064-FCB8-444A-A31A-EE8365C1BFFC}" destId="{5A50EA35-68C9-427C-97CF-63BD35C02F70}" srcOrd="4" destOrd="0" presId="urn:microsoft.com/office/officeart/2005/8/layout/vList2"/>
    <dgm:cxn modelId="{92BA2937-37C8-4410-8154-3A072BC403DA}" type="presParOf" srcId="{C00EC064-FCB8-444A-A31A-EE8365C1BFFC}" destId="{A357BAD4-8EB5-4034-AEAD-928CF7111254}" srcOrd="5" destOrd="0" presId="urn:microsoft.com/office/officeart/2005/8/layout/vList2"/>
    <dgm:cxn modelId="{355FC77B-3E9A-4784-9C5D-A11D72AFBC6A}" type="presParOf" srcId="{C00EC064-FCB8-444A-A31A-EE8365C1BFFC}" destId="{F65698F1-8275-499F-BF84-52967EC599A2}"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CA3D84-BE56-4A03-AC98-AC1FCBFA6344}">
      <dsp:nvSpPr>
        <dsp:cNvPr id="0" name=""/>
        <dsp:cNvSpPr/>
      </dsp:nvSpPr>
      <dsp:spPr>
        <a:xfrm>
          <a:off x="1283" y="514065"/>
          <a:ext cx="1617389" cy="97043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1" kern="1200"/>
            <a:t>* life_expectancy</a:t>
          </a:r>
          <a:r>
            <a:rPr lang="en-US" sz="1000" kern="1200"/>
            <a:t>: Life expectancy at birth (in years)</a:t>
          </a:r>
        </a:p>
      </dsp:txBody>
      <dsp:txXfrm>
        <a:off x="1283" y="514065"/>
        <a:ext cx="1617389" cy="970433"/>
      </dsp:txXfrm>
    </dsp:sp>
    <dsp:sp modelId="{D7B02350-339B-4E52-9847-4BB74A198C52}">
      <dsp:nvSpPr>
        <dsp:cNvPr id="0" name=""/>
        <dsp:cNvSpPr/>
      </dsp:nvSpPr>
      <dsp:spPr>
        <a:xfrm>
          <a:off x="1780412" y="514065"/>
          <a:ext cx="1617389" cy="97043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1" kern="1200"/>
            <a:t>* adult_mortality</a:t>
          </a:r>
          <a:r>
            <a:rPr lang="en-US" sz="1000" kern="1200"/>
            <a:t>: Adult Mortality Rates of both sexes (probability of dying between 15 and 60 years per 1000 population)</a:t>
          </a:r>
        </a:p>
      </dsp:txBody>
      <dsp:txXfrm>
        <a:off x="1780412" y="514065"/>
        <a:ext cx="1617389" cy="970433"/>
      </dsp:txXfrm>
    </dsp:sp>
    <dsp:sp modelId="{4897EFC0-3B36-4ACF-AC2D-A1C07B66BED1}">
      <dsp:nvSpPr>
        <dsp:cNvPr id="0" name=""/>
        <dsp:cNvSpPr/>
      </dsp:nvSpPr>
      <dsp:spPr>
        <a:xfrm>
          <a:off x="3559540" y="514065"/>
          <a:ext cx="1617389" cy="97043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1" kern="1200"/>
            <a:t>* infant_mortality</a:t>
          </a:r>
          <a:r>
            <a:rPr lang="en-US" sz="1000" kern="1200"/>
            <a:t>: Infant mortality rate (Death rate up to age 1) </a:t>
          </a:r>
        </a:p>
      </dsp:txBody>
      <dsp:txXfrm>
        <a:off x="3559540" y="514065"/>
        <a:ext cx="1617389" cy="970433"/>
      </dsp:txXfrm>
    </dsp:sp>
    <dsp:sp modelId="{ED9894C6-892A-41D7-93DE-6D683AAA3C45}">
      <dsp:nvSpPr>
        <dsp:cNvPr id="0" name=""/>
        <dsp:cNvSpPr/>
      </dsp:nvSpPr>
      <dsp:spPr>
        <a:xfrm>
          <a:off x="5338669" y="514065"/>
          <a:ext cx="1617389" cy="97043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1" kern="1200"/>
            <a:t>* 1-4_mortality</a:t>
          </a:r>
          <a:r>
            <a:rPr lang="en-US" sz="1000" kern="1200"/>
            <a:t>: Age 1-4 mortality rate (Death rate, age 1-4) </a:t>
          </a:r>
        </a:p>
      </dsp:txBody>
      <dsp:txXfrm>
        <a:off x="5338669" y="514065"/>
        <a:ext cx="1617389" cy="970433"/>
      </dsp:txXfrm>
    </dsp:sp>
    <dsp:sp modelId="{AD2643E8-4A8F-41E7-A9CC-D60D9401445B}">
      <dsp:nvSpPr>
        <dsp:cNvPr id="0" name=""/>
        <dsp:cNvSpPr/>
      </dsp:nvSpPr>
      <dsp:spPr>
        <a:xfrm>
          <a:off x="7117798" y="514065"/>
          <a:ext cx="1617389" cy="97043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1" kern="1200"/>
            <a:t>* alcohol</a:t>
          </a:r>
          <a:r>
            <a:rPr lang="en-US" sz="1000" kern="1200"/>
            <a:t>: Alcohol, recorded per capita (15+) consumption (in litres of pure alcohol) </a:t>
          </a:r>
        </a:p>
      </dsp:txBody>
      <dsp:txXfrm>
        <a:off x="7117798" y="514065"/>
        <a:ext cx="1617389" cy="970433"/>
      </dsp:txXfrm>
    </dsp:sp>
    <dsp:sp modelId="{7963A383-738C-49E8-9A05-E3859241E7B2}">
      <dsp:nvSpPr>
        <dsp:cNvPr id="0" name=""/>
        <dsp:cNvSpPr/>
      </dsp:nvSpPr>
      <dsp:spPr>
        <a:xfrm>
          <a:off x="8896926" y="514065"/>
          <a:ext cx="1617389" cy="97043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1" kern="1200" dirty="0"/>
            <a:t>* hep_b</a:t>
          </a:r>
          <a:r>
            <a:rPr lang="en-US" sz="1000" kern="1200" dirty="0"/>
            <a:t>: Hepatitis B (HepB) immunization coverage among 1-year-olds (%) </a:t>
          </a:r>
        </a:p>
      </dsp:txBody>
      <dsp:txXfrm>
        <a:off x="8896926" y="514065"/>
        <a:ext cx="1617389" cy="970433"/>
      </dsp:txXfrm>
    </dsp:sp>
    <dsp:sp modelId="{5BB2B52C-9019-4BAE-B5EF-317CF1997ADE}">
      <dsp:nvSpPr>
        <dsp:cNvPr id="0" name=""/>
        <dsp:cNvSpPr/>
      </dsp:nvSpPr>
      <dsp:spPr>
        <a:xfrm>
          <a:off x="1283" y="1646238"/>
          <a:ext cx="1617389" cy="97043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1" kern="1200"/>
            <a:t>* measles</a:t>
          </a:r>
          <a:r>
            <a:rPr lang="en-US" sz="1000" kern="1200"/>
            <a:t>: Measles - number of reported cases per 1000 population </a:t>
          </a:r>
        </a:p>
      </dsp:txBody>
      <dsp:txXfrm>
        <a:off x="1283" y="1646238"/>
        <a:ext cx="1617389" cy="970433"/>
      </dsp:txXfrm>
    </dsp:sp>
    <dsp:sp modelId="{9B03E089-2B4D-4DA4-8665-810DB7395039}">
      <dsp:nvSpPr>
        <dsp:cNvPr id="0" name=""/>
        <dsp:cNvSpPr/>
      </dsp:nvSpPr>
      <dsp:spPr>
        <a:xfrm>
          <a:off x="1780412" y="1646238"/>
          <a:ext cx="1617389" cy="97043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1" kern="1200"/>
            <a:t>* bmi</a:t>
          </a:r>
          <a:r>
            <a:rPr lang="en-US" sz="1000" kern="1200"/>
            <a:t>: Average BMI of entire population</a:t>
          </a:r>
        </a:p>
      </dsp:txBody>
      <dsp:txXfrm>
        <a:off x="1780412" y="1646238"/>
        <a:ext cx="1617389" cy="970433"/>
      </dsp:txXfrm>
    </dsp:sp>
    <dsp:sp modelId="{AE7A1D06-2742-4790-A234-F85B5539357B}">
      <dsp:nvSpPr>
        <dsp:cNvPr id="0" name=""/>
        <dsp:cNvSpPr/>
      </dsp:nvSpPr>
      <dsp:spPr>
        <a:xfrm>
          <a:off x="3559540" y="1646238"/>
          <a:ext cx="1617389" cy="97043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1" kern="1200"/>
            <a:t>* polio</a:t>
          </a:r>
          <a:r>
            <a:rPr lang="en-US" sz="1000" kern="1200"/>
            <a:t>: Polio (Pol3) immunization coverage among 1-year-olds (%) </a:t>
          </a:r>
        </a:p>
      </dsp:txBody>
      <dsp:txXfrm>
        <a:off x="3559540" y="1646238"/>
        <a:ext cx="1617389" cy="970433"/>
      </dsp:txXfrm>
    </dsp:sp>
    <dsp:sp modelId="{EC98BFC2-FCF3-4A56-A599-60BF1343FB6A}">
      <dsp:nvSpPr>
        <dsp:cNvPr id="0" name=""/>
        <dsp:cNvSpPr/>
      </dsp:nvSpPr>
      <dsp:spPr>
        <a:xfrm>
          <a:off x="5338669" y="1646238"/>
          <a:ext cx="1617389" cy="97043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1" kern="1200"/>
            <a:t>* health_gov_expendt%:</a:t>
          </a:r>
          <a:r>
            <a:rPr lang="en-US" sz="1000" kern="1200"/>
            <a:t> General government expenditure on health as a percentage of total government expenditure (%)</a:t>
          </a:r>
        </a:p>
      </dsp:txBody>
      <dsp:txXfrm>
        <a:off x="5338669" y="1646238"/>
        <a:ext cx="1617389" cy="970433"/>
      </dsp:txXfrm>
    </dsp:sp>
    <dsp:sp modelId="{FDA6716A-6259-41B2-B60F-C6098FFA2E4E}">
      <dsp:nvSpPr>
        <dsp:cNvPr id="0" name=""/>
        <dsp:cNvSpPr/>
      </dsp:nvSpPr>
      <dsp:spPr>
        <a:xfrm>
          <a:off x="7117798" y="1646238"/>
          <a:ext cx="1617389" cy="97043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1" kern="1200"/>
            <a:t>* dtp3</a:t>
          </a:r>
          <a:r>
            <a:rPr lang="en-US" sz="1000" kern="1200"/>
            <a:t>: Diphtheria tetanus toxoid and pertussis (DTP3) immunization coverage among 1-year-olds (%)</a:t>
          </a:r>
        </a:p>
      </dsp:txBody>
      <dsp:txXfrm>
        <a:off x="7117798" y="1646238"/>
        <a:ext cx="1617389" cy="970433"/>
      </dsp:txXfrm>
    </dsp:sp>
    <dsp:sp modelId="{9DB2BE9B-429D-4497-B9F9-7F4A51E80C81}">
      <dsp:nvSpPr>
        <dsp:cNvPr id="0" name=""/>
        <dsp:cNvSpPr/>
      </dsp:nvSpPr>
      <dsp:spPr>
        <a:xfrm>
          <a:off x="8896926" y="1646238"/>
          <a:ext cx="1617389" cy="97043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1" kern="1200"/>
            <a:t>* hiv_aids</a:t>
          </a:r>
          <a:r>
            <a:rPr lang="en-US" sz="1000" kern="1200"/>
            <a:t>: Deaths per 1 000 live births HIV/AIDS (0-4 years) </a:t>
          </a:r>
        </a:p>
      </dsp:txBody>
      <dsp:txXfrm>
        <a:off x="8896926" y="1646238"/>
        <a:ext cx="1617389" cy="970433"/>
      </dsp:txXfrm>
    </dsp:sp>
    <dsp:sp modelId="{A2B887EB-6620-4F76-B12D-91B8989EB83D}">
      <dsp:nvSpPr>
        <dsp:cNvPr id="0" name=""/>
        <dsp:cNvSpPr/>
      </dsp:nvSpPr>
      <dsp:spPr>
        <a:xfrm>
          <a:off x="1283" y="2778411"/>
          <a:ext cx="1617389" cy="97043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1" kern="1200"/>
            <a:t>* gdp</a:t>
          </a:r>
          <a:r>
            <a:rPr lang="en-US" sz="1000" kern="1200"/>
            <a:t>: GDP per capita (in USD) </a:t>
          </a:r>
        </a:p>
      </dsp:txBody>
      <dsp:txXfrm>
        <a:off x="1283" y="2778411"/>
        <a:ext cx="1617389" cy="970433"/>
      </dsp:txXfrm>
    </dsp:sp>
    <dsp:sp modelId="{9EE9717D-9AA4-4297-9C9A-6DAFBC80D48D}">
      <dsp:nvSpPr>
        <dsp:cNvPr id="0" name=""/>
        <dsp:cNvSpPr/>
      </dsp:nvSpPr>
      <dsp:spPr>
        <a:xfrm>
          <a:off x="1780412" y="2778411"/>
          <a:ext cx="1617389" cy="97043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1" kern="1200"/>
            <a:t>* population</a:t>
          </a:r>
          <a:r>
            <a:rPr lang="en-US" sz="1000" kern="1200"/>
            <a:t>: Population Total </a:t>
          </a:r>
        </a:p>
      </dsp:txBody>
      <dsp:txXfrm>
        <a:off x="1780412" y="2778411"/>
        <a:ext cx="1617389" cy="970433"/>
      </dsp:txXfrm>
    </dsp:sp>
    <dsp:sp modelId="{E5A15662-85FE-4A23-A61D-0BF95934086A}">
      <dsp:nvSpPr>
        <dsp:cNvPr id="0" name=""/>
        <dsp:cNvSpPr/>
      </dsp:nvSpPr>
      <dsp:spPr>
        <a:xfrm>
          <a:off x="3559540" y="2778411"/>
          <a:ext cx="1617389" cy="97043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1" kern="1200"/>
            <a:t>* 5_9thinness</a:t>
          </a:r>
          <a:r>
            <a:rPr lang="en-US" sz="1000" kern="1200"/>
            <a:t>: Age 5-9 thinness </a:t>
          </a:r>
        </a:p>
      </dsp:txBody>
      <dsp:txXfrm>
        <a:off x="3559540" y="2778411"/>
        <a:ext cx="1617389" cy="970433"/>
      </dsp:txXfrm>
    </dsp:sp>
    <dsp:sp modelId="{28D68D29-E2BB-409A-B776-B70930DA53A6}">
      <dsp:nvSpPr>
        <dsp:cNvPr id="0" name=""/>
        <dsp:cNvSpPr/>
      </dsp:nvSpPr>
      <dsp:spPr>
        <a:xfrm>
          <a:off x="5338669" y="2778411"/>
          <a:ext cx="1617389" cy="97043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1" kern="1200"/>
            <a:t>* 5_9obesity</a:t>
          </a:r>
          <a:r>
            <a:rPr lang="en-US" sz="1000" kern="1200"/>
            <a:t>: Age 5-9 obesity </a:t>
          </a:r>
        </a:p>
      </dsp:txBody>
      <dsp:txXfrm>
        <a:off x="5338669" y="2778411"/>
        <a:ext cx="1617389" cy="970433"/>
      </dsp:txXfrm>
    </dsp:sp>
    <dsp:sp modelId="{4494B047-181D-43A9-97F7-3D8BEDAC35C9}">
      <dsp:nvSpPr>
        <dsp:cNvPr id="0" name=""/>
        <dsp:cNvSpPr/>
      </dsp:nvSpPr>
      <dsp:spPr>
        <a:xfrm>
          <a:off x="7117798" y="2778411"/>
          <a:ext cx="1617389" cy="97043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1" kern="1200"/>
            <a:t>* hdi</a:t>
          </a:r>
          <a:r>
            <a:rPr lang="en-US" sz="1000" kern="1200"/>
            <a:t>: Human Development Index in terms of income composition of resources</a:t>
          </a:r>
        </a:p>
      </dsp:txBody>
      <dsp:txXfrm>
        <a:off x="7117798" y="2778411"/>
        <a:ext cx="1617389" cy="970433"/>
      </dsp:txXfrm>
    </dsp:sp>
    <dsp:sp modelId="{10070660-BAD2-45F2-8986-6866E20038D9}">
      <dsp:nvSpPr>
        <dsp:cNvPr id="0" name=""/>
        <dsp:cNvSpPr/>
      </dsp:nvSpPr>
      <dsp:spPr>
        <a:xfrm>
          <a:off x="8896926" y="2778411"/>
          <a:ext cx="1617389" cy="97043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1" kern="1200"/>
            <a:t>* schooling</a:t>
          </a:r>
          <a:r>
            <a:rPr lang="en-US" sz="1000" kern="1200"/>
            <a:t>: Schooling, Number of years </a:t>
          </a:r>
        </a:p>
      </dsp:txBody>
      <dsp:txXfrm>
        <a:off x="8896926" y="2778411"/>
        <a:ext cx="1617389" cy="970433"/>
      </dsp:txXfrm>
    </dsp:sp>
    <dsp:sp modelId="{C990DC35-D7AD-4E77-BF4A-75B3E157AC15}">
      <dsp:nvSpPr>
        <dsp:cNvPr id="0" name=""/>
        <dsp:cNvSpPr/>
      </dsp:nvSpPr>
      <dsp:spPr>
        <a:xfrm>
          <a:off x="1780412" y="3910584"/>
          <a:ext cx="1617389" cy="97043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1" kern="1200"/>
            <a:t>* drinking_water</a:t>
          </a:r>
          <a:r>
            <a:rPr lang="en-US" sz="1000" kern="1200"/>
            <a:t>: Population using at least basic drinking-water services </a:t>
          </a:r>
        </a:p>
      </dsp:txBody>
      <dsp:txXfrm>
        <a:off x="1780412" y="3910584"/>
        <a:ext cx="1617389" cy="970433"/>
      </dsp:txXfrm>
    </dsp:sp>
    <dsp:sp modelId="{F0258438-6218-4E92-95E4-8FED0FC268F2}">
      <dsp:nvSpPr>
        <dsp:cNvPr id="0" name=""/>
        <dsp:cNvSpPr/>
      </dsp:nvSpPr>
      <dsp:spPr>
        <a:xfrm>
          <a:off x="3559540" y="3910584"/>
          <a:ext cx="1617389" cy="97043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1" kern="1200"/>
            <a:t>* national_income_capita</a:t>
          </a:r>
          <a:r>
            <a:rPr lang="en-US" sz="1000" kern="1200"/>
            <a:t>: Gross national income per capita (PPP int. $) </a:t>
          </a:r>
        </a:p>
      </dsp:txBody>
      <dsp:txXfrm>
        <a:off x="3559540" y="3910584"/>
        <a:ext cx="1617389" cy="970433"/>
      </dsp:txXfrm>
    </dsp:sp>
    <dsp:sp modelId="{3E4EB429-0FB1-440F-AEDD-B3F47687216C}">
      <dsp:nvSpPr>
        <dsp:cNvPr id="0" name=""/>
        <dsp:cNvSpPr/>
      </dsp:nvSpPr>
      <dsp:spPr>
        <a:xfrm>
          <a:off x="5338669" y="3910584"/>
          <a:ext cx="1617389" cy="97043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1" kern="1200"/>
            <a:t>* health_expenditure%_gdp</a:t>
          </a:r>
          <a:r>
            <a:rPr lang="en-US" sz="1000" kern="1200"/>
            <a:t>: Current health expenditure (CHE) as percentage of gross domestic product (GDP)</a:t>
          </a:r>
        </a:p>
      </dsp:txBody>
      <dsp:txXfrm>
        <a:off x="5338669" y="3910584"/>
        <a:ext cx="1617389" cy="970433"/>
      </dsp:txXfrm>
    </dsp:sp>
    <dsp:sp modelId="{58E99AD1-6FB4-418F-B93B-9194D58A130B}">
      <dsp:nvSpPr>
        <dsp:cNvPr id="0" name=""/>
        <dsp:cNvSpPr/>
      </dsp:nvSpPr>
      <dsp:spPr>
        <a:xfrm>
          <a:off x="7117798" y="3910584"/>
          <a:ext cx="1617389" cy="97043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1" kern="1200"/>
            <a:t>* obesity_adults</a:t>
          </a:r>
          <a:r>
            <a:rPr lang="en-US" sz="1000" kern="1200"/>
            <a:t>: Obesity among adults(%)</a:t>
          </a:r>
        </a:p>
      </dsp:txBody>
      <dsp:txXfrm>
        <a:off x="7117798" y="3910584"/>
        <a:ext cx="1617389" cy="97043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14E8D2-6B92-4462-985D-CEC1CDE09554}">
      <dsp:nvSpPr>
        <dsp:cNvPr id="0" name=""/>
        <dsp:cNvSpPr/>
      </dsp:nvSpPr>
      <dsp:spPr>
        <a:xfrm>
          <a:off x="0" y="29943"/>
          <a:ext cx="5257800" cy="86346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kern="1200"/>
            <a:t>R squared: 0.9425</a:t>
          </a:r>
        </a:p>
      </dsp:txBody>
      <dsp:txXfrm>
        <a:off x="42151" y="72094"/>
        <a:ext cx="5173498" cy="779158"/>
      </dsp:txXfrm>
    </dsp:sp>
    <dsp:sp modelId="{375E6F71-27CE-4BF6-A630-71253E86F22A}">
      <dsp:nvSpPr>
        <dsp:cNvPr id="0" name=""/>
        <dsp:cNvSpPr/>
      </dsp:nvSpPr>
      <dsp:spPr>
        <a:xfrm>
          <a:off x="0" y="997083"/>
          <a:ext cx="5257800" cy="86346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kern="1200" dirty="0"/>
            <a:t>Adj R squared: 0.9410</a:t>
          </a:r>
        </a:p>
      </dsp:txBody>
      <dsp:txXfrm>
        <a:off x="42151" y="1039234"/>
        <a:ext cx="5173498" cy="779158"/>
      </dsp:txXfrm>
    </dsp:sp>
    <dsp:sp modelId="{5A50EA35-68C9-427C-97CF-63BD35C02F70}">
      <dsp:nvSpPr>
        <dsp:cNvPr id="0" name=""/>
        <dsp:cNvSpPr/>
      </dsp:nvSpPr>
      <dsp:spPr>
        <a:xfrm>
          <a:off x="0" y="1964223"/>
          <a:ext cx="5257800" cy="86346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kern="1200"/>
            <a:t>Mean Sq error: 0.0576</a:t>
          </a:r>
        </a:p>
      </dsp:txBody>
      <dsp:txXfrm>
        <a:off x="42151" y="2006374"/>
        <a:ext cx="5173498" cy="779158"/>
      </dsp:txXfrm>
    </dsp:sp>
    <dsp:sp modelId="{F65698F1-8275-499F-BF84-52967EC599A2}">
      <dsp:nvSpPr>
        <dsp:cNvPr id="0" name=""/>
        <dsp:cNvSpPr/>
      </dsp:nvSpPr>
      <dsp:spPr>
        <a:xfrm>
          <a:off x="0" y="2931363"/>
          <a:ext cx="5257800" cy="86346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kern="1200"/>
            <a:t>RMSE: 0.2400</a:t>
          </a:r>
        </a:p>
      </dsp:txBody>
      <dsp:txXfrm>
        <a:off x="42151" y="2973514"/>
        <a:ext cx="5173498" cy="779158"/>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4276E0-F702-4E85-B866-0DCBC3459EE7}" type="datetimeFigureOut">
              <a:rPr lang="en-IN" smtClean="0"/>
              <a:t>16-09-2021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4CADC9-4D09-481D-904B-1EC890FA23C0}" type="slidenum">
              <a:rPr lang="en-IN" smtClean="0"/>
              <a:t>‹#›</a:t>
            </a:fld>
            <a:endParaRPr lang="en-IN"/>
          </a:p>
        </p:txBody>
      </p:sp>
    </p:spTree>
    <p:extLst>
      <p:ext uri="{BB962C8B-B14F-4D97-AF65-F5344CB8AC3E}">
        <p14:creationId xmlns:p14="http://schemas.microsoft.com/office/powerpoint/2010/main" val="36755925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0D609-E61F-446A-8B88-B3737D4BFD2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B74035D-6E24-4244-99B4-983E5DE9195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A93D03F-57EC-4E8A-96F0-C891E4248B9A}"/>
              </a:ext>
            </a:extLst>
          </p:cNvPr>
          <p:cNvSpPr>
            <a:spLocks noGrp="1"/>
          </p:cNvSpPr>
          <p:nvPr>
            <p:ph type="dt" sz="half" idx="10"/>
          </p:nvPr>
        </p:nvSpPr>
        <p:spPr/>
        <p:txBody>
          <a:bodyPr/>
          <a:lstStyle/>
          <a:p>
            <a:fld id="{6A4B53A7-3209-46A6-9454-F38EAC8F11E7}" type="datetimeFigureOut">
              <a:rPr lang="en-US" smtClean="0"/>
              <a:t>9/16/2021</a:t>
            </a:fld>
            <a:endParaRPr lang="en-US"/>
          </a:p>
        </p:txBody>
      </p:sp>
      <p:sp>
        <p:nvSpPr>
          <p:cNvPr id="5" name="Footer Placeholder 4">
            <a:extLst>
              <a:ext uri="{FF2B5EF4-FFF2-40B4-BE49-F238E27FC236}">
                <a16:creationId xmlns:a16="http://schemas.microsoft.com/office/drawing/2014/main" id="{319AD47C-0A2D-4676-BEBE-F6D825BA3F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9A7FF6-F39A-464F-9337-C3A62F5CA858}"/>
              </a:ext>
            </a:extLst>
          </p:cNvPr>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15131493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24074-9587-4637-88A8-B0041816C08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DEAC208-C5E2-46A2-B74A-C6EA61F6D95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784E277-CB2B-4001-BE8F-C2BAF0D83887}"/>
              </a:ext>
            </a:extLst>
          </p:cNvPr>
          <p:cNvSpPr>
            <a:spLocks noGrp="1"/>
          </p:cNvSpPr>
          <p:nvPr>
            <p:ph type="dt" sz="half" idx="10"/>
          </p:nvPr>
        </p:nvSpPr>
        <p:spPr/>
        <p:txBody>
          <a:bodyPr/>
          <a:lstStyle/>
          <a:p>
            <a:fld id="{6A4B53A7-3209-46A6-9454-F38EAC8F11E7}" type="datetimeFigureOut">
              <a:rPr lang="en-US" smtClean="0"/>
              <a:t>9/16/2021</a:t>
            </a:fld>
            <a:endParaRPr lang="en-US"/>
          </a:p>
        </p:txBody>
      </p:sp>
      <p:sp>
        <p:nvSpPr>
          <p:cNvPr id="5" name="Footer Placeholder 4">
            <a:extLst>
              <a:ext uri="{FF2B5EF4-FFF2-40B4-BE49-F238E27FC236}">
                <a16:creationId xmlns:a16="http://schemas.microsoft.com/office/drawing/2014/main" id="{30987D7F-7C31-4B11-975A-50BA96601D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F041F0-9750-475F-B5E2-85B0D0B710E0}"/>
              </a:ext>
            </a:extLst>
          </p:cNvPr>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20132361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24D03A3-EB2E-4E2E-9B40-26FDFFFF549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63E626D-3217-4FE9-A04C-B853E14FB64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204BE1D-4908-416B-A9EF-898CCA12EC7F}"/>
              </a:ext>
            </a:extLst>
          </p:cNvPr>
          <p:cNvSpPr>
            <a:spLocks noGrp="1"/>
          </p:cNvSpPr>
          <p:nvPr>
            <p:ph type="dt" sz="half" idx="10"/>
          </p:nvPr>
        </p:nvSpPr>
        <p:spPr/>
        <p:txBody>
          <a:bodyPr/>
          <a:lstStyle/>
          <a:p>
            <a:fld id="{6A4B53A7-3209-46A6-9454-F38EAC8F11E7}" type="datetimeFigureOut">
              <a:rPr lang="en-US" smtClean="0"/>
              <a:t>9/16/2021</a:t>
            </a:fld>
            <a:endParaRPr lang="en-US"/>
          </a:p>
        </p:txBody>
      </p:sp>
      <p:sp>
        <p:nvSpPr>
          <p:cNvPr id="5" name="Footer Placeholder 4">
            <a:extLst>
              <a:ext uri="{FF2B5EF4-FFF2-40B4-BE49-F238E27FC236}">
                <a16:creationId xmlns:a16="http://schemas.microsoft.com/office/drawing/2014/main" id="{99562A3C-0A12-4C26-BAE5-528D2857D7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EEEEE2-C11D-4380-8B68-152BB50D4F99}"/>
              </a:ext>
            </a:extLst>
          </p:cNvPr>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7084425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A3F76-866C-444A-A597-78AF4894A13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9882675-F509-40A5-8D74-185ADB1A714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EA8389C-5190-48C1-9828-2214FA42E8B6}"/>
              </a:ext>
            </a:extLst>
          </p:cNvPr>
          <p:cNvSpPr>
            <a:spLocks noGrp="1"/>
          </p:cNvSpPr>
          <p:nvPr>
            <p:ph type="dt" sz="half" idx="10"/>
          </p:nvPr>
        </p:nvSpPr>
        <p:spPr/>
        <p:txBody>
          <a:bodyPr/>
          <a:lstStyle/>
          <a:p>
            <a:fld id="{6A4B53A7-3209-46A6-9454-F38EAC8F11E7}" type="datetimeFigureOut">
              <a:rPr lang="en-US" smtClean="0"/>
              <a:t>9/16/2021</a:t>
            </a:fld>
            <a:endParaRPr lang="en-US"/>
          </a:p>
        </p:txBody>
      </p:sp>
      <p:sp>
        <p:nvSpPr>
          <p:cNvPr id="5" name="Footer Placeholder 4">
            <a:extLst>
              <a:ext uri="{FF2B5EF4-FFF2-40B4-BE49-F238E27FC236}">
                <a16:creationId xmlns:a16="http://schemas.microsoft.com/office/drawing/2014/main" id="{2C4C8289-14A1-4FDE-B2BF-4D8A2DBC01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8C75B2-6601-4E24-BDA4-F65B5560BBDE}"/>
              </a:ext>
            </a:extLst>
          </p:cNvPr>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34223161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572AB-58B1-4C86-A185-3343EA2C523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BE2C6E0-68CC-4781-B75C-CCD2D881D55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5ABD220-736F-441E-8173-212CEEB75542}"/>
              </a:ext>
            </a:extLst>
          </p:cNvPr>
          <p:cNvSpPr>
            <a:spLocks noGrp="1"/>
          </p:cNvSpPr>
          <p:nvPr>
            <p:ph type="dt" sz="half" idx="10"/>
          </p:nvPr>
        </p:nvSpPr>
        <p:spPr/>
        <p:txBody>
          <a:bodyPr/>
          <a:lstStyle/>
          <a:p>
            <a:fld id="{6A4B53A7-3209-46A6-9454-F38EAC8F11E7}" type="datetimeFigureOut">
              <a:rPr lang="en-US" smtClean="0"/>
              <a:t>9/16/2021</a:t>
            </a:fld>
            <a:endParaRPr lang="en-US"/>
          </a:p>
        </p:txBody>
      </p:sp>
      <p:sp>
        <p:nvSpPr>
          <p:cNvPr id="5" name="Footer Placeholder 4">
            <a:extLst>
              <a:ext uri="{FF2B5EF4-FFF2-40B4-BE49-F238E27FC236}">
                <a16:creationId xmlns:a16="http://schemas.microsoft.com/office/drawing/2014/main" id="{A3F0A56B-3EA8-43A9-8BC2-14FC9F6A8B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EDB087-292A-46CA-A8B2-5360787B384D}"/>
              </a:ext>
            </a:extLst>
          </p:cNvPr>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10451598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640F0-C366-479F-A657-A2DE468D43E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3FA9948-5A32-4906-8C7B-0B955D3ABE1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7D0FAD3-2157-47A4-885B-C7E3D715FEE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C0D006A-27AD-4866-919F-A54F776AC61B}"/>
              </a:ext>
            </a:extLst>
          </p:cNvPr>
          <p:cNvSpPr>
            <a:spLocks noGrp="1"/>
          </p:cNvSpPr>
          <p:nvPr>
            <p:ph type="dt" sz="half" idx="10"/>
          </p:nvPr>
        </p:nvSpPr>
        <p:spPr/>
        <p:txBody>
          <a:bodyPr/>
          <a:lstStyle/>
          <a:p>
            <a:fld id="{6A4B53A7-3209-46A6-9454-F38EAC8F11E7}" type="datetimeFigureOut">
              <a:rPr lang="en-US" smtClean="0"/>
              <a:t>9/16/2021</a:t>
            </a:fld>
            <a:endParaRPr lang="en-US"/>
          </a:p>
        </p:txBody>
      </p:sp>
      <p:sp>
        <p:nvSpPr>
          <p:cNvPr id="6" name="Footer Placeholder 5">
            <a:extLst>
              <a:ext uri="{FF2B5EF4-FFF2-40B4-BE49-F238E27FC236}">
                <a16:creationId xmlns:a16="http://schemas.microsoft.com/office/drawing/2014/main" id="{DA5D0150-6499-4A37-A18B-2BA69461F4C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D00241-C90C-4D98-97FA-BBB6FF933E20}"/>
              </a:ext>
            </a:extLst>
          </p:cNvPr>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41115208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D70A3-3F75-4564-9468-E1C3B7197F2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984174C-BB4B-4B20-A079-BE5EC622581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983716B-1C96-4CF8-8085-35D505522DA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D3D1BA8-2A57-4E25-8632-E4FCC8782B6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FFF53B0-7EDF-4858-8AFF-E692F6D3811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03295CC-7979-4D56-85AA-AC0F7A21F72E}"/>
              </a:ext>
            </a:extLst>
          </p:cNvPr>
          <p:cNvSpPr>
            <a:spLocks noGrp="1"/>
          </p:cNvSpPr>
          <p:nvPr>
            <p:ph type="dt" sz="half" idx="10"/>
          </p:nvPr>
        </p:nvSpPr>
        <p:spPr/>
        <p:txBody>
          <a:bodyPr/>
          <a:lstStyle/>
          <a:p>
            <a:fld id="{6A4B53A7-3209-46A6-9454-F38EAC8F11E7}" type="datetimeFigureOut">
              <a:rPr lang="en-US" smtClean="0"/>
              <a:t>9/16/2021</a:t>
            </a:fld>
            <a:endParaRPr lang="en-US"/>
          </a:p>
        </p:txBody>
      </p:sp>
      <p:sp>
        <p:nvSpPr>
          <p:cNvPr id="8" name="Footer Placeholder 7">
            <a:extLst>
              <a:ext uri="{FF2B5EF4-FFF2-40B4-BE49-F238E27FC236}">
                <a16:creationId xmlns:a16="http://schemas.microsoft.com/office/drawing/2014/main" id="{1F7CD411-9E3F-4A2B-BF44-5F31D93240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F29ACA3-301D-4D5B-B628-0373AFED335E}"/>
              </a:ext>
            </a:extLst>
          </p:cNvPr>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23837933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10DF1-1A1D-4CBB-855C-B1689F9B903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02274DC-E406-4F3C-A8FE-2CCF8227A08A}"/>
              </a:ext>
            </a:extLst>
          </p:cNvPr>
          <p:cNvSpPr>
            <a:spLocks noGrp="1"/>
          </p:cNvSpPr>
          <p:nvPr>
            <p:ph type="dt" sz="half" idx="10"/>
          </p:nvPr>
        </p:nvSpPr>
        <p:spPr/>
        <p:txBody>
          <a:bodyPr/>
          <a:lstStyle/>
          <a:p>
            <a:fld id="{6A4B53A7-3209-46A6-9454-F38EAC8F11E7}" type="datetimeFigureOut">
              <a:rPr lang="en-US" smtClean="0"/>
              <a:t>9/16/2021</a:t>
            </a:fld>
            <a:endParaRPr lang="en-US"/>
          </a:p>
        </p:txBody>
      </p:sp>
      <p:sp>
        <p:nvSpPr>
          <p:cNvPr id="4" name="Footer Placeholder 3">
            <a:extLst>
              <a:ext uri="{FF2B5EF4-FFF2-40B4-BE49-F238E27FC236}">
                <a16:creationId xmlns:a16="http://schemas.microsoft.com/office/drawing/2014/main" id="{AD6EE576-0815-4E45-8952-722BAB3E381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0B2B5E5-3E9B-4734-9911-58CEDCD9176B}"/>
              </a:ext>
            </a:extLst>
          </p:cNvPr>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2267451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9093EF1-04FD-4796-9E89-71CC54209AF4}"/>
              </a:ext>
            </a:extLst>
          </p:cNvPr>
          <p:cNvSpPr>
            <a:spLocks noGrp="1"/>
          </p:cNvSpPr>
          <p:nvPr>
            <p:ph type="dt" sz="half" idx="10"/>
          </p:nvPr>
        </p:nvSpPr>
        <p:spPr/>
        <p:txBody>
          <a:bodyPr/>
          <a:lstStyle/>
          <a:p>
            <a:fld id="{6A4B53A7-3209-46A6-9454-F38EAC8F11E7}" type="datetimeFigureOut">
              <a:rPr lang="en-US" smtClean="0"/>
              <a:t>9/16/2021</a:t>
            </a:fld>
            <a:endParaRPr lang="en-US"/>
          </a:p>
        </p:txBody>
      </p:sp>
      <p:sp>
        <p:nvSpPr>
          <p:cNvPr id="3" name="Footer Placeholder 2">
            <a:extLst>
              <a:ext uri="{FF2B5EF4-FFF2-40B4-BE49-F238E27FC236}">
                <a16:creationId xmlns:a16="http://schemas.microsoft.com/office/drawing/2014/main" id="{1FAFC929-7B77-4EDC-9BD5-701EA920E49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266DBD7-4797-4056-8A19-4279874B72FA}"/>
              </a:ext>
            </a:extLst>
          </p:cNvPr>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8193344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A8E11-DC23-41C5-8BBD-EC7F6E67F0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0B5A22E-9F1F-4389-B2C8-387E7AF021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0E6F14E-FDCF-4A64-9CD4-431A22431D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BC85134-E68A-4E13-88B0-89D3E97D6223}"/>
              </a:ext>
            </a:extLst>
          </p:cNvPr>
          <p:cNvSpPr>
            <a:spLocks noGrp="1"/>
          </p:cNvSpPr>
          <p:nvPr>
            <p:ph type="dt" sz="half" idx="10"/>
          </p:nvPr>
        </p:nvSpPr>
        <p:spPr/>
        <p:txBody>
          <a:bodyPr/>
          <a:lstStyle/>
          <a:p>
            <a:fld id="{6A4B53A7-3209-46A6-9454-F38EAC8F11E7}" type="datetimeFigureOut">
              <a:rPr lang="en-US" smtClean="0"/>
              <a:t>9/16/2021</a:t>
            </a:fld>
            <a:endParaRPr lang="en-US"/>
          </a:p>
        </p:txBody>
      </p:sp>
      <p:sp>
        <p:nvSpPr>
          <p:cNvPr id="6" name="Footer Placeholder 5">
            <a:extLst>
              <a:ext uri="{FF2B5EF4-FFF2-40B4-BE49-F238E27FC236}">
                <a16:creationId xmlns:a16="http://schemas.microsoft.com/office/drawing/2014/main" id="{BA8D91A7-049E-4867-AD59-617FF745284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14B3D1-2F1E-4B98-BDFE-CE565D140BB5}"/>
              </a:ext>
            </a:extLst>
          </p:cNvPr>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12868113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A9AEF-EE17-4CB9-AD1C-FF65F627DC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7155066-095D-487B-9D06-6EE47CCDEBA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476C1EC-FD70-47E2-845E-4C60E0B400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30827C3-7AC5-4CF6-B00B-8F20B98AA684}"/>
              </a:ext>
            </a:extLst>
          </p:cNvPr>
          <p:cNvSpPr>
            <a:spLocks noGrp="1"/>
          </p:cNvSpPr>
          <p:nvPr>
            <p:ph type="dt" sz="half" idx="10"/>
          </p:nvPr>
        </p:nvSpPr>
        <p:spPr/>
        <p:txBody>
          <a:bodyPr/>
          <a:lstStyle/>
          <a:p>
            <a:fld id="{6A4B53A7-3209-46A6-9454-F38EAC8F11E7}" type="datetimeFigureOut">
              <a:rPr lang="en-US" smtClean="0"/>
              <a:t>9/16/2021</a:t>
            </a:fld>
            <a:endParaRPr lang="en-US"/>
          </a:p>
        </p:txBody>
      </p:sp>
      <p:sp>
        <p:nvSpPr>
          <p:cNvPr id="6" name="Footer Placeholder 5">
            <a:extLst>
              <a:ext uri="{FF2B5EF4-FFF2-40B4-BE49-F238E27FC236}">
                <a16:creationId xmlns:a16="http://schemas.microsoft.com/office/drawing/2014/main" id="{DAA37ABC-BBDF-4ECC-9F73-C43DE6B67F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C792A3C-9D32-41D9-B7A8-6A31298E7F54}"/>
              </a:ext>
            </a:extLst>
          </p:cNvPr>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30217001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F172FEF-5D17-4575-A5F4-57B1FFD6E59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C422569-198F-401D-A545-2707BE961A0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ED95AA0-00B9-45F0-A3E3-F417899F8AC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4B53A7-3209-46A6-9454-F38EAC8F11E7}" type="datetimeFigureOut">
              <a:rPr lang="en-US" smtClean="0"/>
              <a:pPr/>
              <a:t>9/16/2021</a:t>
            </a:fld>
            <a:endParaRPr lang="en-US" dirty="0"/>
          </a:p>
        </p:txBody>
      </p:sp>
      <p:sp>
        <p:nvSpPr>
          <p:cNvPr id="5" name="Footer Placeholder 4">
            <a:extLst>
              <a:ext uri="{FF2B5EF4-FFF2-40B4-BE49-F238E27FC236}">
                <a16:creationId xmlns:a16="http://schemas.microsoft.com/office/drawing/2014/main" id="{5D072C9B-55BD-4BA9-BC09-7685BA90F9E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16E75F2-1ECE-4691-8919-81C8979195F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CE633F-9882-4A5C-83A2-1109D0C73261}" type="slidenum">
              <a:rPr lang="en-US" smtClean="0"/>
              <a:pPr/>
              <a:t>‹#›</a:t>
            </a:fld>
            <a:endParaRPr lang="en-US"/>
          </a:p>
        </p:txBody>
      </p:sp>
    </p:spTree>
    <p:extLst>
      <p:ext uri="{BB962C8B-B14F-4D97-AF65-F5344CB8AC3E}">
        <p14:creationId xmlns:p14="http://schemas.microsoft.com/office/powerpoint/2010/main" val="3890872870"/>
      </p:ext>
    </p:extLst>
  </p:cSld>
  <p:clrMap bg1="lt1" tx1="dk1" bg2="lt2" tx2="dk2" accent1="accent1" accent2="accent2" accent3="accent3" accent4="accent4" accent5="accent5" accent6="accent6" hlink="hlink" folHlink="folHlink"/>
  <p:sldLayoutIdLst>
    <p:sldLayoutId id="2147483814" r:id="rId1"/>
    <p:sldLayoutId id="2147483815" r:id="rId2"/>
    <p:sldLayoutId id="2147483816" r:id="rId3"/>
    <p:sldLayoutId id="2147483817" r:id="rId4"/>
    <p:sldLayoutId id="2147483818" r:id="rId5"/>
    <p:sldLayoutId id="2147483819" r:id="rId6"/>
    <p:sldLayoutId id="2147483820" r:id="rId7"/>
    <p:sldLayoutId id="2147483821" r:id="rId8"/>
    <p:sldLayoutId id="2147483822" r:id="rId9"/>
    <p:sldLayoutId id="2147483823" r:id="rId10"/>
    <p:sldLayoutId id="214748382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3.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0E91F5CA-B392-444C-88E3-BF5BAAEBDE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DFCA2118-59A2-4310-A4B2-F2CBA821E8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940492"/>
            <a:ext cx="12192000" cy="1924333"/>
          </a:xfrm>
          <a:custGeom>
            <a:avLst/>
            <a:gdLst>
              <a:gd name="connsiteX0" fmla="*/ 6189199 w 12192000"/>
              <a:gd name="connsiteY0" fmla="*/ 588 h 1924333"/>
              <a:gd name="connsiteX1" fmla="*/ 6207079 w 12192000"/>
              <a:gd name="connsiteY1" fmla="*/ 2850 h 1924333"/>
              <a:gd name="connsiteX2" fmla="*/ 6285610 w 12192000"/>
              <a:gd name="connsiteY2" fmla="*/ 18131 h 1924333"/>
              <a:gd name="connsiteX3" fmla="*/ 6378008 w 12192000"/>
              <a:gd name="connsiteY3" fmla="*/ 24625 h 1924333"/>
              <a:gd name="connsiteX4" fmla="*/ 6466340 w 12192000"/>
              <a:gd name="connsiteY4" fmla="*/ 21366 h 1924333"/>
              <a:gd name="connsiteX5" fmla="*/ 6553334 w 12192000"/>
              <a:gd name="connsiteY5" fmla="*/ 35307 h 1924333"/>
              <a:gd name="connsiteX6" fmla="*/ 6626068 w 12192000"/>
              <a:gd name="connsiteY6" fmla="*/ 58045 h 1924333"/>
              <a:gd name="connsiteX7" fmla="*/ 6692303 w 12192000"/>
              <a:gd name="connsiteY7" fmla="*/ 91487 h 1924333"/>
              <a:gd name="connsiteX8" fmla="*/ 6733670 w 12192000"/>
              <a:gd name="connsiteY8" fmla="*/ 118130 h 1924333"/>
              <a:gd name="connsiteX9" fmla="*/ 6798016 w 12192000"/>
              <a:gd name="connsiteY9" fmla="*/ 112271 h 1924333"/>
              <a:gd name="connsiteX10" fmla="*/ 6801081 w 12192000"/>
              <a:gd name="connsiteY10" fmla="*/ 114963 h 1924333"/>
              <a:gd name="connsiteX11" fmla="*/ 6819351 w 12192000"/>
              <a:gd name="connsiteY11" fmla="*/ 128825 h 1924333"/>
              <a:gd name="connsiteX12" fmla="*/ 6852732 w 12192000"/>
              <a:gd name="connsiteY12" fmla="*/ 123321 h 1924333"/>
              <a:gd name="connsiteX13" fmla="*/ 6865247 w 12192000"/>
              <a:gd name="connsiteY13" fmla="*/ 128836 h 1924333"/>
              <a:gd name="connsiteX14" fmla="*/ 6905517 w 12192000"/>
              <a:gd name="connsiteY14" fmla="*/ 129265 h 1924333"/>
              <a:gd name="connsiteX15" fmla="*/ 6950286 w 12192000"/>
              <a:gd name="connsiteY15" fmla="*/ 150104 h 1924333"/>
              <a:gd name="connsiteX16" fmla="*/ 7003442 w 12192000"/>
              <a:gd name="connsiteY16" fmla="*/ 136136 h 1924333"/>
              <a:gd name="connsiteX17" fmla="*/ 7160047 w 12192000"/>
              <a:gd name="connsiteY17" fmla="*/ 166721 h 1924333"/>
              <a:gd name="connsiteX18" fmla="*/ 7325604 w 12192000"/>
              <a:gd name="connsiteY18" fmla="*/ 215867 h 1924333"/>
              <a:gd name="connsiteX19" fmla="*/ 7540522 w 12192000"/>
              <a:gd name="connsiteY19" fmla="*/ 239374 h 1924333"/>
              <a:gd name="connsiteX20" fmla="*/ 7612071 w 12192000"/>
              <a:gd name="connsiteY20" fmla="*/ 229553 h 1924333"/>
              <a:gd name="connsiteX21" fmla="*/ 7651995 w 12192000"/>
              <a:gd name="connsiteY21" fmla="*/ 244567 h 1924333"/>
              <a:gd name="connsiteX22" fmla="*/ 7725761 w 12192000"/>
              <a:gd name="connsiteY22" fmla="*/ 258638 h 1924333"/>
              <a:gd name="connsiteX23" fmla="*/ 7823038 w 12192000"/>
              <a:gd name="connsiteY23" fmla="*/ 287078 h 1924333"/>
              <a:gd name="connsiteX24" fmla="*/ 7866405 w 12192000"/>
              <a:gd name="connsiteY24" fmla="*/ 287288 h 1924333"/>
              <a:gd name="connsiteX25" fmla="*/ 7875021 w 12192000"/>
              <a:gd name="connsiteY25" fmla="*/ 288224 h 1924333"/>
              <a:gd name="connsiteX26" fmla="*/ 7875146 w 12192000"/>
              <a:gd name="connsiteY26" fmla="*/ 288614 h 1924333"/>
              <a:gd name="connsiteX27" fmla="*/ 7907443 w 12192000"/>
              <a:gd name="connsiteY27" fmla="*/ 291752 h 1924333"/>
              <a:gd name="connsiteX28" fmla="*/ 7912892 w 12192000"/>
              <a:gd name="connsiteY28" fmla="*/ 294833 h 1924333"/>
              <a:gd name="connsiteX29" fmla="*/ 7946345 w 12192000"/>
              <a:gd name="connsiteY29" fmla="*/ 319359 h 1924333"/>
              <a:gd name="connsiteX30" fmla="*/ 8021238 w 12192000"/>
              <a:gd name="connsiteY30" fmla="*/ 315159 h 1924333"/>
              <a:gd name="connsiteX31" fmla="*/ 8094697 w 12192000"/>
              <a:gd name="connsiteY31" fmla="*/ 351819 h 1924333"/>
              <a:gd name="connsiteX32" fmla="*/ 8155208 w 12192000"/>
              <a:gd name="connsiteY32" fmla="*/ 371168 h 1924333"/>
              <a:gd name="connsiteX33" fmla="*/ 8248472 w 12192000"/>
              <a:gd name="connsiteY33" fmla="*/ 400489 h 1924333"/>
              <a:gd name="connsiteX34" fmla="*/ 8300068 w 12192000"/>
              <a:gd name="connsiteY34" fmla="*/ 405531 h 1924333"/>
              <a:gd name="connsiteX35" fmla="*/ 8356293 w 12192000"/>
              <a:gd name="connsiteY35" fmla="*/ 403328 h 1924333"/>
              <a:gd name="connsiteX36" fmla="*/ 8475838 w 12192000"/>
              <a:gd name="connsiteY36" fmla="*/ 435524 h 1924333"/>
              <a:gd name="connsiteX37" fmla="*/ 8575216 w 12192000"/>
              <a:gd name="connsiteY37" fmla="*/ 450198 h 1924333"/>
              <a:gd name="connsiteX38" fmla="*/ 8588650 w 12192000"/>
              <a:gd name="connsiteY38" fmla="*/ 447070 h 1924333"/>
              <a:gd name="connsiteX39" fmla="*/ 8612184 w 12192000"/>
              <a:gd name="connsiteY39" fmla="*/ 439577 h 1924333"/>
              <a:gd name="connsiteX40" fmla="*/ 8630713 w 12192000"/>
              <a:gd name="connsiteY40" fmla="*/ 433015 h 1924333"/>
              <a:gd name="connsiteX41" fmla="*/ 8704240 w 12192000"/>
              <a:gd name="connsiteY41" fmla="*/ 422865 h 1924333"/>
              <a:gd name="connsiteX42" fmla="*/ 8829513 w 12192000"/>
              <a:gd name="connsiteY42" fmla="*/ 429389 h 1924333"/>
              <a:gd name="connsiteX43" fmla="*/ 9083651 w 12192000"/>
              <a:gd name="connsiteY43" fmla="*/ 390744 h 1924333"/>
              <a:gd name="connsiteX44" fmla="*/ 9371402 w 12192000"/>
              <a:gd name="connsiteY44" fmla="*/ 371809 h 1924333"/>
              <a:gd name="connsiteX45" fmla="*/ 9429586 w 12192000"/>
              <a:gd name="connsiteY45" fmla="*/ 369213 h 1924333"/>
              <a:gd name="connsiteX46" fmla="*/ 9489757 w 12192000"/>
              <a:gd name="connsiteY46" fmla="*/ 377814 h 1924333"/>
              <a:gd name="connsiteX47" fmla="*/ 9516954 w 12192000"/>
              <a:gd name="connsiteY47" fmla="*/ 376991 h 1924333"/>
              <a:gd name="connsiteX48" fmla="*/ 9645588 w 12192000"/>
              <a:gd name="connsiteY48" fmla="*/ 363590 h 1924333"/>
              <a:gd name="connsiteX49" fmla="*/ 9722896 w 12192000"/>
              <a:gd name="connsiteY49" fmla="*/ 360983 h 1924333"/>
              <a:gd name="connsiteX50" fmla="*/ 9752803 w 12192000"/>
              <a:gd name="connsiteY50" fmla="*/ 368492 h 1924333"/>
              <a:gd name="connsiteX51" fmla="*/ 9890305 w 12192000"/>
              <a:gd name="connsiteY51" fmla="*/ 380736 h 1924333"/>
              <a:gd name="connsiteX52" fmla="*/ 9939767 w 12192000"/>
              <a:gd name="connsiteY52" fmla="*/ 377776 h 1924333"/>
              <a:gd name="connsiteX53" fmla="*/ 9944355 w 12192000"/>
              <a:gd name="connsiteY53" fmla="*/ 377352 h 1924333"/>
              <a:gd name="connsiteX54" fmla="*/ 9953719 w 12192000"/>
              <a:gd name="connsiteY54" fmla="*/ 375642 h 1924333"/>
              <a:gd name="connsiteX55" fmla="*/ 9955809 w 12192000"/>
              <a:gd name="connsiteY55" fmla="*/ 376294 h 1924333"/>
              <a:gd name="connsiteX56" fmla="*/ 10032710 w 12192000"/>
              <a:gd name="connsiteY56" fmla="*/ 394940 h 1924333"/>
              <a:gd name="connsiteX57" fmla="*/ 10049925 w 12192000"/>
              <a:gd name="connsiteY57" fmla="*/ 404971 h 1924333"/>
              <a:gd name="connsiteX58" fmla="*/ 10112671 w 12192000"/>
              <a:gd name="connsiteY58" fmla="*/ 414549 h 1924333"/>
              <a:gd name="connsiteX59" fmla="*/ 10170853 w 12192000"/>
              <a:gd name="connsiteY59" fmla="*/ 435168 h 1924333"/>
              <a:gd name="connsiteX60" fmla="*/ 10290184 w 12192000"/>
              <a:gd name="connsiteY60" fmla="*/ 448123 h 1924333"/>
              <a:gd name="connsiteX61" fmla="*/ 10320158 w 12192000"/>
              <a:gd name="connsiteY61" fmla="*/ 458352 h 1924333"/>
              <a:gd name="connsiteX62" fmla="*/ 10321815 w 12192000"/>
              <a:gd name="connsiteY62" fmla="*/ 463087 h 1924333"/>
              <a:gd name="connsiteX63" fmla="*/ 10373742 w 12192000"/>
              <a:gd name="connsiteY63" fmla="*/ 464538 h 1924333"/>
              <a:gd name="connsiteX64" fmla="*/ 10428532 w 12192000"/>
              <a:gd name="connsiteY64" fmla="*/ 492504 h 1924333"/>
              <a:gd name="connsiteX65" fmla="*/ 10466490 w 12192000"/>
              <a:gd name="connsiteY65" fmla="*/ 517759 h 1924333"/>
              <a:gd name="connsiteX66" fmla="*/ 10466675 w 12192000"/>
              <a:gd name="connsiteY66" fmla="*/ 522076 h 1924333"/>
              <a:gd name="connsiteX67" fmla="*/ 10470309 w 12192000"/>
              <a:gd name="connsiteY67" fmla="*/ 522792 h 1924333"/>
              <a:gd name="connsiteX68" fmla="*/ 10474138 w 12192000"/>
              <a:gd name="connsiteY68" fmla="*/ 519761 h 1924333"/>
              <a:gd name="connsiteX69" fmla="*/ 10501100 w 12192000"/>
              <a:gd name="connsiteY69" fmla="*/ 528263 h 1924333"/>
              <a:gd name="connsiteX70" fmla="*/ 10502395 w 12192000"/>
              <a:gd name="connsiteY70" fmla="*/ 536393 h 1924333"/>
              <a:gd name="connsiteX71" fmla="*/ 10689496 w 12192000"/>
              <a:gd name="connsiteY71" fmla="*/ 560233 h 1924333"/>
              <a:gd name="connsiteX72" fmla="*/ 10788736 w 12192000"/>
              <a:gd name="connsiteY72" fmla="*/ 613188 h 1924333"/>
              <a:gd name="connsiteX73" fmla="*/ 10819747 w 12192000"/>
              <a:gd name="connsiteY73" fmla="*/ 621351 h 1924333"/>
              <a:gd name="connsiteX74" fmla="*/ 10864632 w 12192000"/>
              <a:gd name="connsiteY74" fmla="*/ 644858 h 1924333"/>
              <a:gd name="connsiteX75" fmla="*/ 10929407 w 12192000"/>
              <a:gd name="connsiteY75" fmla="*/ 652945 h 1924333"/>
              <a:gd name="connsiteX76" fmla="*/ 10979412 w 12192000"/>
              <a:gd name="connsiteY76" fmla="*/ 654217 h 1924333"/>
              <a:gd name="connsiteX77" fmla="*/ 11006959 w 12192000"/>
              <a:gd name="connsiteY77" fmla="*/ 657017 h 1924333"/>
              <a:gd name="connsiteX78" fmla="*/ 11077038 w 12192000"/>
              <a:gd name="connsiteY78" fmla="*/ 668487 h 1924333"/>
              <a:gd name="connsiteX79" fmla="*/ 11157850 w 12192000"/>
              <a:gd name="connsiteY79" fmla="*/ 693164 h 1924333"/>
              <a:gd name="connsiteX80" fmla="*/ 11175276 w 12192000"/>
              <a:gd name="connsiteY80" fmla="*/ 697243 h 1924333"/>
              <a:gd name="connsiteX81" fmla="*/ 11191131 w 12192000"/>
              <a:gd name="connsiteY81" fmla="*/ 696085 h 1924333"/>
              <a:gd name="connsiteX82" fmla="*/ 11195573 w 12192000"/>
              <a:gd name="connsiteY82" fmla="*/ 691751 h 1924333"/>
              <a:gd name="connsiteX83" fmla="*/ 11205299 w 12192000"/>
              <a:gd name="connsiteY83" fmla="*/ 693247 h 1924333"/>
              <a:gd name="connsiteX84" fmla="*/ 11223770 w 12192000"/>
              <a:gd name="connsiteY84" fmla="*/ 690335 h 1924333"/>
              <a:gd name="connsiteX85" fmla="*/ 11292119 w 12192000"/>
              <a:gd name="connsiteY85" fmla="*/ 713311 h 1924333"/>
              <a:gd name="connsiteX86" fmla="*/ 11435379 w 12192000"/>
              <a:gd name="connsiteY86" fmla="*/ 758519 h 1924333"/>
              <a:gd name="connsiteX87" fmla="*/ 11604406 w 12192000"/>
              <a:gd name="connsiteY87" fmla="*/ 810476 h 1924333"/>
              <a:gd name="connsiteX88" fmla="*/ 11652155 w 12192000"/>
              <a:gd name="connsiteY88" fmla="*/ 825109 h 1924333"/>
              <a:gd name="connsiteX89" fmla="*/ 11654192 w 12192000"/>
              <a:gd name="connsiteY89" fmla="*/ 827301 h 1924333"/>
              <a:gd name="connsiteX90" fmla="*/ 11676599 w 12192000"/>
              <a:gd name="connsiteY90" fmla="*/ 846628 h 1924333"/>
              <a:gd name="connsiteX91" fmla="*/ 11775168 w 12192000"/>
              <a:gd name="connsiteY91" fmla="*/ 890664 h 1924333"/>
              <a:gd name="connsiteX92" fmla="*/ 11826341 w 12192000"/>
              <a:gd name="connsiteY92" fmla="*/ 877558 h 1924333"/>
              <a:gd name="connsiteX93" fmla="*/ 11879068 w 12192000"/>
              <a:gd name="connsiteY93" fmla="*/ 874038 h 1924333"/>
              <a:gd name="connsiteX94" fmla="*/ 11889563 w 12192000"/>
              <a:gd name="connsiteY94" fmla="*/ 878619 h 1924333"/>
              <a:gd name="connsiteX95" fmla="*/ 12016613 w 12192000"/>
              <a:gd name="connsiteY95" fmla="*/ 886111 h 1924333"/>
              <a:gd name="connsiteX96" fmla="*/ 12108292 w 12192000"/>
              <a:gd name="connsiteY96" fmla="*/ 868500 h 1924333"/>
              <a:gd name="connsiteX97" fmla="*/ 12182910 w 12192000"/>
              <a:gd name="connsiteY97" fmla="*/ 882003 h 1924333"/>
              <a:gd name="connsiteX98" fmla="*/ 12192000 w 12192000"/>
              <a:gd name="connsiteY98" fmla="*/ 884778 h 1924333"/>
              <a:gd name="connsiteX99" fmla="*/ 12192000 w 12192000"/>
              <a:gd name="connsiteY99" fmla="*/ 1610315 h 1924333"/>
              <a:gd name="connsiteX100" fmla="*/ 12191998 w 12192000"/>
              <a:gd name="connsiteY100" fmla="*/ 1610315 h 1924333"/>
              <a:gd name="connsiteX101" fmla="*/ 12191998 w 12192000"/>
              <a:gd name="connsiteY101" fmla="*/ 1924333 h 1924333"/>
              <a:gd name="connsiteX102" fmla="*/ 0 w 12192000"/>
              <a:gd name="connsiteY102" fmla="*/ 1924333 h 1924333"/>
              <a:gd name="connsiteX103" fmla="*/ 0 w 12192000"/>
              <a:gd name="connsiteY103" fmla="*/ 505159 h 1924333"/>
              <a:gd name="connsiteX104" fmla="*/ 5722 w 12192000"/>
              <a:gd name="connsiteY104" fmla="*/ 508889 h 1924333"/>
              <a:gd name="connsiteX105" fmla="*/ 38476 w 12192000"/>
              <a:gd name="connsiteY105" fmla="*/ 524137 h 1924333"/>
              <a:gd name="connsiteX106" fmla="*/ 192883 w 12192000"/>
              <a:gd name="connsiteY106" fmla="*/ 545272 h 1924333"/>
              <a:gd name="connsiteX107" fmla="*/ 343710 w 12192000"/>
              <a:gd name="connsiteY107" fmla="*/ 565029 h 1924333"/>
              <a:gd name="connsiteX108" fmla="*/ 471066 w 12192000"/>
              <a:gd name="connsiteY108" fmla="*/ 549837 h 1924333"/>
              <a:gd name="connsiteX109" fmla="*/ 617333 w 12192000"/>
              <a:gd name="connsiteY109" fmla="*/ 526428 h 1924333"/>
              <a:gd name="connsiteX110" fmla="*/ 725203 w 12192000"/>
              <a:gd name="connsiteY110" fmla="*/ 523793 h 1924333"/>
              <a:gd name="connsiteX111" fmla="*/ 788494 w 12192000"/>
              <a:gd name="connsiteY111" fmla="*/ 505799 h 1924333"/>
              <a:gd name="connsiteX112" fmla="*/ 885977 w 12192000"/>
              <a:gd name="connsiteY112" fmla="*/ 526585 h 1924333"/>
              <a:gd name="connsiteX113" fmla="*/ 932142 w 12192000"/>
              <a:gd name="connsiteY113" fmla="*/ 528005 h 1924333"/>
              <a:gd name="connsiteX114" fmla="*/ 1090404 w 12192000"/>
              <a:gd name="connsiteY114" fmla="*/ 498299 h 1924333"/>
              <a:gd name="connsiteX115" fmla="*/ 1188628 w 12192000"/>
              <a:gd name="connsiteY115" fmla="*/ 483151 h 1924333"/>
              <a:gd name="connsiteX116" fmla="*/ 1316247 w 12192000"/>
              <a:gd name="connsiteY116" fmla="*/ 425979 h 1924333"/>
              <a:gd name="connsiteX117" fmla="*/ 1357712 w 12192000"/>
              <a:gd name="connsiteY117" fmla="*/ 416549 h 1924333"/>
              <a:gd name="connsiteX118" fmla="*/ 1425921 w 12192000"/>
              <a:gd name="connsiteY118" fmla="*/ 413953 h 1924333"/>
              <a:gd name="connsiteX119" fmla="*/ 1503817 w 12192000"/>
              <a:gd name="connsiteY119" fmla="*/ 380457 h 1924333"/>
              <a:gd name="connsiteX120" fmla="*/ 1639196 w 12192000"/>
              <a:gd name="connsiteY120" fmla="*/ 372785 h 1924333"/>
              <a:gd name="connsiteX121" fmla="*/ 1705606 w 12192000"/>
              <a:gd name="connsiteY121" fmla="*/ 359023 h 1924333"/>
              <a:gd name="connsiteX122" fmla="*/ 1813011 w 12192000"/>
              <a:gd name="connsiteY122" fmla="*/ 331023 h 1924333"/>
              <a:gd name="connsiteX123" fmla="*/ 1831380 w 12192000"/>
              <a:gd name="connsiteY123" fmla="*/ 341307 h 1924333"/>
              <a:gd name="connsiteX124" fmla="*/ 1858612 w 12192000"/>
              <a:gd name="connsiteY124" fmla="*/ 326777 h 1924333"/>
              <a:gd name="connsiteX125" fmla="*/ 1880661 w 12192000"/>
              <a:gd name="connsiteY125" fmla="*/ 335987 h 1924333"/>
              <a:gd name="connsiteX126" fmla="*/ 1941495 w 12192000"/>
              <a:gd name="connsiteY126" fmla="*/ 310792 h 1924333"/>
              <a:gd name="connsiteX127" fmla="*/ 1995402 w 12192000"/>
              <a:gd name="connsiteY127" fmla="*/ 305480 h 1924333"/>
              <a:gd name="connsiteX128" fmla="*/ 2223864 w 12192000"/>
              <a:gd name="connsiteY128" fmla="*/ 266118 h 1924333"/>
              <a:gd name="connsiteX129" fmla="*/ 2418043 w 12192000"/>
              <a:gd name="connsiteY129" fmla="*/ 215314 h 1924333"/>
              <a:gd name="connsiteX130" fmla="*/ 2558461 w 12192000"/>
              <a:gd name="connsiteY130" fmla="*/ 168193 h 1924333"/>
              <a:gd name="connsiteX131" fmla="*/ 2595535 w 12192000"/>
              <a:gd name="connsiteY131" fmla="*/ 158548 h 1924333"/>
              <a:gd name="connsiteX132" fmla="*/ 2626942 w 12192000"/>
              <a:gd name="connsiteY132" fmla="*/ 130400 h 1924333"/>
              <a:gd name="connsiteX133" fmla="*/ 2632225 w 12192000"/>
              <a:gd name="connsiteY133" fmla="*/ 130446 h 1924333"/>
              <a:gd name="connsiteX134" fmla="*/ 2696856 w 12192000"/>
              <a:gd name="connsiteY134" fmla="*/ 128498 h 1924333"/>
              <a:gd name="connsiteX135" fmla="*/ 2759767 w 12192000"/>
              <a:gd name="connsiteY135" fmla="*/ 127784 h 1924333"/>
              <a:gd name="connsiteX136" fmla="*/ 2792685 w 12192000"/>
              <a:gd name="connsiteY136" fmla="*/ 115710 h 1924333"/>
              <a:gd name="connsiteX137" fmla="*/ 2799767 w 12192000"/>
              <a:gd name="connsiteY137" fmla="*/ 113754 h 1924333"/>
              <a:gd name="connsiteX138" fmla="*/ 2829799 w 12192000"/>
              <a:gd name="connsiteY138" fmla="*/ 120042 h 1924333"/>
              <a:gd name="connsiteX139" fmla="*/ 2890704 w 12192000"/>
              <a:gd name="connsiteY139" fmla="*/ 121493 h 1924333"/>
              <a:gd name="connsiteX140" fmla="*/ 3042646 w 12192000"/>
              <a:gd name="connsiteY140" fmla="*/ 112273 h 1924333"/>
              <a:gd name="connsiteX141" fmla="*/ 3146630 w 12192000"/>
              <a:gd name="connsiteY141" fmla="*/ 100898 h 1924333"/>
              <a:gd name="connsiteX142" fmla="*/ 3233163 w 12192000"/>
              <a:gd name="connsiteY142" fmla="*/ 120200 h 1924333"/>
              <a:gd name="connsiteX143" fmla="*/ 3372699 w 12192000"/>
              <a:gd name="connsiteY143" fmla="*/ 129394 h 1924333"/>
              <a:gd name="connsiteX144" fmla="*/ 3394352 w 12192000"/>
              <a:gd name="connsiteY144" fmla="*/ 131671 h 1924333"/>
              <a:gd name="connsiteX145" fmla="*/ 3448218 w 12192000"/>
              <a:gd name="connsiteY145" fmla="*/ 118229 h 1924333"/>
              <a:gd name="connsiteX146" fmla="*/ 3505047 w 12192000"/>
              <a:gd name="connsiteY146" fmla="*/ 115412 h 1924333"/>
              <a:gd name="connsiteX147" fmla="*/ 3521767 w 12192000"/>
              <a:gd name="connsiteY147" fmla="*/ 111071 h 1924333"/>
              <a:gd name="connsiteX148" fmla="*/ 3585137 w 12192000"/>
              <a:gd name="connsiteY148" fmla="*/ 114371 h 1924333"/>
              <a:gd name="connsiteX149" fmla="*/ 3690293 w 12192000"/>
              <a:gd name="connsiteY149" fmla="*/ 98301 h 1924333"/>
              <a:gd name="connsiteX150" fmla="*/ 3867818 w 12192000"/>
              <a:gd name="connsiteY150" fmla="*/ 88985 h 1924333"/>
              <a:gd name="connsiteX151" fmla="*/ 4091337 w 12192000"/>
              <a:gd name="connsiteY151" fmla="*/ 70813 h 1924333"/>
              <a:gd name="connsiteX152" fmla="*/ 4246332 w 12192000"/>
              <a:gd name="connsiteY152" fmla="*/ 41697 h 1924333"/>
              <a:gd name="connsiteX153" fmla="*/ 4266975 w 12192000"/>
              <a:gd name="connsiteY153" fmla="*/ 46592 h 1924333"/>
              <a:gd name="connsiteX154" fmla="*/ 4270566 w 12192000"/>
              <a:gd name="connsiteY154" fmla="*/ 47620 h 1924333"/>
              <a:gd name="connsiteX155" fmla="*/ 4288964 w 12192000"/>
              <a:gd name="connsiteY155" fmla="*/ 52766 h 1924333"/>
              <a:gd name="connsiteX156" fmla="*/ 4365137 w 12192000"/>
              <a:gd name="connsiteY156" fmla="*/ 51783 h 1924333"/>
              <a:gd name="connsiteX157" fmla="*/ 4430546 w 12192000"/>
              <a:gd name="connsiteY157" fmla="*/ 44555 h 1924333"/>
              <a:gd name="connsiteX158" fmla="*/ 4444136 w 12192000"/>
              <a:gd name="connsiteY158" fmla="*/ 39567 h 1924333"/>
              <a:gd name="connsiteX159" fmla="*/ 4534039 w 12192000"/>
              <a:gd name="connsiteY159" fmla="*/ 31604 h 1924333"/>
              <a:gd name="connsiteX160" fmla="*/ 4560448 w 12192000"/>
              <a:gd name="connsiteY160" fmla="*/ 25231 h 1924333"/>
              <a:gd name="connsiteX161" fmla="*/ 4568006 w 12192000"/>
              <a:gd name="connsiteY161" fmla="*/ 25970 h 1924333"/>
              <a:gd name="connsiteX162" fmla="*/ 4595497 w 12192000"/>
              <a:gd name="connsiteY162" fmla="*/ 22958 h 1924333"/>
              <a:gd name="connsiteX163" fmla="*/ 4608623 w 12192000"/>
              <a:gd name="connsiteY163" fmla="*/ 18108 h 1924333"/>
              <a:gd name="connsiteX164" fmla="*/ 4623942 w 12192000"/>
              <a:gd name="connsiteY164" fmla="*/ 22251 h 1924333"/>
              <a:gd name="connsiteX165" fmla="*/ 4664336 w 12192000"/>
              <a:gd name="connsiteY165" fmla="*/ 23306 h 1924333"/>
              <a:gd name="connsiteX166" fmla="*/ 4677385 w 12192000"/>
              <a:gd name="connsiteY166" fmla="*/ 18246 h 1924333"/>
              <a:gd name="connsiteX167" fmla="*/ 4698143 w 12192000"/>
              <a:gd name="connsiteY167" fmla="*/ 18036 h 1924333"/>
              <a:gd name="connsiteX168" fmla="*/ 4750609 w 12192000"/>
              <a:gd name="connsiteY168" fmla="*/ 23611 h 1924333"/>
              <a:gd name="connsiteX169" fmla="*/ 4784658 w 12192000"/>
              <a:gd name="connsiteY169" fmla="*/ 25057 h 1924333"/>
              <a:gd name="connsiteX170" fmla="*/ 4847558 w 12192000"/>
              <a:gd name="connsiteY170" fmla="*/ 38726 h 1924333"/>
              <a:gd name="connsiteX171" fmla="*/ 4909134 w 12192000"/>
              <a:gd name="connsiteY171" fmla="*/ 50659 h 1924333"/>
              <a:gd name="connsiteX172" fmla="*/ 5099219 w 12192000"/>
              <a:gd name="connsiteY172" fmla="*/ 55050 h 1924333"/>
              <a:gd name="connsiteX173" fmla="*/ 5184992 w 12192000"/>
              <a:gd name="connsiteY173" fmla="*/ 67596 h 1924333"/>
              <a:gd name="connsiteX174" fmla="*/ 5229637 w 12192000"/>
              <a:gd name="connsiteY174" fmla="*/ 67789 h 1924333"/>
              <a:gd name="connsiteX175" fmla="*/ 5389346 w 12192000"/>
              <a:gd name="connsiteY175" fmla="*/ 80211 h 1924333"/>
              <a:gd name="connsiteX176" fmla="*/ 5494414 w 12192000"/>
              <a:gd name="connsiteY176" fmla="*/ 75926 h 1924333"/>
              <a:gd name="connsiteX177" fmla="*/ 5528443 w 12192000"/>
              <a:gd name="connsiteY177" fmla="*/ 77206 h 1924333"/>
              <a:gd name="connsiteX178" fmla="*/ 5684939 w 12192000"/>
              <a:gd name="connsiteY178" fmla="*/ 50269 h 1924333"/>
              <a:gd name="connsiteX179" fmla="*/ 5765146 w 12192000"/>
              <a:gd name="connsiteY179" fmla="*/ 50414 h 1924333"/>
              <a:gd name="connsiteX180" fmla="*/ 5848655 w 12192000"/>
              <a:gd name="connsiteY180" fmla="*/ 35257 h 1924333"/>
              <a:gd name="connsiteX181" fmla="*/ 5930656 w 12192000"/>
              <a:gd name="connsiteY181" fmla="*/ 30131 h 1924333"/>
              <a:gd name="connsiteX182" fmla="*/ 6124150 w 12192000"/>
              <a:gd name="connsiteY182" fmla="*/ 31679 h 1924333"/>
              <a:gd name="connsiteX183" fmla="*/ 6189199 w 12192000"/>
              <a:gd name="connsiteY183" fmla="*/ 588 h 1924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Lst>
            <a:rect l="l" t="t" r="r" b="b"/>
            <a:pathLst>
              <a:path w="12192000" h="1924333">
                <a:moveTo>
                  <a:pt x="6189199" y="588"/>
                </a:moveTo>
                <a:cubicBezTo>
                  <a:pt x="6196356" y="-574"/>
                  <a:pt x="6202609" y="-108"/>
                  <a:pt x="6207079" y="2850"/>
                </a:cubicBezTo>
                <a:cubicBezTo>
                  <a:pt x="6222026" y="2749"/>
                  <a:pt x="6273489" y="3767"/>
                  <a:pt x="6285610" y="18131"/>
                </a:cubicBezTo>
                <a:cubicBezTo>
                  <a:pt x="6307255" y="18685"/>
                  <a:pt x="6357141" y="23793"/>
                  <a:pt x="6378008" y="24625"/>
                </a:cubicBezTo>
                <a:cubicBezTo>
                  <a:pt x="6409946" y="30645"/>
                  <a:pt x="6438307" y="10375"/>
                  <a:pt x="6466340" y="21366"/>
                </a:cubicBezTo>
                <a:cubicBezTo>
                  <a:pt x="6488276" y="31229"/>
                  <a:pt x="6529854" y="28110"/>
                  <a:pt x="6553334" y="35307"/>
                </a:cubicBezTo>
                <a:cubicBezTo>
                  <a:pt x="6561737" y="48059"/>
                  <a:pt x="6609188" y="62087"/>
                  <a:pt x="6626068" y="58045"/>
                </a:cubicBezTo>
                <a:cubicBezTo>
                  <a:pt x="6660952" y="66570"/>
                  <a:pt x="6666277" y="84716"/>
                  <a:pt x="6692303" y="91487"/>
                </a:cubicBezTo>
                <a:lnTo>
                  <a:pt x="6733670" y="118130"/>
                </a:lnTo>
                <a:lnTo>
                  <a:pt x="6798016" y="112271"/>
                </a:lnTo>
                <a:lnTo>
                  <a:pt x="6801081" y="114963"/>
                </a:lnTo>
                <a:cubicBezTo>
                  <a:pt x="6806919" y="120140"/>
                  <a:pt x="6812832" y="125016"/>
                  <a:pt x="6819351" y="128825"/>
                </a:cubicBezTo>
                <a:cubicBezTo>
                  <a:pt x="6825742" y="109997"/>
                  <a:pt x="6840132" y="116541"/>
                  <a:pt x="6852732" y="123321"/>
                </a:cubicBezTo>
                <a:lnTo>
                  <a:pt x="6865247" y="128836"/>
                </a:lnTo>
                <a:lnTo>
                  <a:pt x="6905517" y="129265"/>
                </a:lnTo>
                <a:cubicBezTo>
                  <a:pt x="6934052" y="140042"/>
                  <a:pt x="6939773" y="141556"/>
                  <a:pt x="6950286" y="150104"/>
                </a:cubicBezTo>
                <a:lnTo>
                  <a:pt x="7003442" y="136136"/>
                </a:lnTo>
                <a:lnTo>
                  <a:pt x="7160047" y="166721"/>
                </a:lnTo>
                <a:cubicBezTo>
                  <a:pt x="7207281" y="179911"/>
                  <a:pt x="7280644" y="210197"/>
                  <a:pt x="7325604" y="215867"/>
                </a:cubicBezTo>
                <a:cubicBezTo>
                  <a:pt x="7460113" y="233904"/>
                  <a:pt x="7393081" y="242880"/>
                  <a:pt x="7540522" y="239374"/>
                </a:cubicBezTo>
                <a:cubicBezTo>
                  <a:pt x="7545714" y="234872"/>
                  <a:pt x="7605972" y="231727"/>
                  <a:pt x="7612071" y="229553"/>
                </a:cubicBezTo>
                <a:lnTo>
                  <a:pt x="7651995" y="244567"/>
                </a:lnTo>
                <a:lnTo>
                  <a:pt x="7725761" y="258638"/>
                </a:lnTo>
                <a:lnTo>
                  <a:pt x="7823038" y="287078"/>
                </a:lnTo>
                <a:cubicBezTo>
                  <a:pt x="7837080" y="286482"/>
                  <a:pt x="7851647" y="286498"/>
                  <a:pt x="7866405" y="287288"/>
                </a:cubicBezTo>
                <a:lnTo>
                  <a:pt x="7875021" y="288224"/>
                </a:lnTo>
                <a:cubicBezTo>
                  <a:pt x="7875062" y="288354"/>
                  <a:pt x="7875105" y="288483"/>
                  <a:pt x="7875146" y="288614"/>
                </a:cubicBezTo>
                <a:cubicBezTo>
                  <a:pt x="7880550" y="289202"/>
                  <a:pt x="7901153" y="290716"/>
                  <a:pt x="7907443" y="291752"/>
                </a:cubicBezTo>
                <a:lnTo>
                  <a:pt x="7912892" y="294833"/>
                </a:lnTo>
                <a:lnTo>
                  <a:pt x="7946345" y="319359"/>
                </a:lnTo>
                <a:cubicBezTo>
                  <a:pt x="7958657" y="312776"/>
                  <a:pt x="7996513" y="309749"/>
                  <a:pt x="8021238" y="315159"/>
                </a:cubicBezTo>
                <a:cubicBezTo>
                  <a:pt x="8045964" y="320570"/>
                  <a:pt x="8058169" y="340462"/>
                  <a:pt x="8094697" y="351819"/>
                </a:cubicBezTo>
                <a:cubicBezTo>
                  <a:pt x="8129587" y="361154"/>
                  <a:pt x="8116181" y="360544"/>
                  <a:pt x="8155208" y="371168"/>
                </a:cubicBezTo>
                <a:cubicBezTo>
                  <a:pt x="8196217" y="383300"/>
                  <a:pt x="8205468" y="391801"/>
                  <a:pt x="8248472" y="400489"/>
                </a:cubicBezTo>
                <a:cubicBezTo>
                  <a:pt x="8283932" y="419791"/>
                  <a:pt x="8278617" y="392031"/>
                  <a:pt x="8300068" y="405531"/>
                </a:cubicBezTo>
                <a:lnTo>
                  <a:pt x="8356293" y="403328"/>
                </a:lnTo>
                <a:cubicBezTo>
                  <a:pt x="8377247" y="404463"/>
                  <a:pt x="8438442" y="433194"/>
                  <a:pt x="8475838" y="435524"/>
                </a:cubicBezTo>
                <a:cubicBezTo>
                  <a:pt x="8510241" y="438037"/>
                  <a:pt x="8545511" y="449840"/>
                  <a:pt x="8575216" y="450198"/>
                </a:cubicBezTo>
                <a:lnTo>
                  <a:pt x="8588650" y="447070"/>
                </a:lnTo>
                <a:lnTo>
                  <a:pt x="8612184" y="439577"/>
                </a:lnTo>
                <a:lnTo>
                  <a:pt x="8630713" y="433015"/>
                </a:lnTo>
                <a:cubicBezTo>
                  <a:pt x="8635870" y="429519"/>
                  <a:pt x="8700685" y="428411"/>
                  <a:pt x="8704240" y="422865"/>
                </a:cubicBezTo>
                <a:cubicBezTo>
                  <a:pt x="8761777" y="429549"/>
                  <a:pt x="8768302" y="427178"/>
                  <a:pt x="8829513" y="429389"/>
                </a:cubicBezTo>
                <a:cubicBezTo>
                  <a:pt x="8922895" y="444672"/>
                  <a:pt x="8924579" y="401507"/>
                  <a:pt x="9083651" y="390744"/>
                </a:cubicBezTo>
                <a:cubicBezTo>
                  <a:pt x="9138403" y="388032"/>
                  <a:pt x="9315003" y="378647"/>
                  <a:pt x="9371402" y="371809"/>
                </a:cubicBezTo>
                <a:cubicBezTo>
                  <a:pt x="9358632" y="337502"/>
                  <a:pt x="9402842" y="379364"/>
                  <a:pt x="9429586" y="369213"/>
                </a:cubicBezTo>
                <a:cubicBezTo>
                  <a:pt x="9449312" y="370213"/>
                  <a:pt x="9473938" y="373270"/>
                  <a:pt x="9489757" y="377814"/>
                </a:cubicBezTo>
                <a:cubicBezTo>
                  <a:pt x="9498164" y="379256"/>
                  <a:pt x="9507139" y="379272"/>
                  <a:pt x="9516954" y="376991"/>
                </a:cubicBezTo>
                <a:cubicBezTo>
                  <a:pt x="9548430" y="354766"/>
                  <a:pt x="9591874" y="370315"/>
                  <a:pt x="9645588" y="363590"/>
                </a:cubicBezTo>
                <a:cubicBezTo>
                  <a:pt x="9660487" y="368814"/>
                  <a:pt x="9710817" y="350550"/>
                  <a:pt x="9722896" y="360983"/>
                </a:cubicBezTo>
                <a:cubicBezTo>
                  <a:pt x="9733918" y="362239"/>
                  <a:pt x="9745201" y="356679"/>
                  <a:pt x="9752803" y="368492"/>
                </a:cubicBezTo>
                <a:cubicBezTo>
                  <a:pt x="9793268" y="374490"/>
                  <a:pt x="9843313" y="380978"/>
                  <a:pt x="9890305" y="380736"/>
                </a:cubicBezTo>
                <a:cubicBezTo>
                  <a:pt x="9912701" y="380083"/>
                  <a:pt x="9926523" y="379037"/>
                  <a:pt x="9939767" y="377776"/>
                </a:cubicBezTo>
                <a:lnTo>
                  <a:pt x="9944355" y="377352"/>
                </a:lnTo>
                <a:lnTo>
                  <a:pt x="9953719" y="375642"/>
                </a:lnTo>
                <a:lnTo>
                  <a:pt x="9955809" y="376294"/>
                </a:lnTo>
                <a:lnTo>
                  <a:pt x="10032710" y="394940"/>
                </a:lnTo>
                <a:lnTo>
                  <a:pt x="10049925" y="404971"/>
                </a:lnTo>
                <a:lnTo>
                  <a:pt x="10112671" y="414549"/>
                </a:lnTo>
                <a:cubicBezTo>
                  <a:pt x="10169643" y="412125"/>
                  <a:pt x="10132220" y="425358"/>
                  <a:pt x="10170853" y="435168"/>
                </a:cubicBezTo>
                <a:cubicBezTo>
                  <a:pt x="10206088" y="442020"/>
                  <a:pt x="10240809" y="454081"/>
                  <a:pt x="10290184" y="448123"/>
                </a:cubicBezTo>
                <a:cubicBezTo>
                  <a:pt x="10301813" y="444919"/>
                  <a:pt x="10315233" y="449499"/>
                  <a:pt x="10320158" y="458352"/>
                </a:cubicBezTo>
                <a:cubicBezTo>
                  <a:pt x="10321006" y="459876"/>
                  <a:pt x="10321565" y="461470"/>
                  <a:pt x="10321815" y="463087"/>
                </a:cubicBezTo>
                <a:cubicBezTo>
                  <a:pt x="10354058" y="457158"/>
                  <a:pt x="10355176" y="470634"/>
                  <a:pt x="10373742" y="464538"/>
                </a:cubicBezTo>
                <a:cubicBezTo>
                  <a:pt x="10403060" y="475292"/>
                  <a:pt x="10411841" y="497597"/>
                  <a:pt x="10428532" y="492504"/>
                </a:cubicBezTo>
                <a:cubicBezTo>
                  <a:pt x="10440561" y="500742"/>
                  <a:pt x="10446267" y="521930"/>
                  <a:pt x="10466490" y="517759"/>
                </a:cubicBezTo>
                <a:cubicBezTo>
                  <a:pt x="10464622" y="519986"/>
                  <a:pt x="10465013" y="521261"/>
                  <a:pt x="10466675" y="522076"/>
                </a:cubicBezTo>
                <a:lnTo>
                  <a:pt x="10470309" y="522792"/>
                </a:lnTo>
                <a:lnTo>
                  <a:pt x="10474138" y="519761"/>
                </a:lnTo>
                <a:cubicBezTo>
                  <a:pt x="10488888" y="509612"/>
                  <a:pt x="10484914" y="524734"/>
                  <a:pt x="10501100" y="528263"/>
                </a:cubicBezTo>
                <a:cubicBezTo>
                  <a:pt x="10508412" y="530705"/>
                  <a:pt x="10505426" y="533743"/>
                  <a:pt x="10502395" y="536393"/>
                </a:cubicBezTo>
                <a:lnTo>
                  <a:pt x="10689496" y="560233"/>
                </a:lnTo>
                <a:cubicBezTo>
                  <a:pt x="10721441" y="573640"/>
                  <a:pt x="10757547" y="582937"/>
                  <a:pt x="10788736" y="613188"/>
                </a:cubicBezTo>
                <a:cubicBezTo>
                  <a:pt x="10794510" y="621641"/>
                  <a:pt x="10807098" y="616073"/>
                  <a:pt x="10819747" y="621351"/>
                </a:cubicBezTo>
                <a:cubicBezTo>
                  <a:pt x="10832398" y="626630"/>
                  <a:pt x="10846356" y="639592"/>
                  <a:pt x="10864632" y="644858"/>
                </a:cubicBezTo>
                <a:cubicBezTo>
                  <a:pt x="10895617" y="652290"/>
                  <a:pt x="10921550" y="640451"/>
                  <a:pt x="10929407" y="652945"/>
                </a:cubicBezTo>
                <a:cubicBezTo>
                  <a:pt x="10945460" y="653176"/>
                  <a:pt x="10968148" y="640553"/>
                  <a:pt x="10979412" y="654217"/>
                </a:cubicBezTo>
                <a:cubicBezTo>
                  <a:pt x="10981679" y="643737"/>
                  <a:pt x="10997287" y="663414"/>
                  <a:pt x="11006959" y="657017"/>
                </a:cubicBezTo>
                <a:cubicBezTo>
                  <a:pt x="11023230" y="659396"/>
                  <a:pt x="11051890" y="662462"/>
                  <a:pt x="11077038" y="668487"/>
                </a:cubicBezTo>
                <a:cubicBezTo>
                  <a:pt x="11097000" y="690299"/>
                  <a:pt x="11141286" y="676399"/>
                  <a:pt x="11157850" y="693164"/>
                </a:cubicBezTo>
                <a:cubicBezTo>
                  <a:pt x="11163800" y="695757"/>
                  <a:pt x="11169599" y="696942"/>
                  <a:pt x="11175276" y="697243"/>
                </a:cubicBezTo>
                <a:lnTo>
                  <a:pt x="11191131" y="696085"/>
                </a:lnTo>
                <a:lnTo>
                  <a:pt x="11195573" y="691751"/>
                </a:lnTo>
                <a:lnTo>
                  <a:pt x="11205299" y="693247"/>
                </a:lnTo>
                <a:lnTo>
                  <a:pt x="11223770" y="690335"/>
                </a:lnTo>
                <a:cubicBezTo>
                  <a:pt x="11237778" y="693777"/>
                  <a:pt x="11256852" y="701947"/>
                  <a:pt x="11292119" y="713311"/>
                </a:cubicBezTo>
                <a:cubicBezTo>
                  <a:pt x="11334878" y="733451"/>
                  <a:pt x="11401662" y="729175"/>
                  <a:pt x="11435379" y="758519"/>
                </a:cubicBezTo>
                <a:lnTo>
                  <a:pt x="11604406" y="810476"/>
                </a:lnTo>
                <a:lnTo>
                  <a:pt x="11652155" y="825109"/>
                </a:lnTo>
                <a:lnTo>
                  <a:pt x="11654192" y="827301"/>
                </a:lnTo>
                <a:cubicBezTo>
                  <a:pt x="11661650" y="834729"/>
                  <a:pt x="11669215" y="841480"/>
                  <a:pt x="11676599" y="846628"/>
                </a:cubicBezTo>
                <a:cubicBezTo>
                  <a:pt x="11688258" y="861760"/>
                  <a:pt x="11752266" y="896888"/>
                  <a:pt x="11775168" y="890664"/>
                </a:cubicBezTo>
                <a:cubicBezTo>
                  <a:pt x="11790977" y="883819"/>
                  <a:pt x="11808364" y="879901"/>
                  <a:pt x="11826341" y="877558"/>
                </a:cubicBezTo>
                <a:lnTo>
                  <a:pt x="11879068" y="874038"/>
                </a:lnTo>
                <a:lnTo>
                  <a:pt x="11889563" y="878619"/>
                </a:lnTo>
                <a:lnTo>
                  <a:pt x="12016613" y="886111"/>
                </a:lnTo>
                <a:lnTo>
                  <a:pt x="12108292" y="868500"/>
                </a:lnTo>
                <a:cubicBezTo>
                  <a:pt x="12129725" y="867311"/>
                  <a:pt x="12157891" y="874537"/>
                  <a:pt x="12182910" y="882003"/>
                </a:cubicBezTo>
                <a:lnTo>
                  <a:pt x="12192000" y="884778"/>
                </a:lnTo>
                <a:lnTo>
                  <a:pt x="12192000" y="1610315"/>
                </a:lnTo>
                <a:lnTo>
                  <a:pt x="12191998" y="1610315"/>
                </a:lnTo>
                <a:lnTo>
                  <a:pt x="12191998" y="1924333"/>
                </a:lnTo>
                <a:lnTo>
                  <a:pt x="0" y="1924333"/>
                </a:lnTo>
                <a:lnTo>
                  <a:pt x="0" y="505159"/>
                </a:lnTo>
                <a:lnTo>
                  <a:pt x="5722" y="508889"/>
                </a:lnTo>
                <a:cubicBezTo>
                  <a:pt x="21614" y="518548"/>
                  <a:pt x="33814" y="524781"/>
                  <a:pt x="38476" y="524137"/>
                </a:cubicBezTo>
                <a:cubicBezTo>
                  <a:pt x="99229" y="544180"/>
                  <a:pt x="142010" y="538457"/>
                  <a:pt x="192883" y="545272"/>
                </a:cubicBezTo>
                <a:cubicBezTo>
                  <a:pt x="277629" y="525210"/>
                  <a:pt x="293434" y="558443"/>
                  <a:pt x="343710" y="565029"/>
                </a:cubicBezTo>
                <a:cubicBezTo>
                  <a:pt x="383094" y="555729"/>
                  <a:pt x="425462" y="556271"/>
                  <a:pt x="471066" y="549837"/>
                </a:cubicBezTo>
                <a:cubicBezTo>
                  <a:pt x="513583" y="544428"/>
                  <a:pt x="569194" y="531004"/>
                  <a:pt x="617333" y="526428"/>
                </a:cubicBezTo>
                <a:cubicBezTo>
                  <a:pt x="660031" y="520760"/>
                  <a:pt x="696675" y="523882"/>
                  <a:pt x="725203" y="523793"/>
                </a:cubicBezTo>
                <a:cubicBezTo>
                  <a:pt x="736650" y="521695"/>
                  <a:pt x="780513" y="502146"/>
                  <a:pt x="788494" y="505799"/>
                </a:cubicBezTo>
                <a:lnTo>
                  <a:pt x="885977" y="526585"/>
                </a:lnTo>
                <a:cubicBezTo>
                  <a:pt x="906140" y="522837"/>
                  <a:pt x="917203" y="532232"/>
                  <a:pt x="932142" y="528005"/>
                </a:cubicBezTo>
                <a:cubicBezTo>
                  <a:pt x="963701" y="524128"/>
                  <a:pt x="1061555" y="499582"/>
                  <a:pt x="1090404" y="498299"/>
                </a:cubicBezTo>
                <a:cubicBezTo>
                  <a:pt x="1132840" y="494057"/>
                  <a:pt x="1148476" y="496041"/>
                  <a:pt x="1188628" y="483151"/>
                </a:cubicBezTo>
                <a:cubicBezTo>
                  <a:pt x="1230397" y="468408"/>
                  <a:pt x="1278711" y="457638"/>
                  <a:pt x="1316247" y="425979"/>
                </a:cubicBezTo>
                <a:cubicBezTo>
                  <a:pt x="1322662" y="417251"/>
                  <a:pt x="1339433" y="418553"/>
                  <a:pt x="1357712" y="416549"/>
                </a:cubicBezTo>
                <a:cubicBezTo>
                  <a:pt x="1375991" y="414544"/>
                  <a:pt x="1423507" y="412949"/>
                  <a:pt x="1425921" y="413953"/>
                </a:cubicBezTo>
                <a:cubicBezTo>
                  <a:pt x="1450272" y="407937"/>
                  <a:pt x="1458223" y="388156"/>
                  <a:pt x="1503817" y="380457"/>
                </a:cubicBezTo>
                <a:cubicBezTo>
                  <a:pt x="1541095" y="377398"/>
                  <a:pt x="1605565" y="376357"/>
                  <a:pt x="1639196" y="372785"/>
                </a:cubicBezTo>
                <a:cubicBezTo>
                  <a:pt x="1653280" y="376736"/>
                  <a:pt x="1695289" y="365766"/>
                  <a:pt x="1705606" y="359023"/>
                </a:cubicBezTo>
                <a:cubicBezTo>
                  <a:pt x="1729169" y="336295"/>
                  <a:pt x="1793207" y="348537"/>
                  <a:pt x="1813011" y="331023"/>
                </a:cubicBezTo>
                <a:cubicBezTo>
                  <a:pt x="1820772" y="328179"/>
                  <a:pt x="1823566" y="341833"/>
                  <a:pt x="1831380" y="341307"/>
                </a:cubicBezTo>
                <a:lnTo>
                  <a:pt x="1858612" y="326777"/>
                </a:lnTo>
                <a:lnTo>
                  <a:pt x="1880661" y="335987"/>
                </a:lnTo>
                <a:lnTo>
                  <a:pt x="1941495" y="310792"/>
                </a:lnTo>
                <a:cubicBezTo>
                  <a:pt x="1978970" y="307223"/>
                  <a:pt x="1947391" y="291714"/>
                  <a:pt x="1995402" y="305480"/>
                </a:cubicBezTo>
                <a:cubicBezTo>
                  <a:pt x="2042464" y="298034"/>
                  <a:pt x="2153424" y="281146"/>
                  <a:pt x="2223864" y="266118"/>
                </a:cubicBezTo>
                <a:cubicBezTo>
                  <a:pt x="2261296" y="256300"/>
                  <a:pt x="2360518" y="238323"/>
                  <a:pt x="2418043" y="215314"/>
                </a:cubicBezTo>
                <a:cubicBezTo>
                  <a:pt x="2472088" y="206823"/>
                  <a:pt x="2499422" y="162612"/>
                  <a:pt x="2558461" y="168193"/>
                </a:cubicBezTo>
                <a:cubicBezTo>
                  <a:pt x="2559660" y="164506"/>
                  <a:pt x="2592244" y="161337"/>
                  <a:pt x="2595535" y="158548"/>
                </a:cubicBezTo>
                <a:lnTo>
                  <a:pt x="2626942" y="130400"/>
                </a:lnTo>
                <a:lnTo>
                  <a:pt x="2632225" y="130446"/>
                </a:lnTo>
                <a:lnTo>
                  <a:pt x="2696856" y="128498"/>
                </a:lnTo>
                <a:lnTo>
                  <a:pt x="2759767" y="127784"/>
                </a:lnTo>
                <a:cubicBezTo>
                  <a:pt x="2770024" y="123546"/>
                  <a:pt x="2781047" y="119463"/>
                  <a:pt x="2792685" y="115710"/>
                </a:cubicBezTo>
                <a:lnTo>
                  <a:pt x="2799767" y="113754"/>
                </a:lnTo>
                <a:lnTo>
                  <a:pt x="2829799" y="120042"/>
                </a:lnTo>
                <a:lnTo>
                  <a:pt x="2890704" y="121493"/>
                </a:lnTo>
                <a:cubicBezTo>
                  <a:pt x="2935390" y="121035"/>
                  <a:pt x="2990780" y="113193"/>
                  <a:pt x="3042646" y="112273"/>
                </a:cubicBezTo>
                <a:cubicBezTo>
                  <a:pt x="3077119" y="111474"/>
                  <a:pt x="3124089" y="100414"/>
                  <a:pt x="3146630" y="100898"/>
                </a:cubicBezTo>
                <a:cubicBezTo>
                  <a:pt x="3169381" y="117699"/>
                  <a:pt x="3224695" y="125864"/>
                  <a:pt x="3233163" y="120200"/>
                </a:cubicBezTo>
                <a:lnTo>
                  <a:pt x="3372699" y="129394"/>
                </a:lnTo>
                <a:cubicBezTo>
                  <a:pt x="3389020" y="126586"/>
                  <a:pt x="3397563" y="116804"/>
                  <a:pt x="3394352" y="131671"/>
                </a:cubicBezTo>
                <a:cubicBezTo>
                  <a:pt x="3406102" y="131485"/>
                  <a:pt x="3429770" y="120938"/>
                  <a:pt x="3448218" y="118229"/>
                </a:cubicBezTo>
                <a:lnTo>
                  <a:pt x="3505047" y="115412"/>
                </a:lnTo>
                <a:lnTo>
                  <a:pt x="3521767" y="111071"/>
                </a:lnTo>
                <a:cubicBezTo>
                  <a:pt x="3526335" y="108877"/>
                  <a:pt x="3582156" y="117732"/>
                  <a:pt x="3585137" y="114371"/>
                </a:cubicBezTo>
                <a:cubicBezTo>
                  <a:pt x="3638265" y="102098"/>
                  <a:pt x="3633789" y="98565"/>
                  <a:pt x="3690293" y="98301"/>
                </a:cubicBezTo>
                <a:cubicBezTo>
                  <a:pt x="3782197" y="112746"/>
                  <a:pt x="3826738" y="92943"/>
                  <a:pt x="3867818" y="88985"/>
                </a:cubicBezTo>
                <a:cubicBezTo>
                  <a:pt x="3943777" y="81477"/>
                  <a:pt x="3990501" y="75194"/>
                  <a:pt x="4091337" y="70813"/>
                </a:cubicBezTo>
                <a:cubicBezTo>
                  <a:pt x="4154422" y="62932"/>
                  <a:pt x="4217060" y="45734"/>
                  <a:pt x="4246332" y="41697"/>
                </a:cubicBezTo>
                <a:cubicBezTo>
                  <a:pt x="4253308" y="42804"/>
                  <a:pt x="4260125" y="44606"/>
                  <a:pt x="4266975" y="46592"/>
                </a:cubicBezTo>
                <a:lnTo>
                  <a:pt x="4270566" y="47620"/>
                </a:lnTo>
                <a:lnTo>
                  <a:pt x="4288964" y="52766"/>
                </a:lnTo>
                <a:lnTo>
                  <a:pt x="4365137" y="51783"/>
                </a:lnTo>
                <a:lnTo>
                  <a:pt x="4430546" y="44555"/>
                </a:lnTo>
                <a:lnTo>
                  <a:pt x="4444136" y="39567"/>
                </a:lnTo>
                <a:lnTo>
                  <a:pt x="4534039" y="31604"/>
                </a:lnTo>
                <a:lnTo>
                  <a:pt x="4560448" y="25231"/>
                </a:lnTo>
                <a:lnTo>
                  <a:pt x="4568006" y="25970"/>
                </a:lnTo>
                <a:cubicBezTo>
                  <a:pt x="4580278" y="23866"/>
                  <a:pt x="4594878" y="14904"/>
                  <a:pt x="4595497" y="22958"/>
                </a:cubicBezTo>
                <a:lnTo>
                  <a:pt x="4608623" y="18108"/>
                </a:lnTo>
                <a:lnTo>
                  <a:pt x="4623942" y="22251"/>
                </a:lnTo>
                <a:cubicBezTo>
                  <a:pt x="4633227" y="23117"/>
                  <a:pt x="4655429" y="23973"/>
                  <a:pt x="4664336" y="23306"/>
                </a:cubicBezTo>
                <a:lnTo>
                  <a:pt x="4677385" y="18246"/>
                </a:lnTo>
                <a:lnTo>
                  <a:pt x="4698143" y="18036"/>
                </a:lnTo>
                <a:cubicBezTo>
                  <a:pt x="4710347" y="18931"/>
                  <a:pt x="4736189" y="22441"/>
                  <a:pt x="4750609" y="23611"/>
                </a:cubicBezTo>
                <a:cubicBezTo>
                  <a:pt x="4764270" y="27424"/>
                  <a:pt x="4774858" y="29782"/>
                  <a:pt x="4784658" y="25057"/>
                </a:cubicBezTo>
                <a:cubicBezTo>
                  <a:pt x="4804708" y="29613"/>
                  <a:pt x="4822811" y="48263"/>
                  <a:pt x="4847558" y="38726"/>
                </a:cubicBezTo>
                <a:cubicBezTo>
                  <a:pt x="4868304" y="42993"/>
                  <a:pt x="4867190" y="47939"/>
                  <a:pt x="4909134" y="50659"/>
                </a:cubicBezTo>
                <a:cubicBezTo>
                  <a:pt x="4945026" y="52455"/>
                  <a:pt x="5063406" y="54096"/>
                  <a:pt x="5099219" y="55050"/>
                </a:cubicBezTo>
                <a:cubicBezTo>
                  <a:pt x="5145195" y="57873"/>
                  <a:pt x="5163254" y="65473"/>
                  <a:pt x="5184992" y="67596"/>
                </a:cubicBezTo>
                <a:cubicBezTo>
                  <a:pt x="5206728" y="69720"/>
                  <a:pt x="5195578" y="65687"/>
                  <a:pt x="5229637" y="67789"/>
                </a:cubicBezTo>
                <a:cubicBezTo>
                  <a:pt x="5263695" y="69892"/>
                  <a:pt x="5345217" y="78854"/>
                  <a:pt x="5389346" y="80211"/>
                </a:cubicBezTo>
                <a:cubicBezTo>
                  <a:pt x="5425889" y="83191"/>
                  <a:pt x="5461943" y="84751"/>
                  <a:pt x="5494414" y="75926"/>
                </a:cubicBezTo>
                <a:lnTo>
                  <a:pt x="5528443" y="77206"/>
                </a:lnTo>
                <a:cubicBezTo>
                  <a:pt x="5582723" y="71370"/>
                  <a:pt x="5638917" y="68385"/>
                  <a:pt x="5684939" y="50269"/>
                </a:cubicBezTo>
                <a:cubicBezTo>
                  <a:pt x="5724389" y="45804"/>
                  <a:pt x="5737860" y="52916"/>
                  <a:pt x="5765146" y="50414"/>
                </a:cubicBezTo>
                <a:cubicBezTo>
                  <a:pt x="5792695" y="43060"/>
                  <a:pt x="5827352" y="38097"/>
                  <a:pt x="5848655" y="35257"/>
                </a:cubicBezTo>
                <a:lnTo>
                  <a:pt x="5930656" y="30131"/>
                </a:lnTo>
                <a:lnTo>
                  <a:pt x="6124150" y="31679"/>
                </a:lnTo>
                <a:cubicBezTo>
                  <a:pt x="6138131" y="22216"/>
                  <a:pt x="6167730" y="4075"/>
                  <a:pt x="6189199" y="588"/>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DBC338-7A87-4742-A6E3-D86357F6B220}"/>
              </a:ext>
            </a:extLst>
          </p:cNvPr>
          <p:cNvSpPr>
            <a:spLocks noGrp="1"/>
          </p:cNvSpPr>
          <p:nvPr>
            <p:ph type="ctrTitle"/>
          </p:nvPr>
        </p:nvSpPr>
        <p:spPr>
          <a:xfrm>
            <a:off x="815383" y="5322324"/>
            <a:ext cx="10561232" cy="739880"/>
          </a:xfrm>
        </p:spPr>
        <p:txBody>
          <a:bodyPr anchor="b">
            <a:noAutofit/>
          </a:bodyPr>
          <a:lstStyle/>
          <a:p>
            <a:r>
              <a:rPr lang="en-IN" sz="4400" b="1" dirty="0">
                <a:solidFill>
                  <a:schemeClr val="tx1">
                    <a:lumMod val="85000"/>
                    <a:lumOff val="15000"/>
                  </a:schemeClr>
                </a:solidFill>
              </a:rPr>
              <a:t>Life Expectancy- Our World in Data</a:t>
            </a:r>
          </a:p>
        </p:txBody>
      </p:sp>
      <p:pic>
        <p:nvPicPr>
          <p:cNvPr id="24" name="Picture 23" descr="Logo, company name&#10;&#10;Description automatically generated with medium confidence">
            <a:extLst>
              <a:ext uri="{FF2B5EF4-FFF2-40B4-BE49-F238E27FC236}">
                <a16:creationId xmlns:a16="http://schemas.microsoft.com/office/drawing/2014/main" id="{3EAFF061-8E7F-4C3F-8909-1BA22FB077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5383" y="579473"/>
            <a:ext cx="10561232" cy="4224493"/>
          </a:xfrm>
          <a:prstGeom prst="rect">
            <a:avLst/>
          </a:prstGeom>
        </p:spPr>
      </p:pic>
    </p:spTree>
    <p:extLst>
      <p:ext uri="{BB962C8B-B14F-4D97-AF65-F5344CB8AC3E}">
        <p14:creationId xmlns:p14="http://schemas.microsoft.com/office/powerpoint/2010/main" val="27649021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1" name="Rectangle 55">
            <a:extLst>
              <a:ext uri="{FF2B5EF4-FFF2-40B4-BE49-F238E27FC236}">
                <a16:creationId xmlns:a16="http://schemas.microsoft.com/office/drawing/2014/main" id="{7316481C-0A49-4796-812B-0D64F063B7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FE0B57-0E2F-4D9C-ABE1-D9F23D27B6CC}"/>
              </a:ext>
            </a:extLst>
          </p:cNvPr>
          <p:cNvSpPr>
            <a:spLocks noGrp="1"/>
          </p:cNvSpPr>
          <p:nvPr>
            <p:ph type="title"/>
          </p:nvPr>
        </p:nvSpPr>
        <p:spPr>
          <a:xfrm>
            <a:off x="838200" y="460239"/>
            <a:ext cx="8822635" cy="565898"/>
          </a:xfrm>
        </p:spPr>
        <p:txBody>
          <a:bodyPr vert="horz" lIns="91440" tIns="45720" rIns="91440" bIns="45720" rtlCol="0" anchor="b">
            <a:normAutofit/>
          </a:bodyPr>
          <a:lstStyle/>
          <a:p>
            <a:r>
              <a:rPr lang="en-US" sz="3200" b="1" dirty="0"/>
              <a:t>Model Summary:</a:t>
            </a:r>
          </a:p>
        </p:txBody>
      </p:sp>
      <p:sp>
        <p:nvSpPr>
          <p:cNvPr id="83" name="Rectangle 57">
            <a:extLst>
              <a:ext uri="{FF2B5EF4-FFF2-40B4-BE49-F238E27FC236}">
                <a16:creationId xmlns:a16="http://schemas.microsoft.com/office/drawing/2014/main" id="{A5271697-90F1-4A23-8EF2-0179F2EAF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606972" cy="32339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4" name="Group 59">
            <a:extLst>
              <a:ext uri="{FF2B5EF4-FFF2-40B4-BE49-F238E27FC236}">
                <a16:creationId xmlns:a16="http://schemas.microsoft.com/office/drawing/2014/main" id="{0924561D-756D-410B-973A-E68C2552C2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8720" y="73152"/>
            <a:ext cx="1178966" cy="232963"/>
            <a:chOff x="7763256" y="73152"/>
            <a:chExt cx="1178966" cy="232963"/>
          </a:xfrm>
        </p:grpSpPr>
        <p:sp>
          <p:nvSpPr>
            <p:cNvPr id="61" name="Rectangle 64">
              <a:extLst>
                <a:ext uri="{FF2B5EF4-FFF2-40B4-BE49-F238E27FC236}">
                  <a16:creationId xmlns:a16="http://schemas.microsoft.com/office/drawing/2014/main" id="{77AF0971-0074-4E4E-9318-C1990C6FF2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6">
              <a:extLst>
                <a:ext uri="{FF2B5EF4-FFF2-40B4-BE49-F238E27FC236}">
                  <a16:creationId xmlns:a16="http://schemas.microsoft.com/office/drawing/2014/main" id="{0849707A-24B1-45E4-8493-5DC15C5782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4">
              <a:extLst>
                <a:ext uri="{FF2B5EF4-FFF2-40B4-BE49-F238E27FC236}">
                  <a16:creationId xmlns:a16="http://schemas.microsoft.com/office/drawing/2014/main" id="{E0FFD705-F03C-46B0-ABB9-3C24E09312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6">
              <a:extLst>
                <a:ext uri="{FF2B5EF4-FFF2-40B4-BE49-F238E27FC236}">
                  <a16:creationId xmlns:a16="http://schemas.microsoft.com/office/drawing/2014/main" id="{520B12C0-88D0-4F6F-9F29-38E4D1D610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DEDD5A45-3641-4FE7-8375-EECF2DC9D0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6">
              <a:extLst>
                <a:ext uri="{FF2B5EF4-FFF2-40B4-BE49-F238E27FC236}">
                  <a16:creationId xmlns:a16="http://schemas.microsoft.com/office/drawing/2014/main" id="{89BF55CA-60FC-479D-A85E-48626FC135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4">
              <a:extLst>
                <a:ext uri="{FF2B5EF4-FFF2-40B4-BE49-F238E27FC236}">
                  <a16:creationId xmlns:a16="http://schemas.microsoft.com/office/drawing/2014/main" id="{5AFBE5BF-E87A-408F-BBBD-44C3D04C04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6">
              <a:extLst>
                <a:ext uri="{FF2B5EF4-FFF2-40B4-BE49-F238E27FC236}">
                  <a16:creationId xmlns:a16="http://schemas.microsoft.com/office/drawing/2014/main" id="{1C27CF92-D148-45C8-88B6-F450B63DF1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4">
              <a:extLst>
                <a:ext uri="{FF2B5EF4-FFF2-40B4-BE49-F238E27FC236}">
                  <a16:creationId xmlns:a16="http://schemas.microsoft.com/office/drawing/2014/main" id="{51CA2232-D147-480C-B1EE-665EE6ACC7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6">
              <a:extLst>
                <a:ext uri="{FF2B5EF4-FFF2-40B4-BE49-F238E27FC236}">
                  <a16:creationId xmlns:a16="http://schemas.microsoft.com/office/drawing/2014/main" id="{7E67D92D-1CA9-43CE-8150-DF504F2BF0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64">
              <a:extLst>
                <a:ext uri="{FF2B5EF4-FFF2-40B4-BE49-F238E27FC236}">
                  <a16:creationId xmlns:a16="http://schemas.microsoft.com/office/drawing/2014/main" id="{7B273169-B674-4C50-A14D-A943B99792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66">
              <a:extLst>
                <a:ext uri="{FF2B5EF4-FFF2-40B4-BE49-F238E27FC236}">
                  <a16:creationId xmlns:a16="http://schemas.microsoft.com/office/drawing/2014/main" id="{DF6183FA-653E-4533-9A0B-D249EC0B15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64">
              <a:extLst>
                <a:ext uri="{FF2B5EF4-FFF2-40B4-BE49-F238E27FC236}">
                  <a16:creationId xmlns:a16="http://schemas.microsoft.com/office/drawing/2014/main" id="{A82EFE58-AAB0-4925-A176-6FF36BF878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66">
              <a:extLst>
                <a:ext uri="{FF2B5EF4-FFF2-40B4-BE49-F238E27FC236}">
                  <a16:creationId xmlns:a16="http://schemas.microsoft.com/office/drawing/2014/main" id="{3122AE75-4DBB-4E14-B0CA-DD1EAD89CE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64">
              <a:extLst>
                <a:ext uri="{FF2B5EF4-FFF2-40B4-BE49-F238E27FC236}">
                  <a16:creationId xmlns:a16="http://schemas.microsoft.com/office/drawing/2014/main" id="{4ED7E672-90FC-4E8C-9C43-3AAE391C6C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66">
              <a:extLst>
                <a:ext uri="{FF2B5EF4-FFF2-40B4-BE49-F238E27FC236}">
                  <a16:creationId xmlns:a16="http://schemas.microsoft.com/office/drawing/2014/main" id="{A5C0019E-5136-4C5E-A223-1E1717FD47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64">
              <a:extLst>
                <a:ext uri="{FF2B5EF4-FFF2-40B4-BE49-F238E27FC236}">
                  <a16:creationId xmlns:a16="http://schemas.microsoft.com/office/drawing/2014/main" id="{29705F60-CFE6-47C5-96E5-05E7731FC8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66">
              <a:extLst>
                <a:ext uri="{FF2B5EF4-FFF2-40B4-BE49-F238E27FC236}">
                  <a16:creationId xmlns:a16="http://schemas.microsoft.com/office/drawing/2014/main" id="{090E047C-18BC-4180-8D10-9F18F517BA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64">
              <a:extLst>
                <a:ext uri="{FF2B5EF4-FFF2-40B4-BE49-F238E27FC236}">
                  <a16:creationId xmlns:a16="http://schemas.microsoft.com/office/drawing/2014/main" id="{A153194A-C8B1-46DB-9C6B-9847B06FAE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66">
              <a:extLst>
                <a:ext uri="{FF2B5EF4-FFF2-40B4-BE49-F238E27FC236}">
                  <a16:creationId xmlns:a16="http://schemas.microsoft.com/office/drawing/2014/main" id="{5C0235EA-4E98-43EA-9AAE-2BD893DEA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2" name="Rectangle 81">
            <a:extLst>
              <a:ext uri="{FF2B5EF4-FFF2-40B4-BE49-F238E27FC236}">
                <a16:creationId xmlns:a16="http://schemas.microsoft.com/office/drawing/2014/main" id="{D9F5512A-48E1-4C07-B75E-3CCC517B6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233650"/>
            <a:ext cx="606972" cy="36243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screenshot of a computer&#10;&#10;Description automatically generated with medium confidence">
            <a:extLst>
              <a:ext uri="{FF2B5EF4-FFF2-40B4-BE49-F238E27FC236}">
                <a16:creationId xmlns:a16="http://schemas.microsoft.com/office/drawing/2014/main" id="{D20FF445-9679-4E8D-872E-F64614904221}"/>
              </a:ext>
            </a:extLst>
          </p:cNvPr>
          <p:cNvPicPr>
            <a:picLocks noChangeAspect="1"/>
          </p:cNvPicPr>
          <p:nvPr/>
        </p:nvPicPr>
        <p:blipFill rotWithShape="1">
          <a:blip r:embed="rId2">
            <a:extLst>
              <a:ext uri="{28A0092B-C50C-407E-A947-70E740481C1C}">
                <a14:useLocalDpi xmlns:a14="http://schemas.microsoft.com/office/drawing/2010/main" val="0"/>
              </a:ext>
            </a:extLst>
          </a:blip>
          <a:srcRect r="1557"/>
          <a:stretch/>
        </p:blipFill>
        <p:spPr>
          <a:xfrm>
            <a:off x="2188364" y="1052847"/>
            <a:ext cx="7897798" cy="3363604"/>
          </a:xfrm>
          <a:prstGeom prst="rect">
            <a:avLst/>
          </a:prstGeom>
        </p:spPr>
      </p:pic>
      <p:pic>
        <p:nvPicPr>
          <p:cNvPr id="9" name="Picture 8" descr="Table&#10;&#10;Description automatically generated">
            <a:extLst>
              <a:ext uri="{FF2B5EF4-FFF2-40B4-BE49-F238E27FC236}">
                <a16:creationId xmlns:a16="http://schemas.microsoft.com/office/drawing/2014/main" id="{4A1A566A-8B83-45EB-9C3A-790C2EC2B6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13318" y="4416451"/>
            <a:ext cx="7772844" cy="2486025"/>
          </a:xfrm>
          <a:prstGeom prst="rect">
            <a:avLst/>
          </a:prstGeom>
        </p:spPr>
      </p:pic>
    </p:spTree>
    <p:extLst>
      <p:ext uri="{BB962C8B-B14F-4D97-AF65-F5344CB8AC3E}">
        <p14:creationId xmlns:p14="http://schemas.microsoft.com/office/powerpoint/2010/main" val="17643040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1" name="Rectangle 55">
            <a:extLst>
              <a:ext uri="{FF2B5EF4-FFF2-40B4-BE49-F238E27FC236}">
                <a16:creationId xmlns:a16="http://schemas.microsoft.com/office/drawing/2014/main" id="{7316481C-0A49-4796-812B-0D64F063B7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FE0B57-0E2F-4D9C-ABE1-D9F23D27B6CC}"/>
              </a:ext>
            </a:extLst>
          </p:cNvPr>
          <p:cNvSpPr>
            <a:spLocks noGrp="1"/>
          </p:cNvSpPr>
          <p:nvPr>
            <p:ph type="title"/>
          </p:nvPr>
        </p:nvSpPr>
        <p:spPr>
          <a:xfrm>
            <a:off x="1238212" y="460239"/>
            <a:ext cx="4803421" cy="1713933"/>
          </a:xfrm>
        </p:spPr>
        <p:txBody>
          <a:bodyPr vert="horz" lIns="91440" tIns="45720" rIns="91440" bIns="45720" rtlCol="0" anchor="b">
            <a:normAutofit/>
          </a:bodyPr>
          <a:lstStyle/>
          <a:p>
            <a:r>
              <a:rPr lang="en-US" sz="2400" b="1" dirty="0"/>
              <a:t>Normality of Residuals: </a:t>
            </a:r>
            <a:br>
              <a:rPr lang="en-US" sz="2400" b="1" dirty="0"/>
            </a:br>
            <a:r>
              <a:rPr lang="en-US" sz="2400" dirty="0"/>
              <a:t>The error terms are clearly normally distributed.</a:t>
            </a:r>
            <a:br>
              <a:rPr lang="en-US" sz="2400" dirty="0"/>
            </a:br>
            <a:endParaRPr lang="en-US" sz="2400" b="1" dirty="0"/>
          </a:p>
        </p:txBody>
      </p:sp>
      <p:sp>
        <p:nvSpPr>
          <p:cNvPr id="83" name="Rectangle 57">
            <a:extLst>
              <a:ext uri="{FF2B5EF4-FFF2-40B4-BE49-F238E27FC236}">
                <a16:creationId xmlns:a16="http://schemas.microsoft.com/office/drawing/2014/main" id="{A5271697-90F1-4A23-8EF2-0179F2EAF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606972" cy="32339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4" name="Group 59">
            <a:extLst>
              <a:ext uri="{FF2B5EF4-FFF2-40B4-BE49-F238E27FC236}">
                <a16:creationId xmlns:a16="http://schemas.microsoft.com/office/drawing/2014/main" id="{0924561D-756D-410B-973A-E68C2552C2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8720" y="73152"/>
            <a:ext cx="1178966" cy="232963"/>
            <a:chOff x="7763256" y="73152"/>
            <a:chExt cx="1178966" cy="232963"/>
          </a:xfrm>
        </p:grpSpPr>
        <p:sp>
          <p:nvSpPr>
            <p:cNvPr id="61" name="Rectangle 64">
              <a:extLst>
                <a:ext uri="{FF2B5EF4-FFF2-40B4-BE49-F238E27FC236}">
                  <a16:creationId xmlns:a16="http://schemas.microsoft.com/office/drawing/2014/main" id="{77AF0971-0074-4E4E-9318-C1990C6FF2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6">
              <a:extLst>
                <a:ext uri="{FF2B5EF4-FFF2-40B4-BE49-F238E27FC236}">
                  <a16:creationId xmlns:a16="http://schemas.microsoft.com/office/drawing/2014/main" id="{0849707A-24B1-45E4-8493-5DC15C5782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4">
              <a:extLst>
                <a:ext uri="{FF2B5EF4-FFF2-40B4-BE49-F238E27FC236}">
                  <a16:creationId xmlns:a16="http://schemas.microsoft.com/office/drawing/2014/main" id="{E0FFD705-F03C-46B0-ABB9-3C24E09312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6">
              <a:extLst>
                <a:ext uri="{FF2B5EF4-FFF2-40B4-BE49-F238E27FC236}">
                  <a16:creationId xmlns:a16="http://schemas.microsoft.com/office/drawing/2014/main" id="{520B12C0-88D0-4F6F-9F29-38E4D1D610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DEDD5A45-3641-4FE7-8375-EECF2DC9D0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6">
              <a:extLst>
                <a:ext uri="{FF2B5EF4-FFF2-40B4-BE49-F238E27FC236}">
                  <a16:creationId xmlns:a16="http://schemas.microsoft.com/office/drawing/2014/main" id="{89BF55CA-60FC-479D-A85E-48626FC135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4">
              <a:extLst>
                <a:ext uri="{FF2B5EF4-FFF2-40B4-BE49-F238E27FC236}">
                  <a16:creationId xmlns:a16="http://schemas.microsoft.com/office/drawing/2014/main" id="{5AFBE5BF-E87A-408F-BBBD-44C3D04C04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6">
              <a:extLst>
                <a:ext uri="{FF2B5EF4-FFF2-40B4-BE49-F238E27FC236}">
                  <a16:creationId xmlns:a16="http://schemas.microsoft.com/office/drawing/2014/main" id="{1C27CF92-D148-45C8-88B6-F450B63DF1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4">
              <a:extLst>
                <a:ext uri="{FF2B5EF4-FFF2-40B4-BE49-F238E27FC236}">
                  <a16:creationId xmlns:a16="http://schemas.microsoft.com/office/drawing/2014/main" id="{51CA2232-D147-480C-B1EE-665EE6ACC7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6">
              <a:extLst>
                <a:ext uri="{FF2B5EF4-FFF2-40B4-BE49-F238E27FC236}">
                  <a16:creationId xmlns:a16="http://schemas.microsoft.com/office/drawing/2014/main" id="{7E67D92D-1CA9-43CE-8150-DF504F2BF0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64">
              <a:extLst>
                <a:ext uri="{FF2B5EF4-FFF2-40B4-BE49-F238E27FC236}">
                  <a16:creationId xmlns:a16="http://schemas.microsoft.com/office/drawing/2014/main" id="{7B273169-B674-4C50-A14D-A943B99792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66">
              <a:extLst>
                <a:ext uri="{FF2B5EF4-FFF2-40B4-BE49-F238E27FC236}">
                  <a16:creationId xmlns:a16="http://schemas.microsoft.com/office/drawing/2014/main" id="{DF6183FA-653E-4533-9A0B-D249EC0B15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64">
              <a:extLst>
                <a:ext uri="{FF2B5EF4-FFF2-40B4-BE49-F238E27FC236}">
                  <a16:creationId xmlns:a16="http://schemas.microsoft.com/office/drawing/2014/main" id="{A82EFE58-AAB0-4925-A176-6FF36BF878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66">
              <a:extLst>
                <a:ext uri="{FF2B5EF4-FFF2-40B4-BE49-F238E27FC236}">
                  <a16:creationId xmlns:a16="http://schemas.microsoft.com/office/drawing/2014/main" id="{3122AE75-4DBB-4E14-B0CA-DD1EAD89CE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64">
              <a:extLst>
                <a:ext uri="{FF2B5EF4-FFF2-40B4-BE49-F238E27FC236}">
                  <a16:creationId xmlns:a16="http://schemas.microsoft.com/office/drawing/2014/main" id="{4ED7E672-90FC-4E8C-9C43-3AAE391C6C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66">
              <a:extLst>
                <a:ext uri="{FF2B5EF4-FFF2-40B4-BE49-F238E27FC236}">
                  <a16:creationId xmlns:a16="http://schemas.microsoft.com/office/drawing/2014/main" id="{A5C0019E-5136-4C5E-A223-1E1717FD47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64">
              <a:extLst>
                <a:ext uri="{FF2B5EF4-FFF2-40B4-BE49-F238E27FC236}">
                  <a16:creationId xmlns:a16="http://schemas.microsoft.com/office/drawing/2014/main" id="{29705F60-CFE6-47C5-96E5-05E7731FC8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66">
              <a:extLst>
                <a:ext uri="{FF2B5EF4-FFF2-40B4-BE49-F238E27FC236}">
                  <a16:creationId xmlns:a16="http://schemas.microsoft.com/office/drawing/2014/main" id="{090E047C-18BC-4180-8D10-9F18F517BA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64">
              <a:extLst>
                <a:ext uri="{FF2B5EF4-FFF2-40B4-BE49-F238E27FC236}">
                  <a16:creationId xmlns:a16="http://schemas.microsoft.com/office/drawing/2014/main" id="{A153194A-C8B1-46DB-9C6B-9847B06FAE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66">
              <a:extLst>
                <a:ext uri="{FF2B5EF4-FFF2-40B4-BE49-F238E27FC236}">
                  <a16:creationId xmlns:a16="http://schemas.microsoft.com/office/drawing/2014/main" id="{5C0235EA-4E98-43EA-9AAE-2BD893DEA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2" name="Rectangle 81">
            <a:extLst>
              <a:ext uri="{FF2B5EF4-FFF2-40B4-BE49-F238E27FC236}">
                <a16:creationId xmlns:a16="http://schemas.microsoft.com/office/drawing/2014/main" id="{D9F5512A-48E1-4C07-B75E-3CCC517B6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233650"/>
            <a:ext cx="606972" cy="36243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picture containing icon&#10;&#10;Description automatically generated">
            <a:extLst>
              <a:ext uri="{FF2B5EF4-FFF2-40B4-BE49-F238E27FC236}">
                <a16:creationId xmlns:a16="http://schemas.microsoft.com/office/drawing/2014/main" id="{49DC5DC5-8F8B-4FB0-809C-8D6AD9C149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23381" y="190770"/>
            <a:ext cx="4330407" cy="2252870"/>
          </a:xfrm>
          <a:prstGeom prst="rect">
            <a:avLst/>
          </a:prstGeom>
        </p:spPr>
      </p:pic>
      <p:pic>
        <p:nvPicPr>
          <p:cNvPr id="6" name="Picture 5" descr="Chart, scatter chart&#10;&#10;Description automatically generated">
            <a:extLst>
              <a:ext uri="{FF2B5EF4-FFF2-40B4-BE49-F238E27FC236}">
                <a16:creationId xmlns:a16="http://schemas.microsoft.com/office/drawing/2014/main" id="{996EA33B-63C5-45F6-B04D-1CACCB2824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8720" y="2502032"/>
            <a:ext cx="4256564" cy="2276600"/>
          </a:xfrm>
          <a:prstGeom prst="rect">
            <a:avLst/>
          </a:prstGeom>
        </p:spPr>
      </p:pic>
      <p:sp>
        <p:nvSpPr>
          <p:cNvPr id="8" name="TextBox 7">
            <a:extLst>
              <a:ext uri="{FF2B5EF4-FFF2-40B4-BE49-F238E27FC236}">
                <a16:creationId xmlns:a16="http://schemas.microsoft.com/office/drawing/2014/main" id="{A7E5D72B-1AA0-4D3E-AE90-297B4AB50CC5}"/>
              </a:ext>
            </a:extLst>
          </p:cNvPr>
          <p:cNvSpPr txBox="1"/>
          <p:nvPr/>
        </p:nvSpPr>
        <p:spPr>
          <a:xfrm>
            <a:off x="6581856" y="2864318"/>
            <a:ext cx="4421426" cy="1569660"/>
          </a:xfrm>
          <a:prstGeom prst="rect">
            <a:avLst/>
          </a:prstGeom>
          <a:noFill/>
        </p:spPr>
        <p:txBody>
          <a:bodyPr wrap="square" rtlCol="0">
            <a:spAutoFit/>
          </a:bodyPr>
          <a:lstStyle/>
          <a:p>
            <a:r>
              <a:rPr lang="en-IN" sz="2400" b="1" dirty="0"/>
              <a:t>No Heteroscedasticity:</a:t>
            </a:r>
          </a:p>
          <a:p>
            <a:r>
              <a:rPr lang="en-IN" sz="2400" dirty="0"/>
              <a:t>As the plot shows no </a:t>
            </a:r>
            <a:r>
              <a:rPr lang="en-IN" sz="2400" i="0" dirty="0">
                <a:solidFill>
                  <a:srgbClr val="202124"/>
                </a:solidFill>
                <a:effectLst/>
                <a:latin typeface="Roboto" panose="02000000000000000000" pitchFamily="2" charset="0"/>
              </a:rPr>
              <a:t>discernible pattern, the error terms are homo</a:t>
            </a:r>
            <a:r>
              <a:rPr lang="en-IN" sz="2400" dirty="0"/>
              <a:t>scedastic in nature.</a:t>
            </a:r>
          </a:p>
        </p:txBody>
      </p:sp>
      <p:sp>
        <p:nvSpPr>
          <p:cNvPr id="10" name="TextBox 9">
            <a:extLst>
              <a:ext uri="{FF2B5EF4-FFF2-40B4-BE49-F238E27FC236}">
                <a16:creationId xmlns:a16="http://schemas.microsoft.com/office/drawing/2014/main" id="{5B1F38AE-2CDD-4554-B361-2DA48BEF6160}"/>
              </a:ext>
            </a:extLst>
          </p:cNvPr>
          <p:cNvSpPr txBox="1"/>
          <p:nvPr/>
        </p:nvSpPr>
        <p:spPr>
          <a:xfrm>
            <a:off x="1409421" y="5402817"/>
            <a:ext cx="9812465" cy="830997"/>
          </a:xfrm>
          <a:prstGeom prst="rect">
            <a:avLst/>
          </a:prstGeom>
          <a:noFill/>
        </p:spPr>
        <p:txBody>
          <a:bodyPr wrap="square" rtlCol="0">
            <a:spAutoFit/>
          </a:bodyPr>
          <a:lstStyle/>
          <a:p>
            <a:r>
              <a:rPr lang="en-IN" sz="2400" b="1" dirty="0"/>
              <a:t>No Autocorrelation: </a:t>
            </a:r>
            <a:r>
              <a:rPr lang="en-US" sz="2400" dirty="0">
                <a:solidFill>
                  <a:srgbClr val="000000"/>
                </a:solidFill>
                <a:latin typeface="Helvetica Neue"/>
              </a:rPr>
              <a:t>Checked the value for</a:t>
            </a:r>
            <a:r>
              <a:rPr lang="en-US" sz="2400" b="0" i="0" dirty="0">
                <a:solidFill>
                  <a:srgbClr val="000000"/>
                </a:solidFill>
                <a:effectLst/>
                <a:latin typeface="Helvetica Neue"/>
              </a:rPr>
              <a:t> Durbin-Watson statistic which  came close to 2. thus, autocorrelation is absent</a:t>
            </a:r>
            <a:endParaRPr lang="en-IN" sz="2400" b="1" dirty="0"/>
          </a:p>
        </p:txBody>
      </p:sp>
    </p:spTree>
    <p:extLst>
      <p:ext uri="{BB962C8B-B14F-4D97-AF65-F5344CB8AC3E}">
        <p14:creationId xmlns:p14="http://schemas.microsoft.com/office/powerpoint/2010/main" val="22971217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5628E5CB-913B-4378-97CE-18C9F6410C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789EB2-9560-4F88-B311-60AD1E22CB67}"/>
              </a:ext>
            </a:extLst>
          </p:cNvPr>
          <p:cNvSpPr>
            <a:spLocks noGrp="1"/>
          </p:cNvSpPr>
          <p:nvPr>
            <p:ph type="title"/>
          </p:nvPr>
        </p:nvSpPr>
        <p:spPr>
          <a:xfrm>
            <a:off x="838200" y="557189"/>
            <a:ext cx="4862848" cy="1018394"/>
          </a:xfrm>
        </p:spPr>
        <p:txBody>
          <a:bodyPr>
            <a:normAutofit fontScale="90000"/>
          </a:bodyPr>
          <a:lstStyle/>
          <a:p>
            <a:r>
              <a:rPr lang="en-IN" sz="5200" dirty="0"/>
              <a:t>Model Evaluation:</a:t>
            </a:r>
          </a:p>
        </p:txBody>
      </p:sp>
      <p:graphicFrame>
        <p:nvGraphicFramePr>
          <p:cNvPr id="7" name="Content Placeholder 2">
            <a:extLst>
              <a:ext uri="{FF2B5EF4-FFF2-40B4-BE49-F238E27FC236}">
                <a16:creationId xmlns:a16="http://schemas.microsoft.com/office/drawing/2014/main" id="{0E5E335B-F94B-4451-8F51-FDA58610701F}"/>
              </a:ext>
            </a:extLst>
          </p:cNvPr>
          <p:cNvGraphicFramePr>
            <a:graphicFrameLocks noGrp="1"/>
          </p:cNvGraphicFramePr>
          <p:nvPr>
            <p:ph idx="1"/>
            <p:extLst>
              <p:ext uri="{D42A27DB-BD31-4B8C-83A1-F6EECF244321}">
                <p14:modId xmlns:p14="http://schemas.microsoft.com/office/powerpoint/2010/main" val="1317240783"/>
              </p:ext>
            </p:extLst>
          </p:nvPr>
        </p:nvGraphicFramePr>
        <p:xfrm>
          <a:off x="838200" y="1516616"/>
          <a:ext cx="5257800" cy="38247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178609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9A9B9-6761-4680-ABAC-2B6FD4697EFF}"/>
              </a:ext>
            </a:extLst>
          </p:cNvPr>
          <p:cNvSpPr>
            <a:spLocks noGrp="1"/>
          </p:cNvSpPr>
          <p:nvPr>
            <p:ph type="title"/>
          </p:nvPr>
        </p:nvSpPr>
        <p:spPr/>
        <p:txBody>
          <a:bodyPr/>
          <a:lstStyle/>
          <a:p>
            <a:r>
              <a:rPr lang="en-IN" dirty="0"/>
              <a:t>Conclusions:</a:t>
            </a:r>
          </a:p>
        </p:txBody>
      </p:sp>
      <p:sp>
        <p:nvSpPr>
          <p:cNvPr id="3" name="Content Placeholder 2">
            <a:extLst>
              <a:ext uri="{FF2B5EF4-FFF2-40B4-BE49-F238E27FC236}">
                <a16:creationId xmlns:a16="http://schemas.microsoft.com/office/drawing/2014/main" id="{87A3EAB1-5825-4270-8CA8-5FAACC179FAC}"/>
              </a:ext>
            </a:extLst>
          </p:cNvPr>
          <p:cNvSpPr>
            <a:spLocks noGrp="1"/>
          </p:cNvSpPr>
          <p:nvPr>
            <p:ph idx="1"/>
          </p:nvPr>
        </p:nvSpPr>
        <p:spPr>
          <a:xfrm>
            <a:off x="838200" y="1563757"/>
            <a:ext cx="10515600" cy="1193041"/>
          </a:xfrm>
        </p:spPr>
        <p:txBody>
          <a:bodyPr>
            <a:normAutofit/>
          </a:bodyPr>
          <a:lstStyle/>
          <a:p>
            <a:r>
              <a:rPr lang="en-IN" sz="2400" dirty="0"/>
              <a:t>Factors that were effecting the life expectancy most were, Region, Status, mortality rates (adult mortality rate, 1-4 mortality rate), basic drinking water services, BMI.</a:t>
            </a:r>
          </a:p>
        </p:txBody>
      </p:sp>
      <p:pic>
        <p:nvPicPr>
          <p:cNvPr id="5" name="Picture 4" descr="Chart, line chart&#10;&#10;Description automatically generated">
            <a:extLst>
              <a:ext uri="{FF2B5EF4-FFF2-40B4-BE49-F238E27FC236}">
                <a16:creationId xmlns:a16="http://schemas.microsoft.com/office/drawing/2014/main" id="{A5E98437-DB33-4F8E-9629-57E3EBCF26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51584" y="2869809"/>
            <a:ext cx="7997992" cy="3784208"/>
          </a:xfrm>
          <a:prstGeom prst="rect">
            <a:avLst/>
          </a:prstGeom>
        </p:spPr>
      </p:pic>
      <p:sp>
        <p:nvSpPr>
          <p:cNvPr id="7" name="TextBox 6">
            <a:extLst>
              <a:ext uri="{FF2B5EF4-FFF2-40B4-BE49-F238E27FC236}">
                <a16:creationId xmlns:a16="http://schemas.microsoft.com/office/drawing/2014/main" id="{CD40AA62-B90F-46AC-8273-F4766D4588F6}"/>
              </a:ext>
            </a:extLst>
          </p:cNvPr>
          <p:cNvSpPr txBox="1"/>
          <p:nvPr/>
        </p:nvSpPr>
        <p:spPr>
          <a:xfrm>
            <a:off x="838200" y="3533060"/>
            <a:ext cx="2408583" cy="2308324"/>
          </a:xfrm>
          <a:prstGeom prst="rect">
            <a:avLst/>
          </a:prstGeom>
          <a:noFill/>
        </p:spPr>
        <p:txBody>
          <a:bodyPr wrap="square" rtlCol="0">
            <a:spAutoFit/>
          </a:bodyPr>
          <a:lstStyle/>
          <a:p>
            <a:pPr marL="285750" indent="-285750">
              <a:buFont typeface="Arial" panose="020B0604020202020204" pitchFamily="34" charset="0"/>
              <a:buChar char="•"/>
            </a:pPr>
            <a:r>
              <a:rPr lang="en-US" sz="2400" dirty="0">
                <a:solidFill>
                  <a:srgbClr val="3C4245"/>
                </a:solidFill>
                <a:effectLst/>
                <a:latin typeface="Arial,Helvetica,sans-serif"/>
              </a:rPr>
              <a:t>Average life expectancy of world increased by 5 years since 2000.</a:t>
            </a:r>
            <a:endParaRPr lang="en-IN" sz="2400" dirty="0"/>
          </a:p>
        </p:txBody>
      </p:sp>
    </p:spTree>
    <p:extLst>
      <p:ext uri="{BB962C8B-B14F-4D97-AF65-F5344CB8AC3E}">
        <p14:creationId xmlns:p14="http://schemas.microsoft.com/office/powerpoint/2010/main" val="26219896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descr="Chart, scatter chart&#10;&#10;Description automatically generated">
            <a:extLst>
              <a:ext uri="{FF2B5EF4-FFF2-40B4-BE49-F238E27FC236}">
                <a16:creationId xmlns:a16="http://schemas.microsoft.com/office/drawing/2014/main" id="{FB3E1B16-D500-464D-9FA9-847AF2AEB3D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27652" y="358386"/>
            <a:ext cx="10482470" cy="5076456"/>
          </a:xfrm>
        </p:spPr>
      </p:pic>
      <p:sp>
        <p:nvSpPr>
          <p:cNvPr id="11" name="TextBox 10">
            <a:extLst>
              <a:ext uri="{FF2B5EF4-FFF2-40B4-BE49-F238E27FC236}">
                <a16:creationId xmlns:a16="http://schemas.microsoft.com/office/drawing/2014/main" id="{3221192A-408A-4075-B61F-6BEA11451A7F}"/>
              </a:ext>
            </a:extLst>
          </p:cNvPr>
          <p:cNvSpPr txBox="1"/>
          <p:nvPr/>
        </p:nvSpPr>
        <p:spPr>
          <a:xfrm>
            <a:off x="1086678" y="5668617"/>
            <a:ext cx="9197009" cy="461665"/>
          </a:xfrm>
          <a:prstGeom prst="rect">
            <a:avLst/>
          </a:prstGeom>
          <a:noFill/>
        </p:spPr>
        <p:txBody>
          <a:bodyPr wrap="square" rtlCol="0">
            <a:spAutoFit/>
          </a:bodyPr>
          <a:lstStyle/>
          <a:p>
            <a:r>
              <a:rPr lang="en-IN" sz="2400" dirty="0"/>
              <a:t>Plot shows Life Expectancy’ dependence on adult mortality and region</a:t>
            </a:r>
          </a:p>
        </p:txBody>
      </p:sp>
    </p:spTree>
    <p:extLst>
      <p:ext uri="{BB962C8B-B14F-4D97-AF65-F5344CB8AC3E}">
        <p14:creationId xmlns:p14="http://schemas.microsoft.com/office/powerpoint/2010/main" val="11013192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Chart, bar chart&#10;&#10;Description automatically generated">
            <a:extLst>
              <a:ext uri="{FF2B5EF4-FFF2-40B4-BE49-F238E27FC236}">
                <a16:creationId xmlns:a16="http://schemas.microsoft.com/office/drawing/2014/main" id="{752DECDD-1D8B-4857-BD15-8CA44F89E92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01149" y="410816"/>
            <a:ext cx="10058399" cy="5565915"/>
          </a:xfrm>
        </p:spPr>
      </p:pic>
      <p:sp>
        <p:nvSpPr>
          <p:cNvPr id="6" name="TextBox 5">
            <a:extLst>
              <a:ext uri="{FF2B5EF4-FFF2-40B4-BE49-F238E27FC236}">
                <a16:creationId xmlns:a16="http://schemas.microsoft.com/office/drawing/2014/main" id="{F433ACC6-49E3-4324-9D6B-36C0D5870391}"/>
              </a:ext>
            </a:extLst>
          </p:cNvPr>
          <p:cNvSpPr txBox="1"/>
          <p:nvPr/>
        </p:nvSpPr>
        <p:spPr>
          <a:xfrm>
            <a:off x="901149" y="6077852"/>
            <a:ext cx="10111409" cy="369332"/>
          </a:xfrm>
          <a:prstGeom prst="rect">
            <a:avLst/>
          </a:prstGeom>
          <a:noFill/>
        </p:spPr>
        <p:txBody>
          <a:bodyPr wrap="square" rtlCol="0">
            <a:spAutoFit/>
          </a:bodyPr>
          <a:lstStyle/>
          <a:p>
            <a:r>
              <a:rPr lang="en-IN" dirty="0"/>
              <a:t>Annual number of deaths due to various causes (year- 2015)</a:t>
            </a:r>
          </a:p>
        </p:txBody>
      </p:sp>
    </p:spTree>
    <p:extLst>
      <p:ext uri="{BB962C8B-B14F-4D97-AF65-F5344CB8AC3E}">
        <p14:creationId xmlns:p14="http://schemas.microsoft.com/office/powerpoint/2010/main" val="27994000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Chart, line chart&#10;&#10;Description automatically generated">
            <a:extLst>
              <a:ext uri="{FF2B5EF4-FFF2-40B4-BE49-F238E27FC236}">
                <a16:creationId xmlns:a16="http://schemas.microsoft.com/office/drawing/2014/main" id="{434078D3-DA24-470D-B535-4D9363A0742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26435" y="556591"/>
            <a:ext cx="10071652" cy="4546946"/>
          </a:xfrm>
        </p:spPr>
      </p:pic>
      <p:sp>
        <p:nvSpPr>
          <p:cNvPr id="6" name="TextBox 5">
            <a:extLst>
              <a:ext uri="{FF2B5EF4-FFF2-40B4-BE49-F238E27FC236}">
                <a16:creationId xmlns:a16="http://schemas.microsoft.com/office/drawing/2014/main" id="{CD5BA7AF-5CB0-4773-ACA4-067FDE2ADF9A}"/>
              </a:ext>
            </a:extLst>
          </p:cNvPr>
          <p:cNvSpPr txBox="1"/>
          <p:nvPr/>
        </p:nvSpPr>
        <p:spPr>
          <a:xfrm>
            <a:off x="1126435" y="5473148"/>
            <a:ext cx="10071652" cy="369332"/>
          </a:xfrm>
          <a:prstGeom prst="rect">
            <a:avLst/>
          </a:prstGeom>
          <a:noFill/>
        </p:spPr>
        <p:txBody>
          <a:bodyPr wrap="square" rtlCol="0">
            <a:spAutoFit/>
          </a:bodyPr>
          <a:lstStyle/>
          <a:p>
            <a:r>
              <a:rPr lang="en-IN" dirty="0"/>
              <a:t>Childhood deaths from 5 most lethal infectious diseases from 2000-2017</a:t>
            </a:r>
          </a:p>
        </p:txBody>
      </p:sp>
    </p:spTree>
    <p:extLst>
      <p:ext uri="{BB962C8B-B14F-4D97-AF65-F5344CB8AC3E}">
        <p14:creationId xmlns:p14="http://schemas.microsoft.com/office/powerpoint/2010/main" val="884060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1AEB8A9-B768-4E30-BA55-D919E6687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1" y="-2"/>
            <a:ext cx="4069936"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B78D3F5-C6E4-4BDE-8743-56E05DE45736}"/>
              </a:ext>
            </a:extLst>
          </p:cNvPr>
          <p:cNvSpPr>
            <a:spLocks noGrp="1"/>
          </p:cNvSpPr>
          <p:nvPr>
            <p:ph type="title"/>
          </p:nvPr>
        </p:nvSpPr>
        <p:spPr>
          <a:xfrm>
            <a:off x="643467" y="640080"/>
            <a:ext cx="3000065" cy="5613236"/>
          </a:xfrm>
        </p:spPr>
        <p:txBody>
          <a:bodyPr anchor="ctr">
            <a:normAutofit/>
          </a:bodyPr>
          <a:lstStyle/>
          <a:p>
            <a:r>
              <a:rPr lang="en-IN" dirty="0">
                <a:solidFill>
                  <a:srgbClr val="FFFFFF"/>
                </a:solidFill>
              </a:rPr>
              <a:t>Dataset:</a:t>
            </a:r>
          </a:p>
        </p:txBody>
      </p:sp>
      <p:sp>
        <p:nvSpPr>
          <p:cNvPr id="3" name="Content Placeholder 2">
            <a:extLst>
              <a:ext uri="{FF2B5EF4-FFF2-40B4-BE49-F238E27FC236}">
                <a16:creationId xmlns:a16="http://schemas.microsoft.com/office/drawing/2014/main" id="{FA0BF4DF-8CD7-4337-86E6-2595D0DB2F07}"/>
              </a:ext>
            </a:extLst>
          </p:cNvPr>
          <p:cNvSpPr>
            <a:spLocks noGrp="1"/>
          </p:cNvSpPr>
          <p:nvPr>
            <p:ph idx="1"/>
          </p:nvPr>
        </p:nvSpPr>
        <p:spPr>
          <a:xfrm>
            <a:off x="4445392" y="1055077"/>
            <a:ext cx="7103141" cy="2791245"/>
          </a:xfrm>
        </p:spPr>
        <p:txBody>
          <a:bodyPr anchor="ctr">
            <a:normAutofit/>
          </a:bodyPr>
          <a:lstStyle/>
          <a:p>
            <a:r>
              <a:rPr lang="en-US" sz="1400" dirty="0"/>
              <a:t>This dataset tracks many features of a nation for a period of 15 years, from 2000 – 2015 to determine which factors play the most responsible role for deciding the life expectancy of its citizens. This will help many developing nations to take steps which will allow them to tackle the most important factors that are responsible for low life expectancy. This project is trying to determine an efficient way of improving the life expectancy of many developing nations.</a:t>
            </a:r>
          </a:p>
          <a:p>
            <a:r>
              <a:rPr lang="en-US" sz="1400" dirty="0"/>
              <a:t>The dataset was collected from various sources such as WHO repository, Kaggle and other websites and merged.</a:t>
            </a:r>
          </a:p>
          <a:p>
            <a:endParaRPr lang="en-US" sz="1400" dirty="0"/>
          </a:p>
          <a:p>
            <a:endParaRPr lang="en-US" sz="1400" dirty="0"/>
          </a:p>
          <a:p>
            <a:r>
              <a:rPr lang="en-US" sz="1400" dirty="0"/>
              <a:t>Variables in the dataset:</a:t>
            </a:r>
          </a:p>
        </p:txBody>
      </p:sp>
      <p:pic>
        <p:nvPicPr>
          <p:cNvPr id="5" name="Picture 4" descr="Text&#10;&#10;Description automatically generated">
            <a:extLst>
              <a:ext uri="{FF2B5EF4-FFF2-40B4-BE49-F238E27FC236}">
                <a16:creationId xmlns:a16="http://schemas.microsoft.com/office/drawing/2014/main" id="{35DB185D-6306-49A0-B5A1-5F735ACA0E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45392" y="3846322"/>
            <a:ext cx="7371470" cy="2146515"/>
          </a:xfrm>
          <a:prstGeom prst="rect">
            <a:avLst/>
          </a:prstGeom>
        </p:spPr>
      </p:pic>
    </p:spTree>
    <p:extLst>
      <p:ext uri="{BB962C8B-B14F-4D97-AF65-F5344CB8AC3E}">
        <p14:creationId xmlns:p14="http://schemas.microsoft.com/office/powerpoint/2010/main" val="20008762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itle 1">
            <a:extLst>
              <a:ext uri="{FF2B5EF4-FFF2-40B4-BE49-F238E27FC236}">
                <a16:creationId xmlns:a16="http://schemas.microsoft.com/office/drawing/2014/main" id="{EFDED490-956B-4C05-BF2A-2C3B426BA822}"/>
              </a:ext>
            </a:extLst>
          </p:cNvPr>
          <p:cNvGraphicFramePr>
            <a:graphicFrameLocks noGrp="1"/>
          </p:cNvGraphicFramePr>
          <p:nvPr>
            <p:ph idx="1"/>
          </p:nvPr>
        </p:nvGraphicFramePr>
        <p:xfrm>
          <a:off x="838200" y="781878"/>
          <a:ext cx="10515600" cy="53950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626919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7">
            <a:extLst>
              <a:ext uri="{FF2B5EF4-FFF2-40B4-BE49-F238E27FC236}">
                <a16:creationId xmlns:a16="http://schemas.microsoft.com/office/drawing/2014/main" id="{DE7FFD28-545C-4C88-A2E7-152FB234C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91135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A90A5E-60FA-4E76-8E9D-781149B891AD}"/>
              </a:ext>
            </a:extLst>
          </p:cNvPr>
          <p:cNvSpPr>
            <a:spLocks noGrp="1"/>
          </p:cNvSpPr>
          <p:nvPr>
            <p:ph type="title"/>
          </p:nvPr>
        </p:nvSpPr>
        <p:spPr>
          <a:xfrm>
            <a:off x="838200" y="365125"/>
            <a:ext cx="10515600" cy="1325563"/>
          </a:xfrm>
        </p:spPr>
        <p:txBody>
          <a:bodyPr>
            <a:normAutofit/>
          </a:bodyPr>
          <a:lstStyle/>
          <a:p>
            <a:r>
              <a:rPr lang="en-IN" sz="4600">
                <a:solidFill>
                  <a:srgbClr val="FFFFFF"/>
                </a:solidFill>
              </a:rPr>
              <a:t>Faulty Data:</a:t>
            </a:r>
          </a:p>
        </p:txBody>
      </p:sp>
      <p:sp>
        <p:nvSpPr>
          <p:cNvPr id="3" name="Content Placeholder 2">
            <a:extLst>
              <a:ext uri="{FF2B5EF4-FFF2-40B4-BE49-F238E27FC236}">
                <a16:creationId xmlns:a16="http://schemas.microsoft.com/office/drawing/2014/main" id="{60137FD5-B5A9-4DFC-AE3A-0611A959B070}"/>
              </a:ext>
            </a:extLst>
          </p:cNvPr>
          <p:cNvSpPr>
            <a:spLocks noGrp="1"/>
          </p:cNvSpPr>
          <p:nvPr>
            <p:ph idx="1"/>
          </p:nvPr>
        </p:nvSpPr>
        <p:spPr>
          <a:xfrm>
            <a:off x="838200" y="2438400"/>
            <a:ext cx="10515600" cy="3738562"/>
          </a:xfrm>
        </p:spPr>
        <p:txBody>
          <a:bodyPr>
            <a:normAutofit/>
          </a:bodyPr>
          <a:lstStyle/>
          <a:p>
            <a:pPr marL="0" indent="0">
              <a:buNone/>
            </a:pPr>
            <a:r>
              <a:rPr lang="en-US" sz="1400" b="1" dirty="0"/>
              <a:t>Ranges for every column for deciding Inexplicit Nulls based on WHO Statistics 2015 official report:</a:t>
            </a:r>
          </a:p>
          <a:p>
            <a:pPr marL="0" indent="0">
              <a:buNone/>
            </a:pPr>
            <a:endParaRPr lang="en-US" sz="1400" dirty="0"/>
          </a:p>
          <a:p>
            <a:pPr marL="0" indent="0">
              <a:buNone/>
            </a:pPr>
            <a:r>
              <a:rPr lang="en-US" sz="1400" dirty="0"/>
              <a:t>* life_expectancy: Life expectancy at birth (in years):  Range ~ (35, 87)</a:t>
            </a:r>
          </a:p>
          <a:p>
            <a:pPr marL="0" indent="0">
              <a:buNone/>
            </a:pPr>
            <a:r>
              <a:rPr lang="en-US" sz="1400" dirty="0"/>
              <a:t>* adult_mortality: Adult Mortality Rates of both sexes(probability of dying between 15 and 60 years per 1000 population): Range ~ (36, 634)</a:t>
            </a:r>
          </a:p>
          <a:p>
            <a:pPr marL="0" indent="0">
              <a:buNone/>
            </a:pPr>
            <a:r>
              <a:rPr lang="en-US" sz="1400" dirty="0"/>
              <a:t>* infant_mortality: Infant mortality rate (Death rate up to age 1): Range ~ (1.6, 165)</a:t>
            </a:r>
          </a:p>
          <a:p>
            <a:pPr marL="0" indent="0">
              <a:buNone/>
            </a:pPr>
            <a:r>
              <a:rPr lang="en-US" sz="1400" dirty="0"/>
              <a:t>* 1-4_mortality: Age 1-4 mortality rate (Death rate, age 1-4): Range ~ (2, 330) </a:t>
            </a:r>
          </a:p>
          <a:p>
            <a:pPr marL="0" indent="0">
              <a:buNone/>
            </a:pPr>
            <a:r>
              <a:rPr lang="en-US" sz="1400" dirty="0"/>
              <a:t>* hep_b: Hepatitis B (HepB) immunization coverage among 1-year-olds (%): Range ~ (20, 99) </a:t>
            </a:r>
          </a:p>
          <a:p>
            <a:pPr marL="0" indent="0">
              <a:buNone/>
            </a:pPr>
            <a:r>
              <a:rPr lang="en-US" sz="1400" dirty="0"/>
              <a:t>* health_gov_expendt%: General government expenditure on health as a percentage of total government expenditure (%): Range ~ (0.1, 28)</a:t>
            </a:r>
          </a:p>
          <a:p>
            <a:pPr marL="0" indent="0">
              <a:buNone/>
            </a:pPr>
            <a:r>
              <a:rPr lang="en-US" sz="1400" dirty="0"/>
              <a:t>* dtp3: Diphtheria tetanus toxoid and pertussis (DTP3) immunization coverage among 1-year-olds (%): Range ~ (3, 99) </a:t>
            </a:r>
          </a:p>
          <a:p>
            <a:pPr marL="0" indent="0">
              <a:buNone/>
            </a:pPr>
            <a:endParaRPr lang="en-US" sz="1400" dirty="0"/>
          </a:p>
          <a:p>
            <a:pPr marL="0" indent="0">
              <a:buNone/>
            </a:pPr>
            <a:r>
              <a:rPr lang="en-US" sz="1400" b="1" dirty="0"/>
              <a:t>Note: </a:t>
            </a:r>
            <a:r>
              <a:rPr lang="en-US" sz="1400" dirty="0"/>
              <a:t>Similarly, all the columns were checked for faulty data, no faulty data present.</a:t>
            </a:r>
            <a:endParaRPr lang="en-IN" sz="1400" dirty="0"/>
          </a:p>
        </p:txBody>
      </p:sp>
    </p:spTree>
    <p:extLst>
      <p:ext uri="{BB962C8B-B14F-4D97-AF65-F5344CB8AC3E}">
        <p14:creationId xmlns:p14="http://schemas.microsoft.com/office/powerpoint/2010/main" val="28395803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4845A0EE-C4C8-4AE1-B3C6-1261368AC0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Content Placeholder 8" descr="Table&#10;&#10;Description automatically generated">
            <a:extLst>
              <a:ext uri="{FF2B5EF4-FFF2-40B4-BE49-F238E27FC236}">
                <a16:creationId xmlns:a16="http://schemas.microsoft.com/office/drawing/2014/main" id="{7DE38150-2BA9-4A13-8275-C6D6602EB46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092950" y="639763"/>
            <a:ext cx="3465513" cy="4191000"/>
          </a:xfrm>
        </p:spPr>
      </p:pic>
      <p:pic>
        <p:nvPicPr>
          <p:cNvPr id="11" name="Picture 10" descr="Table&#10;&#10;Description automatically generated">
            <a:extLst>
              <a:ext uri="{FF2B5EF4-FFF2-40B4-BE49-F238E27FC236}">
                <a16:creationId xmlns:a16="http://schemas.microsoft.com/office/drawing/2014/main" id="{AE4E81CA-0E4E-4926-9434-15BF27EB45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92950" y="4830763"/>
            <a:ext cx="3465513" cy="1389063"/>
          </a:xfrm>
          <a:prstGeom prst="rect">
            <a:avLst/>
          </a:prstGeom>
        </p:spPr>
      </p:pic>
      <p:sp>
        <p:nvSpPr>
          <p:cNvPr id="2" name="Title 1">
            <a:extLst>
              <a:ext uri="{FF2B5EF4-FFF2-40B4-BE49-F238E27FC236}">
                <a16:creationId xmlns:a16="http://schemas.microsoft.com/office/drawing/2014/main" id="{70CCFBCC-D08F-4F02-BF95-B37B5407BF9D}"/>
              </a:ext>
            </a:extLst>
          </p:cNvPr>
          <p:cNvSpPr>
            <a:spLocks noGrp="1"/>
          </p:cNvSpPr>
          <p:nvPr>
            <p:ph type="title"/>
          </p:nvPr>
        </p:nvSpPr>
        <p:spPr>
          <a:xfrm>
            <a:off x="621629" y="640080"/>
            <a:ext cx="4225290" cy="5578816"/>
          </a:xfrm>
        </p:spPr>
        <p:txBody>
          <a:bodyPr vert="horz" lIns="91440" tIns="45720" rIns="91440" bIns="45720" rtlCol="0" anchor="ctr">
            <a:normAutofit/>
          </a:bodyPr>
          <a:lstStyle/>
          <a:p>
            <a:pPr algn="ctr"/>
            <a:r>
              <a:rPr lang="en-US" kern="1200">
                <a:solidFill>
                  <a:srgbClr val="FFFFFF"/>
                </a:solidFill>
                <a:latin typeface="+mj-lt"/>
                <a:ea typeface="+mj-ea"/>
                <a:cs typeface="+mj-cs"/>
              </a:rPr>
              <a:t>Missing Data:</a:t>
            </a:r>
          </a:p>
        </p:txBody>
      </p:sp>
    </p:spTree>
    <p:extLst>
      <p:ext uri="{BB962C8B-B14F-4D97-AF65-F5344CB8AC3E}">
        <p14:creationId xmlns:p14="http://schemas.microsoft.com/office/powerpoint/2010/main" val="39745681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C8C3900-B8A1-4965-88E6-CBCBFE0672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048250"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6D826A-49D3-4121-9E49-450CA7DB88EF}"/>
              </a:ext>
            </a:extLst>
          </p:cNvPr>
          <p:cNvSpPr>
            <a:spLocks noGrp="1"/>
          </p:cNvSpPr>
          <p:nvPr>
            <p:ph type="title"/>
          </p:nvPr>
        </p:nvSpPr>
        <p:spPr>
          <a:xfrm>
            <a:off x="838200" y="624568"/>
            <a:ext cx="3766457" cy="5412920"/>
          </a:xfrm>
        </p:spPr>
        <p:txBody>
          <a:bodyPr>
            <a:normAutofit/>
          </a:bodyPr>
          <a:lstStyle/>
          <a:p>
            <a:r>
              <a:rPr lang="en-IN" dirty="0">
                <a:solidFill>
                  <a:srgbClr val="FFFFFF"/>
                </a:solidFill>
              </a:rPr>
              <a:t>Filling the Missing Data:</a:t>
            </a:r>
          </a:p>
        </p:txBody>
      </p:sp>
      <p:sp>
        <p:nvSpPr>
          <p:cNvPr id="3" name="Content Placeholder 2">
            <a:extLst>
              <a:ext uri="{FF2B5EF4-FFF2-40B4-BE49-F238E27FC236}">
                <a16:creationId xmlns:a16="http://schemas.microsoft.com/office/drawing/2014/main" id="{EC9992C9-FA09-49F2-9839-E02C51273226}"/>
              </a:ext>
            </a:extLst>
          </p:cNvPr>
          <p:cNvSpPr>
            <a:spLocks noGrp="1"/>
          </p:cNvSpPr>
          <p:nvPr>
            <p:ph idx="1"/>
          </p:nvPr>
        </p:nvSpPr>
        <p:spPr>
          <a:xfrm>
            <a:off x="5600700" y="624568"/>
            <a:ext cx="5753098" cy="5412920"/>
          </a:xfrm>
        </p:spPr>
        <p:txBody>
          <a:bodyPr anchor="ctr">
            <a:normAutofit/>
          </a:bodyPr>
          <a:lstStyle/>
          <a:p>
            <a:pPr marL="0" indent="0">
              <a:buNone/>
            </a:pPr>
            <a:r>
              <a:rPr lang="en-IN" sz="2400" dirty="0"/>
              <a:t>To fill missing values, 3-step process was followed:</a:t>
            </a:r>
          </a:p>
          <a:p>
            <a:r>
              <a:rPr lang="en-IN" sz="2400" dirty="0"/>
              <a:t>Some missing values for columns such as Population, GDP,  Health expenditure % were filled manually from the internet.</a:t>
            </a:r>
          </a:p>
          <a:p>
            <a:r>
              <a:rPr lang="en-IN" sz="2400" dirty="0"/>
              <a:t>Categorical variables, region and status were one-hot encoded.</a:t>
            </a:r>
          </a:p>
          <a:p>
            <a:r>
              <a:rPr lang="en-IN" sz="2400" dirty="0"/>
              <a:t>The remaining missing values were imputed using the MICE algorithm. </a:t>
            </a:r>
          </a:p>
        </p:txBody>
      </p:sp>
    </p:spTree>
    <p:extLst>
      <p:ext uri="{BB962C8B-B14F-4D97-AF65-F5344CB8AC3E}">
        <p14:creationId xmlns:p14="http://schemas.microsoft.com/office/powerpoint/2010/main" val="41903168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D21C9-0795-4371-A587-59F90A2E12A5}"/>
              </a:ext>
            </a:extLst>
          </p:cNvPr>
          <p:cNvSpPr>
            <a:spLocks noGrp="1"/>
          </p:cNvSpPr>
          <p:nvPr>
            <p:ph type="title"/>
          </p:nvPr>
        </p:nvSpPr>
        <p:spPr>
          <a:xfrm>
            <a:off x="1913468" y="365125"/>
            <a:ext cx="9440332" cy="1325563"/>
          </a:xfrm>
        </p:spPr>
        <p:txBody>
          <a:bodyPr>
            <a:normAutofit/>
          </a:bodyPr>
          <a:lstStyle/>
          <a:p>
            <a:r>
              <a:rPr lang="en-IN" sz="5400"/>
              <a:t>Model Fitting:</a:t>
            </a:r>
          </a:p>
        </p:txBody>
      </p:sp>
      <p:sp>
        <p:nvSpPr>
          <p:cNvPr id="25" name="Rectangle 24">
            <a:extLst>
              <a:ext uri="{FF2B5EF4-FFF2-40B4-BE49-F238E27FC236}">
                <a16:creationId xmlns:a16="http://schemas.microsoft.com/office/drawing/2014/main" id="{FF0330B1-AAAC-427D-8A95-40380162B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6124" cy="6858000"/>
          </a:xfrm>
          <a:prstGeom prst="rect">
            <a:avLst/>
          </a:prstGeom>
          <a:solidFill>
            <a:srgbClr val="4472C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pic>
        <p:nvPicPr>
          <p:cNvPr id="36" name="Graphic 21" descr="Statistics">
            <a:extLst>
              <a:ext uri="{FF2B5EF4-FFF2-40B4-BE49-F238E27FC236}">
                <a16:creationId xmlns:a16="http://schemas.microsoft.com/office/drawing/2014/main" id="{1645E253-C661-42E5-88A8-E7B7DF389BC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8200" y="570706"/>
            <a:ext cx="914400" cy="914400"/>
          </a:xfrm>
          <a:prstGeom prst="rect">
            <a:avLst/>
          </a:prstGeom>
        </p:spPr>
      </p:pic>
      <p:sp>
        <p:nvSpPr>
          <p:cNvPr id="9" name="Content Placeholder 2">
            <a:extLst>
              <a:ext uri="{FF2B5EF4-FFF2-40B4-BE49-F238E27FC236}">
                <a16:creationId xmlns:a16="http://schemas.microsoft.com/office/drawing/2014/main" id="{343192D3-A6E0-4C34-A480-6D6F986155A9}"/>
              </a:ext>
            </a:extLst>
          </p:cNvPr>
          <p:cNvSpPr>
            <a:spLocks noGrp="1"/>
          </p:cNvSpPr>
          <p:nvPr>
            <p:ph idx="1"/>
          </p:nvPr>
        </p:nvSpPr>
        <p:spPr>
          <a:xfrm>
            <a:off x="838200" y="1825625"/>
            <a:ext cx="10515600" cy="4351338"/>
          </a:xfrm>
        </p:spPr>
        <p:txBody>
          <a:bodyPr>
            <a:normAutofit/>
          </a:bodyPr>
          <a:lstStyle/>
          <a:p>
            <a:pPr marL="0" indent="0">
              <a:buNone/>
            </a:pPr>
            <a:r>
              <a:rPr lang="en-US" sz="2200" dirty="0"/>
              <a:t>Goal is to fit the linear regression model on the dataset to predict life expectancy and to determine which factors play the most responsible role for deciding the life expectancy. Following assumptions need to by satisfied before fitting linear regression model:</a:t>
            </a:r>
          </a:p>
          <a:p>
            <a:r>
              <a:rPr lang="en-US" sz="2200" dirty="0"/>
              <a:t>There should be a </a:t>
            </a:r>
            <a:r>
              <a:rPr lang="en-US" sz="2200" b="1" dirty="0"/>
              <a:t>linear relationship </a:t>
            </a:r>
            <a:r>
              <a:rPr lang="en-US" sz="2200" dirty="0"/>
              <a:t>between target variable and predictor variables.</a:t>
            </a:r>
          </a:p>
          <a:p>
            <a:r>
              <a:rPr lang="en-US" sz="2200" dirty="0"/>
              <a:t>There should be no correlation between the residual (error) terms. Absence of this phenomenon is known as </a:t>
            </a:r>
            <a:r>
              <a:rPr lang="en-US" sz="2200" b="1" dirty="0"/>
              <a:t>Autocorrelation</a:t>
            </a:r>
            <a:r>
              <a:rPr lang="en-US" sz="2200" dirty="0"/>
              <a:t>.</a:t>
            </a:r>
          </a:p>
          <a:p>
            <a:r>
              <a:rPr lang="en-US" sz="2200" dirty="0"/>
              <a:t>The independent variables should not be correlated. Absence of this phenomenon is known as </a:t>
            </a:r>
            <a:r>
              <a:rPr lang="en-US" sz="2200" b="1" dirty="0"/>
              <a:t>multicollinearity</a:t>
            </a:r>
            <a:r>
              <a:rPr lang="en-US" sz="2200" dirty="0"/>
              <a:t>.</a:t>
            </a:r>
          </a:p>
          <a:p>
            <a:r>
              <a:rPr lang="en-US" sz="2200" dirty="0"/>
              <a:t>The error terms must have constant variance. This phenomenon is known as homoskedasticity. The presence of non-constant variance is referred to </a:t>
            </a:r>
            <a:r>
              <a:rPr lang="en-US" sz="2200" b="1" dirty="0"/>
              <a:t>heteroskedasticity.</a:t>
            </a:r>
          </a:p>
          <a:p>
            <a:r>
              <a:rPr lang="en-US" sz="2200" dirty="0"/>
              <a:t> The </a:t>
            </a:r>
            <a:r>
              <a:rPr lang="en-US" sz="2200" b="1" dirty="0"/>
              <a:t>error terms </a:t>
            </a:r>
            <a:r>
              <a:rPr lang="en-US" sz="2200" dirty="0"/>
              <a:t>must be </a:t>
            </a:r>
            <a:r>
              <a:rPr lang="en-US" sz="2200" b="1" dirty="0"/>
              <a:t>normally distributed</a:t>
            </a:r>
            <a:r>
              <a:rPr lang="en-US" sz="2200" dirty="0"/>
              <a:t>.</a:t>
            </a:r>
          </a:p>
          <a:p>
            <a:endParaRPr lang="en-US" sz="2200" dirty="0"/>
          </a:p>
        </p:txBody>
      </p:sp>
    </p:spTree>
    <p:extLst>
      <p:ext uri="{BB962C8B-B14F-4D97-AF65-F5344CB8AC3E}">
        <p14:creationId xmlns:p14="http://schemas.microsoft.com/office/powerpoint/2010/main" val="20166055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1" name="Rectangle 55">
            <a:extLst>
              <a:ext uri="{FF2B5EF4-FFF2-40B4-BE49-F238E27FC236}">
                <a16:creationId xmlns:a16="http://schemas.microsoft.com/office/drawing/2014/main" id="{7316481C-0A49-4796-812B-0D64F063B7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FE0B57-0E2F-4D9C-ABE1-D9F23D27B6CC}"/>
              </a:ext>
            </a:extLst>
          </p:cNvPr>
          <p:cNvSpPr>
            <a:spLocks noGrp="1"/>
          </p:cNvSpPr>
          <p:nvPr>
            <p:ph type="title"/>
          </p:nvPr>
        </p:nvSpPr>
        <p:spPr>
          <a:xfrm>
            <a:off x="1036684" y="1152145"/>
            <a:ext cx="10963058" cy="2039952"/>
          </a:xfrm>
        </p:spPr>
        <p:txBody>
          <a:bodyPr vert="horz" lIns="91440" tIns="45720" rIns="91440" bIns="45720" rtlCol="0" anchor="b">
            <a:normAutofit/>
          </a:bodyPr>
          <a:lstStyle/>
          <a:p>
            <a:r>
              <a:rPr lang="en-US" sz="2000" b="1" dirty="0"/>
              <a:t>Checking Linearity :</a:t>
            </a:r>
            <a:br>
              <a:rPr lang="en-US" sz="1800" dirty="0"/>
            </a:br>
            <a:br>
              <a:rPr lang="en-US" sz="1800" dirty="0"/>
            </a:br>
            <a:r>
              <a:rPr lang="en-US" sz="1800" dirty="0"/>
              <a:t>Linear Regression requires the predictor and the target variable to be linear. Pairplots help us to determine which variables are linearly related with the target variable.</a:t>
            </a:r>
            <a:br>
              <a:rPr lang="en-US" sz="1800" dirty="0"/>
            </a:br>
            <a:br>
              <a:rPr lang="en-US" sz="1800" dirty="0"/>
            </a:br>
            <a:r>
              <a:rPr lang="en-US" sz="1800" dirty="0"/>
              <a:t>The predictor variables which do not exhibit linear relation with the target variable are hepB, alcohol and health_expenditure%_gdp and so are dropped.</a:t>
            </a:r>
          </a:p>
        </p:txBody>
      </p:sp>
      <p:sp>
        <p:nvSpPr>
          <p:cNvPr id="83" name="Rectangle 57">
            <a:extLst>
              <a:ext uri="{FF2B5EF4-FFF2-40B4-BE49-F238E27FC236}">
                <a16:creationId xmlns:a16="http://schemas.microsoft.com/office/drawing/2014/main" id="{A5271697-90F1-4A23-8EF2-0179F2EAF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606972" cy="32339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4" name="Group 59">
            <a:extLst>
              <a:ext uri="{FF2B5EF4-FFF2-40B4-BE49-F238E27FC236}">
                <a16:creationId xmlns:a16="http://schemas.microsoft.com/office/drawing/2014/main" id="{0924561D-756D-410B-973A-E68C2552C2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8720" y="73152"/>
            <a:ext cx="1178966" cy="232963"/>
            <a:chOff x="7763256" y="73152"/>
            <a:chExt cx="1178966" cy="232963"/>
          </a:xfrm>
        </p:grpSpPr>
        <p:sp>
          <p:nvSpPr>
            <p:cNvPr id="61" name="Rectangle 64">
              <a:extLst>
                <a:ext uri="{FF2B5EF4-FFF2-40B4-BE49-F238E27FC236}">
                  <a16:creationId xmlns:a16="http://schemas.microsoft.com/office/drawing/2014/main" id="{77AF0971-0074-4E4E-9318-C1990C6FF2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6">
              <a:extLst>
                <a:ext uri="{FF2B5EF4-FFF2-40B4-BE49-F238E27FC236}">
                  <a16:creationId xmlns:a16="http://schemas.microsoft.com/office/drawing/2014/main" id="{0849707A-24B1-45E4-8493-5DC15C5782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4">
              <a:extLst>
                <a:ext uri="{FF2B5EF4-FFF2-40B4-BE49-F238E27FC236}">
                  <a16:creationId xmlns:a16="http://schemas.microsoft.com/office/drawing/2014/main" id="{E0FFD705-F03C-46B0-ABB9-3C24E09312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6">
              <a:extLst>
                <a:ext uri="{FF2B5EF4-FFF2-40B4-BE49-F238E27FC236}">
                  <a16:creationId xmlns:a16="http://schemas.microsoft.com/office/drawing/2014/main" id="{520B12C0-88D0-4F6F-9F29-38E4D1D610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DEDD5A45-3641-4FE7-8375-EECF2DC9D0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6">
              <a:extLst>
                <a:ext uri="{FF2B5EF4-FFF2-40B4-BE49-F238E27FC236}">
                  <a16:creationId xmlns:a16="http://schemas.microsoft.com/office/drawing/2014/main" id="{89BF55CA-60FC-479D-A85E-48626FC135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4">
              <a:extLst>
                <a:ext uri="{FF2B5EF4-FFF2-40B4-BE49-F238E27FC236}">
                  <a16:creationId xmlns:a16="http://schemas.microsoft.com/office/drawing/2014/main" id="{5AFBE5BF-E87A-408F-BBBD-44C3D04C04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6">
              <a:extLst>
                <a:ext uri="{FF2B5EF4-FFF2-40B4-BE49-F238E27FC236}">
                  <a16:creationId xmlns:a16="http://schemas.microsoft.com/office/drawing/2014/main" id="{1C27CF92-D148-45C8-88B6-F450B63DF1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4">
              <a:extLst>
                <a:ext uri="{FF2B5EF4-FFF2-40B4-BE49-F238E27FC236}">
                  <a16:creationId xmlns:a16="http://schemas.microsoft.com/office/drawing/2014/main" id="{51CA2232-D147-480C-B1EE-665EE6ACC7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6">
              <a:extLst>
                <a:ext uri="{FF2B5EF4-FFF2-40B4-BE49-F238E27FC236}">
                  <a16:creationId xmlns:a16="http://schemas.microsoft.com/office/drawing/2014/main" id="{7E67D92D-1CA9-43CE-8150-DF504F2BF0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64">
              <a:extLst>
                <a:ext uri="{FF2B5EF4-FFF2-40B4-BE49-F238E27FC236}">
                  <a16:creationId xmlns:a16="http://schemas.microsoft.com/office/drawing/2014/main" id="{7B273169-B674-4C50-A14D-A943B99792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66">
              <a:extLst>
                <a:ext uri="{FF2B5EF4-FFF2-40B4-BE49-F238E27FC236}">
                  <a16:creationId xmlns:a16="http://schemas.microsoft.com/office/drawing/2014/main" id="{DF6183FA-653E-4533-9A0B-D249EC0B15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64">
              <a:extLst>
                <a:ext uri="{FF2B5EF4-FFF2-40B4-BE49-F238E27FC236}">
                  <a16:creationId xmlns:a16="http://schemas.microsoft.com/office/drawing/2014/main" id="{A82EFE58-AAB0-4925-A176-6FF36BF878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66">
              <a:extLst>
                <a:ext uri="{FF2B5EF4-FFF2-40B4-BE49-F238E27FC236}">
                  <a16:creationId xmlns:a16="http://schemas.microsoft.com/office/drawing/2014/main" id="{3122AE75-4DBB-4E14-B0CA-DD1EAD89CE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64">
              <a:extLst>
                <a:ext uri="{FF2B5EF4-FFF2-40B4-BE49-F238E27FC236}">
                  <a16:creationId xmlns:a16="http://schemas.microsoft.com/office/drawing/2014/main" id="{4ED7E672-90FC-4E8C-9C43-3AAE391C6C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66">
              <a:extLst>
                <a:ext uri="{FF2B5EF4-FFF2-40B4-BE49-F238E27FC236}">
                  <a16:creationId xmlns:a16="http://schemas.microsoft.com/office/drawing/2014/main" id="{A5C0019E-5136-4C5E-A223-1E1717FD47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64">
              <a:extLst>
                <a:ext uri="{FF2B5EF4-FFF2-40B4-BE49-F238E27FC236}">
                  <a16:creationId xmlns:a16="http://schemas.microsoft.com/office/drawing/2014/main" id="{29705F60-CFE6-47C5-96E5-05E7731FC8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66">
              <a:extLst>
                <a:ext uri="{FF2B5EF4-FFF2-40B4-BE49-F238E27FC236}">
                  <a16:creationId xmlns:a16="http://schemas.microsoft.com/office/drawing/2014/main" id="{090E047C-18BC-4180-8D10-9F18F517BA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64">
              <a:extLst>
                <a:ext uri="{FF2B5EF4-FFF2-40B4-BE49-F238E27FC236}">
                  <a16:creationId xmlns:a16="http://schemas.microsoft.com/office/drawing/2014/main" id="{A153194A-C8B1-46DB-9C6B-9847B06FAE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66">
              <a:extLst>
                <a:ext uri="{FF2B5EF4-FFF2-40B4-BE49-F238E27FC236}">
                  <a16:creationId xmlns:a16="http://schemas.microsoft.com/office/drawing/2014/main" id="{5C0235EA-4E98-43EA-9AAE-2BD893DEA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3" name="Content Placeholder 12" descr="Chart, scatter chart&#10;&#10;Description automatically generated">
            <a:extLst>
              <a:ext uri="{FF2B5EF4-FFF2-40B4-BE49-F238E27FC236}">
                <a16:creationId xmlns:a16="http://schemas.microsoft.com/office/drawing/2014/main" id="{7F42BA0A-4FFD-4D2B-85E8-B16C65E0D48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40859" y="3665904"/>
            <a:ext cx="7141959" cy="2568070"/>
          </a:xfrm>
          <a:prstGeom prst="rect">
            <a:avLst/>
          </a:prstGeom>
        </p:spPr>
      </p:pic>
      <p:sp>
        <p:nvSpPr>
          <p:cNvPr id="82" name="Rectangle 81">
            <a:extLst>
              <a:ext uri="{FF2B5EF4-FFF2-40B4-BE49-F238E27FC236}">
                <a16:creationId xmlns:a16="http://schemas.microsoft.com/office/drawing/2014/main" id="{D9F5512A-48E1-4C07-B75E-3CCC517B6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233650"/>
            <a:ext cx="606972" cy="36243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descr="Chart, scatter chart&#10;&#10;Description automatically generated">
            <a:extLst>
              <a:ext uri="{FF2B5EF4-FFF2-40B4-BE49-F238E27FC236}">
                <a16:creationId xmlns:a16="http://schemas.microsoft.com/office/drawing/2014/main" id="{97451A03-E69E-47EF-A2CE-D926A5E31F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82818" y="3647359"/>
            <a:ext cx="3263704" cy="2586615"/>
          </a:xfrm>
          <a:prstGeom prst="rect">
            <a:avLst/>
          </a:prstGeom>
        </p:spPr>
      </p:pic>
      <p:sp>
        <p:nvSpPr>
          <p:cNvPr id="16" name="TextBox 15">
            <a:extLst>
              <a:ext uri="{FF2B5EF4-FFF2-40B4-BE49-F238E27FC236}">
                <a16:creationId xmlns:a16="http://schemas.microsoft.com/office/drawing/2014/main" id="{961ECC16-E2E0-4B65-91DB-654DEE76B298}"/>
              </a:ext>
            </a:extLst>
          </p:cNvPr>
          <p:cNvSpPr txBox="1"/>
          <p:nvPr/>
        </p:nvSpPr>
        <p:spPr>
          <a:xfrm>
            <a:off x="2602522" y="6176655"/>
            <a:ext cx="914400" cy="369332"/>
          </a:xfrm>
          <a:prstGeom prst="rect">
            <a:avLst/>
          </a:prstGeom>
          <a:noFill/>
        </p:spPr>
        <p:txBody>
          <a:bodyPr wrap="square" rtlCol="0">
            <a:spAutoFit/>
          </a:bodyPr>
          <a:lstStyle/>
          <a:p>
            <a:r>
              <a:rPr lang="en-IN" dirty="0"/>
              <a:t>Alcohol</a:t>
            </a:r>
          </a:p>
        </p:txBody>
      </p:sp>
      <p:sp>
        <p:nvSpPr>
          <p:cNvPr id="17" name="TextBox 16">
            <a:extLst>
              <a:ext uri="{FF2B5EF4-FFF2-40B4-BE49-F238E27FC236}">
                <a16:creationId xmlns:a16="http://schemas.microsoft.com/office/drawing/2014/main" id="{64B870C6-1EED-4CD5-AFC8-A3612BE9B46C}"/>
              </a:ext>
            </a:extLst>
          </p:cNvPr>
          <p:cNvSpPr txBox="1"/>
          <p:nvPr/>
        </p:nvSpPr>
        <p:spPr>
          <a:xfrm>
            <a:off x="6414583" y="6156031"/>
            <a:ext cx="914400" cy="646331"/>
          </a:xfrm>
          <a:prstGeom prst="rect">
            <a:avLst/>
          </a:prstGeom>
          <a:noFill/>
        </p:spPr>
        <p:txBody>
          <a:bodyPr wrap="square" rtlCol="0">
            <a:spAutoFit/>
          </a:bodyPr>
          <a:lstStyle/>
          <a:p>
            <a:r>
              <a:rPr lang="en-IN" dirty="0"/>
              <a:t>HepB</a:t>
            </a:r>
          </a:p>
          <a:p>
            <a:endParaRPr lang="en-IN" dirty="0"/>
          </a:p>
        </p:txBody>
      </p:sp>
      <p:sp>
        <p:nvSpPr>
          <p:cNvPr id="18" name="TextBox 17">
            <a:extLst>
              <a:ext uri="{FF2B5EF4-FFF2-40B4-BE49-F238E27FC236}">
                <a16:creationId xmlns:a16="http://schemas.microsoft.com/office/drawing/2014/main" id="{E6025BDA-B37A-424D-95A2-352BB809F1BE}"/>
              </a:ext>
            </a:extLst>
          </p:cNvPr>
          <p:cNvSpPr txBox="1"/>
          <p:nvPr/>
        </p:nvSpPr>
        <p:spPr>
          <a:xfrm>
            <a:off x="8786191" y="6176655"/>
            <a:ext cx="2756451" cy="369332"/>
          </a:xfrm>
          <a:prstGeom prst="rect">
            <a:avLst/>
          </a:prstGeom>
          <a:noFill/>
        </p:spPr>
        <p:txBody>
          <a:bodyPr wrap="square" rtlCol="0">
            <a:spAutoFit/>
          </a:bodyPr>
          <a:lstStyle/>
          <a:p>
            <a:r>
              <a:rPr lang="en-IN" dirty="0"/>
              <a:t>health_expenditure%_gdp</a:t>
            </a:r>
          </a:p>
        </p:txBody>
      </p:sp>
    </p:spTree>
    <p:extLst>
      <p:ext uri="{BB962C8B-B14F-4D97-AF65-F5344CB8AC3E}">
        <p14:creationId xmlns:p14="http://schemas.microsoft.com/office/powerpoint/2010/main" val="23546749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1" name="Rectangle 55">
            <a:extLst>
              <a:ext uri="{FF2B5EF4-FFF2-40B4-BE49-F238E27FC236}">
                <a16:creationId xmlns:a16="http://schemas.microsoft.com/office/drawing/2014/main" id="{7316481C-0A49-4796-812B-0D64F063B7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FE0B57-0E2F-4D9C-ABE1-D9F23D27B6CC}"/>
              </a:ext>
            </a:extLst>
          </p:cNvPr>
          <p:cNvSpPr>
            <a:spLocks noGrp="1"/>
          </p:cNvSpPr>
          <p:nvPr>
            <p:ph type="title"/>
          </p:nvPr>
        </p:nvSpPr>
        <p:spPr>
          <a:xfrm>
            <a:off x="874643" y="940089"/>
            <a:ext cx="3280017" cy="4963754"/>
          </a:xfrm>
        </p:spPr>
        <p:txBody>
          <a:bodyPr vert="horz" lIns="91440" tIns="45720" rIns="91440" bIns="45720" rtlCol="0" anchor="b">
            <a:normAutofit/>
          </a:bodyPr>
          <a:lstStyle/>
          <a:p>
            <a:r>
              <a:rPr lang="en-US" sz="2000" b="1" dirty="0"/>
              <a:t>Multicollinearity : </a:t>
            </a:r>
            <a:br>
              <a:rPr lang="en-US" sz="2000" b="1" dirty="0"/>
            </a:br>
            <a:br>
              <a:rPr lang="en-US" sz="2000" b="1" dirty="0"/>
            </a:br>
            <a:r>
              <a:rPr lang="en-US" sz="2000" dirty="0"/>
              <a:t>Some of the variables in the dataset are highly correlated with each other as it can be seen from the correlation heatmap. </a:t>
            </a:r>
            <a:br>
              <a:rPr lang="en-US" sz="2000" dirty="0"/>
            </a:br>
            <a:br>
              <a:rPr lang="en-US" sz="2000" dirty="0"/>
            </a:br>
            <a:r>
              <a:rPr lang="en-US" sz="2000" dirty="0"/>
              <a:t>In order to overcome the problem of multicollinearity in the model, VIF test is conducted. </a:t>
            </a:r>
            <a:br>
              <a:rPr lang="en-US" sz="2000" dirty="0"/>
            </a:br>
            <a:br>
              <a:rPr lang="en-US" sz="2000" dirty="0"/>
            </a:br>
            <a:r>
              <a:rPr lang="en-US" sz="2000" dirty="0"/>
              <a:t>Based on the VIF scores, the following variables have been removed from the model:</a:t>
            </a:r>
            <a:br>
              <a:rPr lang="en-US" sz="2000" dirty="0"/>
            </a:br>
            <a:r>
              <a:rPr lang="en-US" sz="2000" dirty="0"/>
              <a:t>obesity_adlts, infant mortality.</a:t>
            </a:r>
            <a:endParaRPr lang="en-US" sz="1800" dirty="0"/>
          </a:p>
        </p:txBody>
      </p:sp>
      <p:sp>
        <p:nvSpPr>
          <p:cNvPr id="83" name="Rectangle 57">
            <a:extLst>
              <a:ext uri="{FF2B5EF4-FFF2-40B4-BE49-F238E27FC236}">
                <a16:creationId xmlns:a16="http://schemas.microsoft.com/office/drawing/2014/main" id="{A5271697-90F1-4A23-8EF2-0179F2EAF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606972" cy="32339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4" name="Group 59">
            <a:extLst>
              <a:ext uri="{FF2B5EF4-FFF2-40B4-BE49-F238E27FC236}">
                <a16:creationId xmlns:a16="http://schemas.microsoft.com/office/drawing/2014/main" id="{0924561D-756D-410B-973A-E68C2552C2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8720" y="73152"/>
            <a:ext cx="1178966" cy="232963"/>
            <a:chOff x="7763256" y="73152"/>
            <a:chExt cx="1178966" cy="232963"/>
          </a:xfrm>
        </p:grpSpPr>
        <p:sp>
          <p:nvSpPr>
            <p:cNvPr id="61" name="Rectangle 64">
              <a:extLst>
                <a:ext uri="{FF2B5EF4-FFF2-40B4-BE49-F238E27FC236}">
                  <a16:creationId xmlns:a16="http://schemas.microsoft.com/office/drawing/2014/main" id="{77AF0971-0074-4E4E-9318-C1990C6FF2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6">
              <a:extLst>
                <a:ext uri="{FF2B5EF4-FFF2-40B4-BE49-F238E27FC236}">
                  <a16:creationId xmlns:a16="http://schemas.microsoft.com/office/drawing/2014/main" id="{0849707A-24B1-45E4-8493-5DC15C5782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4">
              <a:extLst>
                <a:ext uri="{FF2B5EF4-FFF2-40B4-BE49-F238E27FC236}">
                  <a16:creationId xmlns:a16="http://schemas.microsoft.com/office/drawing/2014/main" id="{E0FFD705-F03C-46B0-ABB9-3C24E09312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6">
              <a:extLst>
                <a:ext uri="{FF2B5EF4-FFF2-40B4-BE49-F238E27FC236}">
                  <a16:creationId xmlns:a16="http://schemas.microsoft.com/office/drawing/2014/main" id="{520B12C0-88D0-4F6F-9F29-38E4D1D610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DEDD5A45-3641-4FE7-8375-EECF2DC9D0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6">
              <a:extLst>
                <a:ext uri="{FF2B5EF4-FFF2-40B4-BE49-F238E27FC236}">
                  <a16:creationId xmlns:a16="http://schemas.microsoft.com/office/drawing/2014/main" id="{89BF55CA-60FC-479D-A85E-48626FC135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4">
              <a:extLst>
                <a:ext uri="{FF2B5EF4-FFF2-40B4-BE49-F238E27FC236}">
                  <a16:creationId xmlns:a16="http://schemas.microsoft.com/office/drawing/2014/main" id="{5AFBE5BF-E87A-408F-BBBD-44C3D04C04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6">
              <a:extLst>
                <a:ext uri="{FF2B5EF4-FFF2-40B4-BE49-F238E27FC236}">
                  <a16:creationId xmlns:a16="http://schemas.microsoft.com/office/drawing/2014/main" id="{1C27CF92-D148-45C8-88B6-F450B63DF1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4">
              <a:extLst>
                <a:ext uri="{FF2B5EF4-FFF2-40B4-BE49-F238E27FC236}">
                  <a16:creationId xmlns:a16="http://schemas.microsoft.com/office/drawing/2014/main" id="{51CA2232-D147-480C-B1EE-665EE6ACC7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6">
              <a:extLst>
                <a:ext uri="{FF2B5EF4-FFF2-40B4-BE49-F238E27FC236}">
                  <a16:creationId xmlns:a16="http://schemas.microsoft.com/office/drawing/2014/main" id="{7E67D92D-1CA9-43CE-8150-DF504F2BF0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64">
              <a:extLst>
                <a:ext uri="{FF2B5EF4-FFF2-40B4-BE49-F238E27FC236}">
                  <a16:creationId xmlns:a16="http://schemas.microsoft.com/office/drawing/2014/main" id="{7B273169-B674-4C50-A14D-A943B99792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66">
              <a:extLst>
                <a:ext uri="{FF2B5EF4-FFF2-40B4-BE49-F238E27FC236}">
                  <a16:creationId xmlns:a16="http://schemas.microsoft.com/office/drawing/2014/main" id="{DF6183FA-653E-4533-9A0B-D249EC0B15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64">
              <a:extLst>
                <a:ext uri="{FF2B5EF4-FFF2-40B4-BE49-F238E27FC236}">
                  <a16:creationId xmlns:a16="http://schemas.microsoft.com/office/drawing/2014/main" id="{A82EFE58-AAB0-4925-A176-6FF36BF878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66">
              <a:extLst>
                <a:ext uri="{FF2B5EF4-FFF2-40B4-BE49-F238E27FC236}">
                  <a16:creationId xmlns:a16="http://schemas.microsoft.com/office/drawing/2014/main" id="{3122AE75-4DBB-4E14-B0CA-DD1EAD89CE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64">
              <a:extLst>
                <a:ext uri="{FF2B5EF4-FFF2-40B4-BE49-F238E27FC236}">
                  <a16:creationId xmlns:a16="http://schemas.microsoft.com/office/drawing/2014/main" id="{4ED7E672-90FC-4E8C-9C43-3AAE391C6C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66">
              <a:extLst>
                <a:ext uri="{FF2B5EF4-FFF2-40B4-BE49-F238E27FC236}">
                  <a16:creationId xmlns:a16="http://schemas.microsoft.com/office/drawing/2014/main" id="{A5C0019E-5136-4C5E-A223-1E1717FD47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64">
              <a:extLst>
                <a:ext uri="{FF2B5EF4-FFF2-40B4-BE49-F238E27FC236}">
                  <a16:creationId xmlns:a16="http://schemas.microsoft.com/office/drawing/2014/main" id="{29705F60-CFE6-47C5-96E5-05E7731FC8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66">
              <a:extLst>
                <a:ext uri="{FF2B5EF4-FFF2-40B4-BE49-F238E27FC236}">
                  <a16:creationId xmlns:a16="http://schemas.microsoft.com/office/drawing/2014/main" id="{090E047C-18BC-4180-8D10-9F18F517BA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64">
              <a:extLst>
                <a:ext uri="{FF2B5EF4-FFF2-40B4-BE49-F238E27FC236}">
                  <a16:creationId xmlns:a16="http://schemas.microsoft.com/office/drawing/2014/main" id="{A153194A-C8B1-46DB-9C6B-9847B06FAE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66">
              <a:extLst>
                <a:ext uri="{FF2B5EF4-FFF2-40B4-BE49-F238E27FC236}">
                  <a16:creationId xmlns:a16="http://schemas.microsoft.com/office/drawing/2014/main" id="{5C0235EA-4E98-43EA-9AAE-2BD893DEA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2" name="Rectangle 81">
            <a:extLst>
              <a:ext uri="{FF2B5EF4-FFF2-40B4-BE49-F238E27FC236}">
                <a16:creationId xmlns:a16="http://schemas.microsoft.com/office/drawing/2014/main" id="{D9F5512A-48E1-4C07-B75E-3CCC517B6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233650"/>
            <a:ext cx="606972" cy="36243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descr="Chart, treemap chart&#10;&#10;Description automatically generated">
            <a:extLst>
              <a:ext uri="{FF2B5EF4-FFF2-40B4-BE49-F238E27FC236}">
                <a16:creationId xmlns:a16="http://schemas.microsoft.com/office/drawing/2014/main" id="{87D09B04-329A-4E43-9DF5-4F030034F11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46917" y="954157"/>
            <a:ext cx="7652825" cy="5656193"/>
          </a:xfrm>
        </p:spPr>
      </p:pic>
    </p:spTree>
    <p:extLst>
      <p:ext uri="{BB962C8B-B14F-4D97-AF65-F5344CB8AC3E}">
        <p14:creationId xmlns:p14="http://schemas.microsoft.com/office/powerpoint/2010/main" val="18108190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1281</TotalTime>
  <Words>1107</Words>
  <Application>Microsoft Office PowerPoint</Application>
  <PresentationFormat>Widescreen</PresentationFormat>
  <Paragraphs>75</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Arial,Helvetica,sans-serif</vt:lpstr>
      <vt:lpstr>Calibri</vt:lpstr>
      <vt:lpstr>Calibri Light</vt:lpstr>
      <vt:lpstr>Helvetica Neue</vt:lpstr>
      <vt:lpstr>Roboto</vt:lpstr>
      <vt:lpstr>Office Theme</vt:lpstr>
      <vt:lpstr>Life Expectancy- Our World in Data</vt:lpstr>
      <vt:lpstr>Dataset:</vt:lpstr>
      <vt:lpstr>PowerPoint Presentation</vt:lpstr>
      <vt:lpstr>Faulty Data:</vt:lpstr>
      <vt:lpstr>Missing Data:</vt:lpstr>
      <vt:lpstr>Filling the Missing Data:</vt:lpstr>
      <vt:lpstr>Model Fitting:</vt:lpstr>
      <vt:lpstr>Checking Linearity :  Linear Regression requires the predictor and the target variable to be linear. Pairplots help us to determine which variables are linearly related with the target variable.  The predictor variables which do not exhibit linear relation with the target variable are hepB, alcohol and health_expenditure%_gdp and so are dropped.</vt:lpstr>
      <vt:lpstr>Multicollinearity :   Some of the variables in the dataset are highly correlated with each other as it can be seen from the correlation heatmap.   In order to overcome the problem of multicollinearity in the model, VIF test is conducted.   Based on the VIF scores, the following variables have been removed from the model: obesity_adlts, infant mortality.</vt:lpstr>
      <vt:lpstr>Model Summary:</vt:lpstr>
      <vt:lpstr>Normality of Residuals:  The error terms are clearly normally distributed. </vt:lpstr>
      <vt:lpstr>Model Evaluation:</vt:lpstr>
      <vt:lpstr>Conclusions: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Life Expectancy- Our World in Data</dc:title>
  <dc:creator>rathore710diwaker@gmail.com</dc:creator>
  <cp:lastModifiedBy>rathore710diwaker@gmail.com</cp:lastModifiedBy>
  <cp:revision>7</cp:revision>
  <dcterms:created xsi:type="dcterms:W3CDTF">2021-09-14T07:12:21Z</dcterms:created>
  <dcterms:modified xsi:type="dcterms:W3CDTF">2021-09-15T21:56:58Z</dcterms:modified>
</cp:coreProperties>
</file>