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Average"/>
      <p:regular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8aab582a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248aab582a8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8aab582a8_0_1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8aab582a8_0_1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8aab582a8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48aab582a8_1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8aab582a8_0_1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8aab582a8_0_1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8aab582a8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48aab582a8_1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8aab582a8_0_1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8aab582a8_0_1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8aab582a8_0_1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8aab582a8_0_1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8aab582a8_0_1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8aab582a8_0_1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8aab582a8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48aab582a8_1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8aab582a8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48aab582a8_1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8aab582a8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48aab582a8_1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8aab582a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248aab582a8_1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8aab582a8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48aab582a8_1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8aab582a8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48aab582a8_1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8aab582a8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48aab582a8_1_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8aab582a8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48aab582a8_1_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8aab582a8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248aab582a8_1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48aab582a8_0_1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48aab582a8_0_1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8aab582a8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248aab582a8_1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8aab582a8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248aab582a8_1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8aab582a8_0_1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8aab582a8_0_1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8aab582a8_0_1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8aab582a8_0_1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8aab582a8_0_1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8aab582a8_0_1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311708" y="558431"/>
            <a:ext cx="8520600" cy="1539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Predictive Analysis of Drug Overdose Deaths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311700" y="2125594"/>
            <a:ext cx="8520600" cy="59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">
                <a:solidFill>
                  <a:srgbClr val="888888"/>
                </a:solidFill>
              </a:rPr>
              <a:t>An Insightful Dive into Substance Abuse Data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9125" y="0"/>
            <a:ext cx="5930025" cy="381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binary features for substance presence, binned age into categories, and one-hot encoded categorical features.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69375" cy="31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429150"/>
            <a:ext cx="8839204" cy="1484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Modeling Overview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Employed Logistic Regression, Random Forest, and Support Vector Classifier to predict the presence of Fentanyl in drug overdose deaths.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50" y="142679"/>
            <a:ext cx="9144001" cy="2860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225" y="101425"/>
            <a:ext cx="6096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600" y="0"/>
            <a:ext cx="5648225" cy="403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Performance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Evaluated models based on accuracy, recall, precision, and F1 score. (Visualization Placeholder)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Importance</a:t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Identified key features contributing to the predictive power of the models. (Visualization Placeholder)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Model Selection</a:t>
            </a:r>
            <a:endParaRPr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 emerged as the most promising model due to its high performance metrics and interpretability.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opioid crisis in the United States has led to a significant increase in drug overdose deaths. Predictive modeling offers insights into patterns and helps design effective interventions.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Recommendations</a:t>
            </a:r>
            <a:endParaRPr/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Age-Specific Interventions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Fentanyl Awareness Campaigns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Localized Community Programs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Further Research</a:t>
            </a:r>
            <a:endParaRPr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Incorporate additional socioeconomic factors, evaluate existing programs, and explore localized patterns.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data-driven approach offers a pathway towards understanding and combating the drug overdose crisis.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/>
          </a:p>
        </p:txBody>
      </p:sp>
      <p:sp>
        <p:nvSpPr>
          <p:cNvPr id="193" name="Google Shape;193;p36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 for your attention! Any 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Overview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Years: 2012-2018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Records: 5,100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Features: Age, Sex, Race, Substances Involved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Variable: Presence of Fentanyl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Dataset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99" y="1200150"/>
            <a:ext cx="8229601" cy="339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Wrangling / Cleaning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8450" lvl="0" marL="34290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Handled missing values, dropped irrelevant columns, and imputed missing values where necessary.</a:t>
            </a:r>
            <a:endParaRPr sz="2500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450" y="2116477"/>
            <a:ext cx="7469102" cy="302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Exploratory Data Analysis (EDA)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Explored distributions, relationships, and trends in the data.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675" y="147825"/>
            <a:ext cx="6472774" cy="4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400" y="396650"/>
            <a:ext cx="6337574" cy="375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200" y="-45275"/>
            <a:ext cx="70008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