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5" r:id="rId10"/>
    <p:sldId id="276" r:id="rId11"/>
    <p:sldId id="273" r:id="rId12"/>
    <p:sldId id="265" r:id="rId13"/>
    <p:sldId id="267" r:id="rId14"/>
    <p:sldId id="274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0F06E-02C3-4605-9AEE-2A9CF553C3B0}" v="32" dt="2024-05-08T07:21:09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ka Bera" userId="87e9177b-fddb-484f-8089-746eb419b072" providerId="ADAL" clId="{3930F06E-02C3-4605-9AEE-2A9CF553C3B0}"/>
    <pc:docChg chg="undo custSel addSld delSld modSld sldOrd">
      <pc:chgData name="Arka Bera" userId="87e9177b-fddb-484f-8089-746eb419b072" providerId="ADAL" clId="{3930F06E-02C3-4605-9AEE-2A9CF553C3B0}" dt="2024-05-08T08:01:17.870" v="1919" actId="1076"/>
      <pc:docMkLst>
        <pc:docMk/>
      </pc:docMkLst>
      <pc:sldChg chg="modSp mod">
        <pc:chgData name="Arka Bera" userId="87e9177b-fddb-484f-8089-746eb419b072" providerId="ADAL" clId="{3930F06E-02C3-4605-9AEE-2A9CF553C3B0}" dt="2024-05-08T04:50:39.331" v="662" actId="242"/>
        <pc:sldMkLst>
          <pc:docMk/>
          <pc:sldMk cId="3936780512" sldId="256"/>
        </pc:sldMkLst>
        <pc:spChg chg="mod">
          <ac:chgData name="Arka Bera" userId="87e9177b-fddb-484f-8089-746eb419b072" providerId="ADAL" clId="{3930F06E-02C3-4605-9AEE-2A9CF553C3B0}" dt="2024-05-08T04:50:10.757" v="649" actId="1076"/>
          <ac:spMkLst>
            <pc:docMk/>
            <pc:sldMk cId="3936780512" sldId="256"/>
            <ac:spMk id="2" creationId="{22CBDCF4-121E-05A4-B075-CDC0D405FE63}"/>
          </ac:spMkLst>
        </pc:spChg>
        <pc:spChg chg="mod">
          <ac:chgData name="Arka Bera" userId="87e9177b-fddb-484f-8089-746eb419b072" providerId="ADAL" clId="{3930F06E-02C3-4605-9AEE-2A9CF553C3B0}" dt="2024-05-08T04:50:39.331" v="662" actId="242"/>
          <ac:spMkLst>
            <pc:docMk/>
            <pc:sldMk cId="3936780512" sldId="256"/>
            <ac:spMk id="3" creationId="{44D4B07A-AC04-B692-C7AA-EDC8065805C6}"/>
          </ac:spMkLst>
        </pc:spChg>
      </pc:sldChg>
      <pc:sldChg chg="addSp modSp mod">
        <pc:chgData name="Arka Bera" userId="87e9177b-fddb-484f-8089-746eb419b072" providerId="ADAL" clId="{3930F06E-02C3-4605-9AEE-2A9CF553C3B0}" dt="2024-05-08T06:25:37.884" v="1772" actId="20577"/>
        <pc:sldMkLst>
          <pc:docMk/>
          <pc:sldMk cId="1326234935" sldId="257"/>
        </pc:sldMkLst>
        <pc:spChg chg="mod">
          <ac:chgData name="Arka Bera" userId="87e9177b-fddb-484f-8089-746eb419b072" providerId="ADAL" clId="{3930F06E-02C3-4605-9AEE-2A9CF553C3B0}" dt="2024-05-08T06:23:33.176" v="1636" actId="20577"/>
          <ac:spMkLst>
            <pc:docMk/>
            <pc:sldMk cId="1326234935" sldId="257"/>
            <ac:spMk id="3" creationId="{EA18D998-89F7-36E9-EB9E-7FC6EDE0A342}"/>
          </ac:spMkLst>
        </pc:spChg>
        <pc:graphicFrameChg chg="add mod modGraphic">
          <ac:chgData name="Arka Bera" userId="87e9177b-fddb-484f-8089-746eb419b072" providerId="ADAL" clId="{3930F06E-02C3-4605-9AEE-2A9CF553C3B0}" dt="2024-05-08T06:25:37.884" v="1772" actId="20577"/>
          <ac:graphicFrameMkLst>
            <pc:docMk/>
            <pc:sldMk cId="1326234935" sldId="257"/>
            <ac:graphicFrameMk id="4" creationId="{76E01960-B81B-426A-A45E-B993C558E927}"/>
          </ac:graphicFrameMkLst>
        </pc:graphicFrameChg>
      </pc:sldChg>
      <pc:sldChg chg="addSp modSp mod">
        <pc:chgData name="Arka Bera" userId="87e9177b-fddb-484f-8089-746eb419b072" providerId="ADAL" clId="{3930F06E-02C3-4605-9AEE-2A9CF553C3B0}" dt="2024-05-08T07:10:16.670" v="1842" actId="27636"/>
        <pc:sldMkLst>
          <pc:docMk/>
          <pc:sldMk cId="2518225054" sldId="259"/>
        </pc:sldMkLst>
        <pc:spChg chg="mod">
          <ac:chgData name="Arka Bera" userId="87e9177b-fddb-484f-8089-746eb419b072" providerId="ADAL" clId="{3930F06E-02C3-4605-9AEE-2A9CF553C3B0}" dt="2024-05-08T07:10:16.670" v="1842" actId="27636"/>
          <ac:spMkLst>
            <pc:docMk/>
            <pc:sldMk cId="2518225054" sldId="259"/>
            <ac:spMk id="3" creationId="{65E7A1F8-1A80-34C1-7F95-E610CDF523EE}"/>
          </ac:spMkLst>
        </pc:spChg>
        <pc:picChg chg="add mod">
          <ac:chgData name="Arka Bera" userId="87e9177b-fddb-484f-8089-746eb419b072" providerId="ADAL" clId="{3930F06E-02C3-4605-9AEE-2A9CF553C3B0}" dt="2024-05-08T07:10:14.271" v="1840" actId="1076"/>
          <ac:picMkLst>
            <pc:docMk/>
            <pc:sldMk cId="2518225054" sldId="259"/>
            <ac:picMk id="2050" creationId="{3F34CF47-7750-9530-5C11-797F7381FF85}"/>
          </ac:picMkLst>
        </pc:picChg>
      </pc:sldChg>
      <pc:sldChg chg="addSp modSp mod">
        <pc:chgData name="Arka Bera" userId="87e9177b-fddb-484f-8089-746eb419b072" providerId="ADAL" clId="{3930F06E-02C3-4605-9AEE-2A9CF553C3B0}" dt="2024-05-08T07:05:44.746" v="1829" actId="20577"/>
        <pc:sldMkLst>
          <pc:docMk/>
          <pc:sldMk cId="84774291" sldId="260"/>
        </pc:sldMkLst>
        <pc:graphicFrameChg chg="add mod modGraphic">
          <ac:chgData name="Arka Bera" userId="87e9177b-fddb-484f-8089-746eb419b072" providerId="ADAL" clId="{3930F06E-02C3-4605-9AEE-2A9CF553C3B0}" dt="2024-05-08T07:05:44.746" v="1829" actId="20577"/>
          <ac:graphicFrameMkLst>
            <pc:docMk/>
            <pc:sldMk cId="84774291" sldId="260"/>
            <ac:graphicFrameMk id="4" creationId="{2DA28D80-CE68-112C-0647-0C3B175D10D9}"/>
          </ac:graphicFrameMkLst>
        </pc:graphicFrameChg>
      </pc:sldChg>
      <pc:sldChg chg="modSp">
        <pc:chgData name="Arka Bera" userId="87e9177b-fddb-484f-8089-746eb419b072" providerId="ADAL" clId="{3930F06E-02C3-4605-9AEE-2A9CF553C3B0}" dt="2024-05-08T06:27:31.308" v="1811" actId="20577"/>
        <pc:sldMkLst>
          <pc:docMk/>
          <pc:sldMk cId="2212468620" sldId="261"/>
        </pc:sldMkLst>
        <pc:spChg chg="mod">
          <ac:chgData name="Arka Bera" userId="87e9177b-fddb-484f-8089-746eb419b072" providerId="ADAL" clId="{3930F06E-02C3-4605-9AEE-2A9CF553C3B0}" dt="2024-05-08T06:27:31.308" v="1811" actId="20577"/>
          <ac:spMkLst>
            <pc:docMk/>
            <pc:sldMk cId="2212468620" sldId="261"/>
            <ac:spMk id="3" creationId="{770B6FAA-AE3E-9AC9-49B3-A8E25779D2DA}"/>
          </ac:spMkLst>
        </pc:spChg>
      </pc:sldChg>
      <pc:sldChg chg="addSp delSp modSp mod">
        <pc:chgData name="Arka Bera" userId="87e9177b-fddb-484f-8089-746eb419b072" providerId="ADAL" clId="{3930F06E-02C3-4605-9AEE-2A9CF553C3B0}" dt="2024-05-08T07:20:33.451" v="1907" actId="164"/>
        <pc:sldMkLst>
          <pc:docMk/>
          <pc:sldMk cId="4284573291" sldId="262"/>
        </pc:sldMkLst>
        <pc:spChg chg="del mod">
          <ac:chgData name="Arka Bera" userId="87e9177b-fddb-484f-8089-746eb419b072" providerId="ADAL" clId="{3930F06E-02C3-4605-9AEE-2A9CF553C3B0}" dt="2024-05-08T04:51:30.090" v="672" actId="478"/>
          <ac:spMkLst>
            <pc:docMk/>
            <pc:sldMk cId="4284573291" sldId="262"/>
            <ac:spMk id="2" creationId="{DC31EE1F-4FBF-95CE-7D4A-E182E8F42C79}"/>
          </ac:spMkLst>
        </pc:spChg>
        <pc:spChg chg="del">
          <ac:chgData name="Arka Bera" userId="87e9177b-fddb-484f-8089-746eb419b072" providerId="ADAL" clId="{3930F06E-02C3-4605-9AEE-2A9CF553C3B0}" dt="2024-05-08T04:51:12.105" v="663" actId="478"/>
          <ac:spMkLst>
            <pc:docMk/>
            <pc:sldMk cId="4284573291" sldId="262"/>
            <ac:spMk id="3" creationId="{7AA6DB77-0080-01F2-9071-7FB8FE5720BC}"/>
          </ac:spMkLst>
        </pc:spChg>
        <pc:spChg chg="add del mod">
          <ac:chgData name="Arka Bera" userId="87e9177b-fddb-484f-8089-746eb419b072" providerId="ADAL" clId="{3930F06E-02C3-4605-9AEE-2A9CF553C3B0}" dt="2024-05-08T04:51:32.222" v="673" actId="478"/>
          <ac:spMkLst>
            <pc:docMk/>
            <pc:sldMk cId="4284573291" sldId="262"/>
            <ac:spMk id="11" creationId="{3E8A4F86-C5E4-66DF-C7C9-C0D634AA08FF}"/>
          </ac:spMkLst>
        </pc:spChg>
        <pc:grpChg chg="add mod">
          <ac:chgData name="Arka Bera" userId="87e9177b-fddb-484f-8089-746eb419b072" providerId="ADAL" clId="{3930F06E-02C3-4605-9AEE-2A9CF553C3B0}" dt="2024-05-08T07:20:33.451" v="1907" actId="164"/>
          <ac:grpSpMkLst>
            <pc:docMk/>
            <pc:sldMk cId="4284573291" sldId="262"/>
            <ac:grpSpMk id="2" creationId="{8D0CA112-FCB2-10C4-FA05-AAE1805B7599}"/>
          </ac:grpSpMkLst>
        </pc:grpChg>
        <pc:picChg chg="add mod">
          <ac:chgData name="Arka Bera" userId="87e9177b-fddb-484f-8089-746eb419b072" providerId="ADAL" clId="{3930F06E-02C3-4605-9AEE-2A9CF553C3B0}" dt="2024-05-08T07:20:33.451" v="1907" actId="164"/>
          <ac:picMkLst>
            <pc:docMk/>
            <pc:sldMk cId="4284573291" sldId="262"/>
            <ac:picMk id="5" creationId="{D21C7FE2-1012-A255-C741-925797CD7EEA}"/>
          </ac:picMkLst>
        </pc:picChg>
        <pc:picChg chg="add mod">
          <ac:chgData name="Arka Bera" userId="87e9177b-fddb-484f-8089-746eb419b072" providerId="ADAL" clId="{3930F06E-02C3-4605-9AEE-2A9CF553C3B0}" dt="2024-05-08T07:20:33.451" v="1907" actId="164"/>
          <ac:picMkLst>
            <pc:docMk/>
            <pc:sldMk cId="4284573291" sldId="262"/>
            <ac:picMk id="7" creationId="{8C5A61E2-5BA8-D69A-A2A7-3CBE0C7EE51B}"/>
          </ac:picMkLst>
        </pc:picChg>
        <pc:picChg chg="add mod">
          <ac:chgData name="Arka Bera" userId="87e9177b-fddb-484f-8089-746eb419b072" providerId="ADAL" clId="{3930F06E-02C3-4605-9AEE-2A9CF553C3B0}" dt="2024-05-08T07:20:33.451" v="1907" actId="164"/>
          <ac:picMkLst>
            <pc:docMk/>
            <pc:sldMk cId="4284573291" sldId="262"/>
            <ac:picMk id="9" creationId="{D7F191F3-EF81-C0B7-2270-52CE23555431}"/>
          </ac:picMkLst>
        </pc:picChg>
        <pc:picChg chg="add mod">
          <ac:chgData name="Arka Bera" userId="87e9177b-fddb-484f-8089-746eb419b072" providerId="ADAL" clId="{3930F06E-02C3-4605-9AEE-2A9CF553C3B0}" dt="2024-05-08T07:20:33.451" v="1907" actId="164"/>
          <ac:picMkLst>
            <pc:docMk/>
            <pc:sldMk cId="4284573291" sldId="262"/>
            <ac:picMk id="12" creationId="{732D1366-12AB-A6E0-F2EA-085F0FF25D45}"/>
          </ac:picMkLst>
        </pc:picChg>
        <pc:picChg chg="add del mod">
          <ac:chgData name="Arka Bera" userId="87e9177b-fddb-484f-8089-746eb419b072" providerId="ADAL" clId="{3930F06E-02C3-4605-9AEE-2A9CF553C3B0}" dt="2024-05-08T05:43:59.292" v="1277" actId="478"/>
          <ac:picMkLst>
            <pc:docMk/>
            <pc:sldMk cId="4284573291" sldId="262"/>
            <ac:picMk id="14" creationId="{E5024952-455F-143D-84FA-4696552AA1F6}"/>
          </ac:picMkLst>
        </pc:picChg>
        <pc:picChg chg="add del mod">
          <ac:chgData name="Arka Bera" userId="87e9177b-fddb-484f-8089-746eb419b072" providerId="ADAL" clId="{3930F06E-02C3-4605-9AEE-2A9CF553C3B0}" dt="2024-05-08T07:06:27.291" v="1833" actId="21"/>
          <ac:picMkLst>
            <pc:docMk/>
            <pc:sldMk cId="4284573291" sldId="262"/>
            <ac:picMk id="16" creationId="{6D9C994F-390A-1DB4-A783-242BA402B0FF}"/>
          </ac:picMkLst>
        </pc:picChg>
      </pc:sldChg>
      <pc:sldChg chg="addSp modSp new mod">
        <pc:chgData name="Arka Bera" userId="87e9177b-fddb-484f-8089-746eb419b072" providerId="ADAL" clId="{3930F06E-02C3-4605-9AEE-2A9CF553C3B0}" dt="2024-05-08T04:43:35.391" v="642" actId="1076"/>
        <pc:sldMkLst>
          <pc:docMk/>
          <pc:sldMk cId="1849990008" sldId="263"/>
        </pc:sldMkLst>
        <pc:spChg chg="mod">
          <ac:chgData name="Arka Bera" userId="87e9177b-fddb-484f-8089-746eb419b072" providerId="ADAL" clId="{3930F06E-02C3-4605-9AEE-2A9CF553C3B0}" dt="2024-05-08T04:31:41.453" v="59" actId="20577"/>
          <ac:spMkLst>
            <pc:docMk/>
            <pc:sldMk cId="1849990008" sldId="263"/>
            <ac:spMk id="2" creationId="{78A53C3C-092E-5324-C83D-5484401D229A}"/>
          </ac:spMkLst>
        </pc:spChg>
        <pc:spChg chg="mod">
          <ac:chgData name="Arka Bera" userId="87e9177b-fddb-484f-8089-746eb419b072" providerId="ADAL" clId="{3930F06E-02C3-4605-9AEE-2A9CF553C3B0}" dt="2024-05-08T04:33:11.393" v="250" actId="20577"/>
          <ac:spMkLst>
            <pc:docMk/>
            <pc:sldMk cId="1849990008" sldId="263"/>
            <ac:spMk id="3" creationId="{2DAE2C9B-4CB9-A61C-26F1-E9D0AF297969}"/>
          </ac:spMkLst>
        </pc:spChg>
        <pc:picChg chg="add mod">
          <ac:chgData name="Arka Bera" userId="87e9177b-fddb-484f-8089-746eb419b072" providerId="ADAL" clId="{3930F06E-02C3-4605-9AEE-2A9CF553C3B0}" dt="2024-05-08T04:43:35.391" v="642" actId="1076"/>
          <ac:picMkLst>
            <pc:docMk/>
            <pc:sldMk cId="1849990008" sldId="263"/>
            <ac:picMk id="5" creationId="{C56F78B9-0679-6456-C735-501F6C59B625}"/>
          </ac:picMkLst>
        </pc:picChg>
      </pc:sldChg>
      <pc:sldChg chg="addSp delSp modSp new del mod">
        <pc:chgData name="Arka Bera" userId="87e9177b-fddb-484f-8089-746eb419b072" providerId="ADAL" clId="{3930F06E-02C3-4605-9AEE-2A9CF553C3B0}" dt="2024-05-08T06:11:13.815" v="1470" actId="47"/>
        <pc:sldMkLst>
          <pc:docMk/>
          <pc:sldMk cId="1000353249" sldId="264"/>
        </pc:sldMkLst>
        <pc:spChg chg="del mod">
          <ac:chgData name="Arka Bera" userId="87e9177b-fddb-484f-8089-746eb419b072" providerId="ADAL" clId="{3930F06E-02C3-4605-9AEE-2A9CF553C3B0}" dt="2024-05-08T06:04:00.533" v="1415" actId="478"/>
          <ac:spMkLst>
            <pc:docMk/>
            <pc:sldMk cId="1000353249" sldId="264"/>
            <ac:spMk id="2" creationId="{FC9F2DA6-5A2C-5A41-17AD-030586F5C5A5}"/>
          </ac:spMkLst>
        </pc:spChg>
        <pc:spChg chg="del">
          <ac:chgData name="Arka Bera" userId="87e9177b-fddb-484f-8089-746eb419b072" providerId="ADAL" clId="{3930F06E-02C3-4605-9AEE-2A9CF553C3B0}" dt="2024-05-08T06:10:25.562" v="1451"/>
          <ac:spMkLst>
            <pc:docMk/>
            <pc:sldMk cId="1000353249" sldId="264"/>
            <ac:spMk id="3" creationId="{A7E96208-BE6B-CFB9-5C88-EFF6D6ECEB85}"/>
          </ac:spMkLst>
        </pc:spChg>
        <pc:spChg chg="add del mod">
          <ac:chgData name="Arka Bera" userId="87e9177b-fddb-484f-8089-746eb419b072" providerId="ADAL" clId="{3930F06E-02C3-4605-9AEE-2A9CF553C3B0}" dt="2024-05-08T06:10:27.639" v="1458" actId="478"/>
          <ac:spMkLst>
            <pc:docMk/>
            <pc:sldMk cId="1000353249" sldId="264"/>
            <ac:spMk id="5" creationId="{B1CDB630-252B-B0E0-D85E-DE0FA1EF1661}"/>
          </ac:spMkLst>
        </pc:spChg>
        <pc:spChg chg="add mod">
          <ac:chgData name="Arka Bera" userId="87e9177b-fddb-484f-8089-746eb419b072" providerId="ADAL" clId="{3930F06E-02C3-4605-9AEE-2A9CF553C3B0}" dt="2024-05-08T06:10:53.926" v="1467" actId="21"/>
          <ac:spMkLst>
            <pc:docMk/>
            <pc:sldMk cId="1000353249" sldId="264"/>
            <ac:spMk id="13" creationId="{E7E47374-F896-ADF3-B3A5-8248B0B3FDB9}"/>
          </ac:spMkLst>
        </pc:spChg>
        <pc:picChg chg="add del mod">
          <ac:chgData name="Arka Bera" userId="87e9177b-fddb-484f-8089-746eb419b072" providerId="ADAL" clId="{3930F06E-02C3-4605-9AEE-2A9CF553C3B0}" dt="2024-05-08T06:10:53.926" v="1467" actId="21"/>
          <ac:picMkLst>
            <pc:docMk/>
            <pc:sldMk cId="1000353249" sldId="264"/>
            <ac:picMk id="7" creationId="{73058086-BA89-8F6C-467E-D7F6BABBA59A}"/>
          </ac:picMkLst>
        </pc:picChg>
        <pc:picChg chg="add del mod">
          <ac:chgData name="Arka Bera" userId="87e9177b-fddb-484f-8089-746eb419b072" providerId="ADAL" clId="{3930F06E-02C3-4605-9AEE-2A9CF553C3B0}" dt="2024-05-08T06:10:47.763" v="1465" actId="21"/>
          <ac:picMkLst>
            <pc:docMk/>
            <pc:sldMk cId="1000353249" sldId="264"/>
            <ac:picMk id="9" creationId="{92C0E4D9-48F4-58BC-305A-0D57F5AAAEA2}"/>
          </ac:picMkLst>
        </pc:picChg>
        <pc:picChg chg="add del mod">
          <ac:chgData name="Arka Bera" userId="87e9177b-fddb-484f-8089-746eb419b072" providerId="ADAL" clId="{3930F06E-02C3-4605-9AEE-2A9CF553C3B0}" dt="2024-05-08T06:10:46.167" v="1464" actId="478"/>
          <ac:picMkLst>
            <pc:docMk/>
            <pc:sldMk cId="1000353249" sldId="264"/>
            <ac:picMk id="11" creationId="{A238E9F7-DAE2-687D-D540-9D59A1B93EC8}"/>
          </ac:picMkLst>
        </pc:picChg>
      </pc:sldChg>
      <pc:sldChg chg="addSp modSp new mod">
        <pc:chgData name="Arka Bera" userId="87e9177b-fddb-484f-8089-746eb419b072" providerId="ADAL" clId="{3930F06E-02C3-4605-9AEE-2A9CF553C3B0}" dt="2024-05-08T04:46:29.138" v="646" actId="1076"/>
        <pc:sldMkLst>
          <pc:docMk/>
          <pc:sldMk cId="3061635904" sldId="265"/>
        </pc:sldMkLst>
        <pc:spChg chg="mod">
          <ac:chgData name="Arka Bera" userId="87e9177b-fddb-484f-8089-746eb419b072" providerId="ADAL" clId="{3930F06E-02C3-4605-9AEE-2A9CF553C3B0}" dt="2024-05-08T04:33:44.012" v="326" actId="20577"/>
          <ac:spMkLst>
            <pc:docMk/>
            <pc:sldMk cId="3061635904" sldId="265"/>
            <ac:spMk id="2" creationId="{C8D46449-F69C-D980-96FD-3A33B76EDB6D}"/>
          </ac:spMkLst>
        </pc:spChg>
        <pc:spChg chg="mod">
          <ac:chgData name="Arka Bera" userId="87e9177b-fddb-484f-8089-746eb419b072" providerId="ADAL" clId="{3930F06E-02C3-4605-9AEE-2A9CF553C3B0}" dt="2024-05-08T04:35:06.433" v="484" actId="20577"/>
          <ac:spMkLst>
            <pc:docMk/>
            <pc:sldMk cId="3061635904" sldId="265"/>
            <ac:spMk id="3" creationId="{60B19C6F-43E4-4962-88BF-D41C592077B5}"/>
          </ac:spMkLst>
        </pc:spChg>
        <pc:picChg chg="add mod">
          <ac:chgData name="Arka Bera" userId="87e9177b-fddb-484f-8089-746eb419b072" providerId="ADAL" clId="{3930F06E-02C3-4605-9AEE-2A9CF553C3B0}" dt="2024-05-08T04:46:29.138" v="646" actId="1076"/>
          <ac:picMkLst>
            <pc:docMk/>
            <pc:sldMk cId="3061635904" sldId="265"/>
            <ac:picMk id="5" creationId="{EC4404C3-9EB9-7540-7BA2-E4A8543E2294}"/>
          </ac:picMkLst>
        </pc:picChg>
      </pc:sldChg>
      <pc:sldChg chg="modSp add del mod">
        <pc:chgData name="Arka Bera" userId="87e9177b-fddb-484f-8089-746eb419b072" providerId="ADAL" clId="{3930F06E-02C3-4605-9AEE-2A9CF553C3B0}" dt="2024-05-08T04:35:47.905" v="490" actId="47"/>
        <pc:sldMkLst>
          <pc:docMk/>
          <pc:sldMk cId="3439363218" sldId="266"/>
        </pc:sldMkLst>
        <pc:spChg chg="mod">
          <ac:chgData name="Arka Bera" userId="87e9177b-fddb-484f-8089-746eb419b072" providerId="ADAL" clId="{3930F06E-02C3-4605-9AEE-2A9CF553C3B0}" dt="2024-05-08T04:35:32.484" v="487" actId="5793"/>
          <ac:spMkLst>
            <pc:docMk/>
            <pc:sldMk cId="3439363218" sldId="266"/>
            <ac:spMk id="3" creationId="{60B19C6F-43E4-4962-88BF-D41C592077B5}"/>
          </ac:spMkLst>
        </pc:spChg>
      </pc:sldChg>
      <pc:sldChg chg="addSp delSp modSp new mod">
        <pc:chgData name="Arka Bera" userId="87e9177b-fddb-484f-8089-746eb419b072" providerId="ADAL" clId="{3930F06E-02C3-4605-9AEE-2A9CF553C3B0}" dt="2024-05-08T08:01:17.870" v="1919" actId="1076"/>
        <pc:sldMkLst>
          <pc:docMk/>
          <pc:sldMk cId="3827790288" sldId="267"/>
        </pc:sldMkLst>
        <pc:spChg chg="mod">
          <ac:chgData name="Arka Bera" userId="87e9177b-fddb-484f-8089-746eb419b072" providerId="ADAL" clId="{3930F06E-02C3-4605-9AEE-2A9CF553C3B0}" dt="2024-05-08T04:35:44.073" v="489"/>
          <ac:spMkLst>
            <pc:docMk/>
            <pc:sldMk cId="3827790288" sldId="267"/>
            <ac:spMk id="2" creationId="{90EED859-9047-A09F-5CAD-C54497F05832}"/>
          </ac:spMkLst>
        </pc:spChg>
        <pc:spChg chg="del">
          <ac:chgData name="Arka Bera" userId="87e9177b-fddb-484f-8089-746eb419b072" providerId="ADAL" clId="{3930F06E-02C3-4605-9AEE-2A9CF553C3B0}" dt="2024-05-08T06:00:45.404" v="1376"/>
          <ac:spMkLst>
            <pc:docMk/>
            <pc:sldMk cId="3827790288" sldId="267"/>
            <ac:spMk id="3" creationId="{08CB96BA-02DA-3C22-0E24-4D0E7C68D537}"/>
          </ac:spMkLst>
        </pc:spChg>
        <pc:picChg chg="add mod">
          <ac:chgData name="Arka Bera" userId="87e9177b-fddb-484f-8089-746eb419b072" providerId="ADAL" clId="{3930F06E-02C3-4605-9AEE-2A9CF553C3B0}" dt="2024-05-08T08:01:17.870" v="1919" actId="1076"/>
          <ac:picMkLst>
            <pc:docMk/>
            <pc:sldMk cId="3827790288" sldId="267"/>
            <ac:picMk id="5" creationId="{88568540-E72D-8617-941A-3189B2AABB67}"/>
          </ac:picMkLst>
        </pc:picChg>
        <pc:picChg chg="add mod">
          <ac:chgData name="Arka Bera" userId="87e9177b-fddb-484f-8089-746eb419b072" providerId="ADAL" clId="{3930F06E-02C3-4605-9AEE-2A9CF553C3B0}" dt="2024-05-08T08:01:17.870" v="1919" actId="1076"/>
          <ac:picMkLst>
            <pc:docMk/>
            <pc:sldMk cId="3827790288" sldId="267"/>
            <ac:picMk id="7" creationId="{73115205-68C7-1FE8-B5F4-EBAF8A4E2A6B}"/>
          </ac:picMkLst>
        </pc:picChg>
      </pc:sldChg>
      <pc:sldChg chg="addSp delSp modSp add del mod">
        <pc:chgData name="Arka Bera" userId="87e9177b-fddb-484f-8089-746eb419b072" providerId="ADAL" clId="{3930F06E-02C3-4605-9AEE-2A9CF553C3B0}" dt="2024-05-08T06:12:00.696" v="1484" actId="47"/>
        <pc:sldMkLst>
          <pc:docMk/>
          <pc:sldMk cId="3666022627" sldId="268"/>
        </pc:sldMkLst>
        <pc:spChg chg="del">
          <ac:chgData name="Arka Bera" userId="87e9177b-fddb-484f-8089-746eb419b072" providerId="ADAL" clId="{3930F06E-02C3-4605-9AEE-2A9CF553C3B0}" dt="2024-05-08T06:11:20.550" v="1471"/>
          <ac:spMkLst>
            <pc:docMk/>
            <pc:sldMk cId="3666022627" sldId="268"/>
            <ac:spMk id="3" creationId="{A7E96208-BE6B-CFB9-5C88-EFF6D6ECEB85}"/>
          </ac:spMkLst>
        </pc:spChg>
        <pc:spChg chg="add mod">
          <ac:chgData name="Arka Bera" userId="87e9177b-fddb-484f-8089-746eb419b072" providerId="ADAL" clId="{3930F06E-02C3-4605-9AEE-2A9CF553C3B0}" dt="2024-05-08T06:11:38.937" v="1482" actId="21"/>
          <ac:spMkLst>
            <pc:docMk/>
            <pc:sldMk cId="3666022627" sldId="268"/>
            <ac:spMk id="11" creationId="{1D348914-F78A-F472-764C-18E2E6B2CDBD}"/>
          </ac:spMkLst>
        </pc:spChg>
        <pc:picChg chg="add del mod">
          <ac:chgData name="Arka Bera" userId="87e9177b-fddb-484f-8089-746eb419b072" providerId="ADAL" clId="{3930F06E-02C3-4605-9AEE-2A9CF553C3B0}" dt="2024-05-08T06:11:38.937" v="1482" actId="21"/>
          <ac:picMkLst>
            <pc:docMk/>
            <pc:sldMk cId="3666022627" sldId="268"/>
            <ac:picMk id="5" creationId="{2B756CB9-1DAC-B445-2A45-ED125755842C}"/>
          </ac:picMkLst>
        </pc:picChg>
        <pc:picChg chg="add del mod">
          <ac:chgData name="Arka Bera" userId="87e9177b-fddb-484f-8089-746eb419b072" providerId="ADAL" clId="{3930F06E-02C3-4605-9AEE-2A9CF553C3B0}" dt="2024-05-08T06:11:32.548" v="1480" actId="21"/>
          <ac:picMkLst>
            <pc:docMk/>
            <pc:sldMk cId="3666022627" sldId="268"/>
            <ac:picMk id="7" creationId="{10A454BA-8B20-8D0F-D663-325BE46B8B2F}"/>
          </ac:picMkLst>
        </pc:picChg>
        <pc:picChg chg="add del mod">
          <ac:chgData name="Arka Bera" userId="87e9177b-fddb-484f-8089-746eb419b072" providerId="ADAL" clId="{3930F06E-02C3-4605-9AEE-2A9CF553C3B0}" dt="2024-05-08T06:11:22.608" v="1478" actId="21"/>
          <ac:picMkLst>
            <pc:docMk/>
            <pc:sldMk cId="3666022627" sldId="268"/>
            <ac:picMk id="9" creationId="{99FE1317-19A7-97AB-8F48-0CB66121A68B}"/>
          </ac:picMkLst>
        </pc:picChg>
      </pc:sldChg>
      <pc:sldChg chg="add del">
        <pc:chgData name="Arka Bera" userId="87e9177b-fddb-484f-8089-746eb419b072" providerId="ADAL" clId="{3930F06E-02C3-4605-9AEE-2A9CF553C3B0}" dt="2024-05-08T04:35:55.978" v="493" actId="47"/>
        <pc:sldMkLst>
          <pc:docMk/>
          <pc:sldMk cId="3078925322" sldId="269"/>
        </pc:sldMkLst>
      </pc:sldChg>
      <pc:sldChg chg="addSp delSp modSp new mod">
        <pc:chgData name="Arka Bera" userId="87e9177b-fddb-484f-8089-746eb419b072" providerId="ADAL" clId="{3930F06E-02C3-4605-9AEE-2A9CF553C3B0}" dt="2024-05-08T07:05:23.347" v="1816" actId="20577"/>
        <pc:sldMkLst>
          <pc:docMk/>
          <pc:sldMk cId="3199484669" sldId="269"/>
        </pc:sldMkLst>
        <pc:spChg chg="mod">
          <ac:chgData name="Arka Bera" userId="87e9177b-fddb-484f-8089-746eb419b072" providerId="ADAL" clId="{3930F06E-02C3-4605-9AEE-2A9CF553C3B0}" dt="2024-05-08T04:36:07.252" v="525" actId="20577"/>
          <ac:spMkLst>
            <pc:docMk/>
            <pc:sldMk cId="3199484669" sldId="269"/>
            <ac:spMk id="2" creationId="{2EA63AEF-D50A-FE49-B3C7-2E1EC3328D65}"/>
          </ac:spMkLst>
        </pc:spChg>
        <pc:spChg chg="del">
          <ac:chgData name="Arka Bera" userId="87e9177b-fddb-484f-8089-746eb419b072" providerId="ADAL" clId="{3930F06E-02C3-4605-9AEE-2A9CF553C3B0}" dt="2024-05-08T04:36:40.645" v="526" actId="3680"/>
          <ac:spMkLst>
            <pc:docMk/>
            <pc:sldMk cId="3199484669" sldId="269"/>
            <ac:spMk id="3" creationId="{FBBF1031-A6BE-A5DD-9259-540EFA48EE7E}"/>
          </ac:spMkLst>
        </pc:spChg>
        <pc:spChg chg="add mod">
          <ac:chgData name="Arka Bera" userId="87e9177b-fddb-484f-8089-746eb419b072" providerId="ADAL" clId="{3930F06E-02C3-4605-9AEE-2A9CF553C3B0}" dt="2024-05-08T05:53:44.496" v="1340" actId="14100"/>
          <ac:spMkLst>
            <pc:docMk/>
            <pc:sldMk cId="3199484669" sldId="269"/>
            <ac:spMk id="5" creationId="{FC21AE86-496D-C127-94EE-EAE4E5F914E2}"/>
          </ac:spMkLst>
        </pc:spChg>
        <pc:graphicFrameChg chg="add mod ord modGraphic">
          <ac:chgData name="Arka Bera" userId="87e9177b-fddb-484f-8089-746eb419b072" providerId="ADAL" clId="{3930F06E-02C3-4605-9AEE-2A9CF553C3B0}" dt="2024-05-08T07:05:23.347" v="1816" actId="20577"/>
          <ac:graphicFrameMkLst>
            <pc:docMk/>
            <pc:sldMk cId="3199484669" sldId="269"/>
            <ac:graphicFrameMk id="4" creationId="{39C0A413-E5F3-D725-04B6-E37034F6FA35}"/>
          </ac:graphicFrameMkLst>
        </pc:graphicFrameChg>
      </pc:sldChg>
      <pc:sldChg chg="modSp new mod">
        <pc:chgData name="Arka Bera" userId="87e9177b-fddb-484f-8089-746eb419b072" providerId="ADAL" clId="{3930F06E-02C3-4605-9AEE-2A9CF553C3B0}" dt="2024-05-08T07:12:37.116" v="1906" actId="20577"/>
        <pc:sldMkLst>
          <pc:docMk/>
          <pc:sldMk cId="3582358898" sldId="270"/>
        </pc:sldMkLst>
        <pc:spChg chg="mod">
          <ac:chgData name="Arka Bera" userId="87e9177b-fddb-484f-8089-746eb419b072" providerId="ADAL" clId="{3930F06E-02C3-4605-9AEE-2A9CF553C3B0}" dt="2024-05-08T04:41:44.032" v="638" actId="20577"/>
          <ac:spMkLst>
            <pc:docMk/>
            <pc:sldMk cId="3582358898" sldId="270"/>
            <ac:spMk id="2" creationId="{C13A8444-C897-95E6-E95F-F03B7B2FAAF0}"/>
          </ac:spMkLst>
        </pc:spChg>
        <pc:spChg chg="mod">
          <ac:chgData name="Arka Bera" userId="87e9177b-fddb-484f-8089-746eb419b072" providerId="ADAL" clId="{3930F06E-02C3-4605-9AEE-2A9CF553C3B0}" dt="2024-05-08T07:12:37.116" v="1906" actId="20577"/>
          <ac:spMkLst>
            <pc:docMk/>
            <pc:sldMk cId="3582358898" sldId="270"/>
            <ac:spMk id="3" creationId="{1A5659C6-151D-B54F-BA6F-58B336655D12}"/>
          </ac:spMkLst>
        </pc:spChg>
      </pc:sldChg>
      <pc:sldChg chg="new del">
        <pc:chgData name="Arka Bera" userId="87e9177b-fddb-484f-8089-746eb419b072" providerId="ADAL" clId="{3930F06E-02C3-4605-9AEE-2A9CF553C3B0}" dt="2024-05-08T05:00:11.102" v="1269" actId="47"/>
        <pc:sldMkLst>
          <pc:docMk/>
          <pc:sldMk cId="1927441384" sldId="271"/>
        </pc:sldMkLst>
      </pc:sldChg>
      <pc:sldChg chg="modSp new mod">
        <pc:chgData name="Arka Bera" userId="87e9177b-fddb-484f-8089-746eb419b072" providerId="ADAL" clId="{3930F06E-02C3-4605-9AEE-2A9CF553C3B0}" dt="2024-05-08T05:00:09.010" v="1268" actId="403"/>
        <pc:sldMkLst>
          <pc:docMk/>
          <pc:sldMk cId="1292037961" sldId="272"/>
        </pc:sldMkLst>
        <pc:spChg chg="mod">
          <ac:chgData name="Arka Bera" userId="87e9177b-fddb-484f-8089-746eb419b072" providerId="ADAL" clId="{3930F06E-02C3-4605-9AEE-2A9CF553C3B0}" dt="2024-05-08T05:00:09.010" v="1268" actId="403"/>
          <ac:spMkLst>
            <pc:docMk/>
            <pc:sldMk cId="1292037961" sldId="272"/>
            <ac:spMk id="2" creationId="{4D824AD8-EEEA-1DD6-6476-83F1BC0A6294}"/>
          </ac:spMkLst>
        </pc:spChg>
      </pc:sldChg>
      <pc:sldChg chg="addSp delSp modSp add mod">
        <pc:chgData name="Arka Bera" userId="87e9177b-fddb-484f-8089-746eb419b072" providerId="ADAL" clId="{3930F06E-02C3-4605-9AEE-2A9CF553C3B0}" dt="2024-05-08T06:16:25.794" v="1534" actId="20577"/>
        <pc:sldMkLst>
          <pc:docMk/>
          <pc:sldMk cId="890301465" sldId="273"/>
        </pc:sldMkLst>
        <pc:spChg chg="del">
          <ac:chgData name="Arka Bera" userId="87e9177b-fddb-484f-8089-746eb419b072" providerId="ADAL" clId="{3930F06E-02C3-4605-9AEE-2A9CF553C3B0}" dt="2024-05-08T05:52:17.641" v="1327"/>
          <ac:spMkLst>
            <pc:docMk/>
            <pc:sldMk cId="890301465" sldId="273"/>
            <ac:spMk id="3" creationId="{A7E96208-BE6B-CFB9-5C88-EFF6D6ECEB85}"/>
          </ac:spMkLst>
        </pc:spChg>
        <pc:graphicFrameChg chg="add mod modGraphic">
          <ac:chgData name="Arka Bera" userId="87e9177b-fddb-484f-8089-746eb419b072" providerId="ADAL" clId="{3930F06E-02C3-4605-9AEE-2A9CF553C3B0}" dt="2024-05-08T06:16:25.794" v="1534" actId="20577"/>
          <ac:graphicFrameMkLst>
            <pc:docMk/>
            <pc:sldMk cId="890301465" sldId="273"/>
            <ac:graphicFrameMk id="4" creationId="{A033A845-6E6D-E663-79C1-1DE6082AE8B2}"/>
          </ac:graphicFrameMkLst>
        </pc:graphicFrameChg>
      </pc:sldChg>
      <pc:sldChg chg="modSp add mod ord">
        <pc:chgData name="Arka Bera" userId="87e9177b-fddb-484f-8089-746eb419b072" providerId="ADAL" clId="{3930F06E-02C3-4605-9AEE-2A9CF553C3B0}" dt="2024-05-08T06:21:56.315" v="1594" actId="20577"/>
        <pc:sldMkLst>
          <pc:docMk/>
          <pc:sldMk cId="399700849" sldId="274"/>
        </pc:sldMkLst>
        <pc:spChg chg="mod">
          <ac:chgData name="Arka Bera" userId="87e9177b-fddb-484f-8089-746eb419b072" providerId="ADAL" clId="{3930F06E-02C3-4605-9AEE-2A9CF553C3B0}" dt="2024-05-08T05:52:43.575" v="1332"/>
          <ac:spMkLst>
            <pc:docMk/>
            <pc:sldMk cId="399700849" sldId="274"/>
            <ac:spMk id="2" creationId="{FC9F2DA6-5A2C-5A41-17AD-030586F5C5A5}"/>
          </ac:spMkLst>
        </pc:spChg>
        <pc:graphicFrameChg chg="modGraphic">
          <ac:chgData name="Arka Bera" userId="87e9177b-fddb-484f-8089-746eb419b072" providerId="ADAL" clId="{3930F06E-02C3-4605-9AEE-2A9CF553C3B0}" dt="2024-05-08T06:21:56.315" v="1594" actId="20577"/>
          <ac:graphicFrameMkLst>
            <pc:docMk/>
            <pc:sldMk cId="399700849" sldId="274"/>
            <ac:graphicFrameMk id="4" creationId="{A033A845-6E6D-E663-79C1-1DE6082AE8B2}"/>
          </ac:graphicFrameMkLst>
        </pc:graphicFrameChg>
      </pc:sldChg>
      <pc:sldChg chg="addSp delSp modSp add mod ord">
        <pc:chgData name="Arka Bera" userId="87e9177b-fddb-484f-8089-746eb419b072" providerId="ADAL" clId="{3930F06E-02C3-4605-9AEE-2A9CF553C3B0}" dt="2024-05-08T07:21:00.435" v="1908" actId="164"/>
        <pc:sldMkLst>
          <pc:docMk/>
          <pc:sldMk cId="888987909" sldId="275"/>
        </pc:sldMkLst>
        <pc:grpChg chg="add mod">
          <ac:chgData name="Arka Bera" userId="87e9177b-fddb-484f-8089-746eb419b072" providerId="ADAL" clId="{3930F06E-02C3-4605-9AEE-2A9CF553C3B0}" dt="2024-05-08T07:21:00.435" v="1908" actId="164"/>
          <ac:grpSpMkLst>
            <pc:docMk/>
            <pc:sldMk cId="888987909" sldId="275"/>
            <ac:grpSpMk id="2" creationId="{B32F4866-6E30-8421-A09B-5D7713EAFA63}"/>
          </ac:grpSpMkLst>
        </pc:grpChg>
        <pc:picChg chg="add del mod">
          <ac:chgData name="Arka Bera" userId="87e9177b-fddb-484f-8089-746eb419b072" providerId="ADAL" clId="{3930F06E-02C3-4605-9AEE-2A9CF553C3B0}" dt="2024-05-08T06:17:13.740" v="1538" actId="21"/>
          <ac:picMkLst>
            <pc:docMk/>
            <pc:sldMk cId="888987909" sldId="275"/>
            <ac:picMk id="3" creationId="{EF5C0CA5-84A7-6E1E-929F-C8DF2B40A377}"/>
          </ac:picMkLst>
        </pc:picChg>
        <pc:picChg chg="mod">
          <ac:chgData name="Arka Bera" userId="87e9177b-fddb-484f-8089-746eb419b072" providerId="ADAL" clId="{3930F06E-02C3-4605-9AEE-2A9CF553C3B0}" dt="2024-05-08T07:21:00.435" v="1908" actId="164"/>
          <ac:picMkLst>
            <pc:docMk/>
            <pc:sldMk cId="888987909" sldId="275"/>
            <ac:picMk id="5" creationId="{D21C7FE2-1012-A255-C741-925797CD7EEA}"/>
          </ac:picMkLst>
        </pc:picChg>
        <pc:picChg chg="mod">
          <ac:chgData name="Arka Bera" userId="87e9177b-fddb-484f-8089-746eb419b072" providerId="ADAL" clId="{3930F06E-02C3-4605-9AEE-2A9CF553C3B0}" dt="2024-05-08T07:21:00.435" v="1908" actId="164"/>
          <ac:picMkLst>
            <pc:docMk/>
            <pc:sldMk cId="888987909" sldId="275"/>
            <ac:picMk id="7" creationId="{8C5A61E2-5BA8-D69A-A2A7-3CBE0C7EE51B}"/>
          </ac:picMkLst>
        </pc:picChg>
        <pc:picChg chg="mod">
          <ac:chgData name="Arka Bera" userId="87e9177b-fddb-484f-8089-746eb419b072" providerId="ADAL" clId="{3930F06E-02C3-4605-9AEE-2A9CF553C3B0}" dt="2024-05-08T07:21:00.435" v="1908" actId="164"/>
          <ac:picMkLst>
            <pc:docMk/>
            <pc:sldMk cId="888987909" sldId="275"/>
            <ac:picMk id="9" creationId="{D7F191F3-EF81-C0B7-2270-52CE23555431}"/>
          </ac:picMkLst>
        </pc:picChg>
        <pc:picChg chg="mod">
          <ac:chgData name="Arka Bera" userId="87e9177b-fddb-484f-8089-746eb419b072" providerId="ADAL" clId="{3930F06E-02C3-4605-9AEE-2A9CF553C3B0}" dt="2024-05-08T07:21:00.435" v="1908" actId="164"/>
          <ac:picMkLst>
            <pc:docMk/>
            <pc:sldMk cId="888987909" sldId="275"/>
            <ac:picMk id="12" creationId="{732D1366-12AB-A6E0-F2EA-085F0FF25D45}"/>
          </ac:picMkLst>
        </pc:picChg>
      </pc:sldChg>
      <pc:sldChg chg="addSp delSp modSp add mod">
        <pc:chgData name="Arka Bera" userId="87e9177b-fddb-484f-8089-746eb419b072" providerId="ADAL" clId="{3930F06E-02C3-4605-9AEE-2A9CF553C3B0}" dt="2024-05-08T07:21:09.847" v="1909" actId="164"/>
        <pc:sldMkLst>
          <pc:docMk/>
          <pc:sldMk cId="3467169093" sldId="276"/>
        </pc:sldMkLst>
        <pc:grpChg chg="add mod">
          <ac:chgData name="Arka Bera" userId="87e9177b-fddb-484f-8089-746eb419b072" providerId="ADAL" clId="{3930F06E-02C3-4605-9AEE-2A9CF553C3B0}" dt="2024-05-08T07:21:09.847" v="1909" actId="164"/>
          <ac:grpSpMkLst>
            <pc:docMk/>
            <pc:sldMk cId="3467169093" sldId="276"/>
            <ac:grpSpMk id="2" creationId="{13BF4877-611D-F83D-71D8-5549246032A9}"/>
          </ac:grpSpMkLst>
        </pc:grpChg>
        <pc:picChg chg="add del mod">
          <ac:chgData name="Arka Bera" userId="87e9177b-fddb-484f-8089-746eb419b072" providerId="ADAL" clId="{3930F06E-02C3-4605-9AEE-2A9CF553C3B0}" dt="2024-05-08T06:17:25.750" v="1543" actId="21"/>
          <ac:picMkLst>
            <pc:docMk/>
            <pc:sldMk cId="3467169093" sldId="276"/>
            <ac:picMk id="3" creationId="{AD137189-6813-6E10-E737-E85B3CE6442C}"/>
          </ac:picMkLst>
        </pc:picChg>
        <pc:picChg chg="mod">
          <ac:chgData name="Arka Bera" userId="87e9177b-fddb-484f-8089-746eb419b072" providerId="ADAL" clId="{3930F06E-02C3-4605-9AEE-2A9CF553C3B0}" dt="2024-05-08T07:21:09.847" v="1909" actId="164"/>
          <ac:picMkLst>
            <pc:docMk/>
            <pc:sldMk cId="3467169093" sldId="276"/>
            <ac:picMk id="5" creationId="{D21C7FE2-1012-A255-C741-925797CD7EEA}"/>
          </ac:picMkLst>
        </pc:picChg>
        <pc:picChg chg="mod">
          <ac:chgData name="Arka Bera" userId="87e9177b-fddb-484f-8089-746eb419b072" providerId="ADAL" clId="{3930F06E-02C3-4605-9AEE-2A9CF553C3B0}" dt="2024-05-08T07:21:09.847" v="1909" actId="164"/>
          <ac:picMkLst>
            <pc:docMk/>
            <pc:sldMk cId="3467169093" sldId="276"/>
            <ac:picMk id="7" creationId="{8C5A61E2-5BA8-D69A-A2A7-3CBE0C7EE51B}"/>
          </ac:picMkLst>
        </pc:picChg>
        <pc:picChg chg="mod">
          <ac:chgData name="Arka Bera" userId="87e9177b-fddb-484f-8089-746eb419b072" providerId="ADAL" clId="{3930F06E-02C3-4605-9AEE-2A9CF553C3B0}" dt="2024-05-08T07:21:09.847" v="1909" actId="164"/>
          <ac:picMkLst>
            <pc:docMk/>
            <pc:sldMk cId="3467169093" sldId="276"/>
            <ac:picMk id="9" creationId="{D7F191F3-EF81-C0B7-2270-52CE23555431}"/>
          </ac:picMkLst>
        </pc:picChg>
        <pc:picChg chg="mod">
          <ac:chgData name="Arka Bera" userId="87e9177b-fddb-484f-8089-746eb419b072" providerId="ADAL" clId="{3930F06E-02C3-4605-9AEE-2A9CF553C3B0}" dt="2024-05-08T07:21:09.847" v="1909" actId="164"/>
          <ac:picMkLst>
            <pc:docMk/>
            <pc:sldMk cId="3467169093" sldId="276"/>
            <ac:picMk id="12" creationId="{732D1366-12AB-A6E0-F2EA-085F0FF25D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72D5-EDCB-31D8-818C-F0FF9F49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5C39A-203B-3B88-B52F-08125474B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0C0EF-A803-08AC-CA63-E87E7084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D32D-04AB-4582-8E78-96D68029B03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78FC-3B5E-8F40-16E5-FF94BD92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48F4-8A62-BA14-13C1-17472B36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A40F-BA6E-48D8-9D90-2E1A3F1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41FC-EFD2-DCF6-0E5A-E918FC8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4EF7E-116A-1E1D-C140-1CE8CCE68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467F5-DE0E-578D-34AB-1A0A83BA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D32D-04AB-4582-8E78-96D68029B03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B4223-73E8-2959-BB9E-DA523792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66D17-FC72-0FEE-106F-0B89F4EE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A40F-BA6E-48D8-9D90-2E1A3F1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2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4A359-9395-3B60-8AFA-D9B60304B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AE07F-FF6D-F79D-8F92-331E808A6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BE8F1-A5E8-1232-C15F-CEEB598D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D32D-04AB-4582-8E78-96D68029B03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437A-49AA-3019-3D92-39364241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DBBE-D4D7-7B99-B17E-0A8A8AEE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A40F-BA6E-48D8-9D90-2E1A3F1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1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796-479F-287A-26F5-7BD2C8D9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ECC2-3474-41F0-F8A6-6B3883A40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A184-49FC-931C-43EE-40481A65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D32D-04AB-4582-8E78-96D68029B03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62373-ABCA-966D-7ADB-945197BF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1BCBF-5CEC-B8CE-9DD9-C6C57BE6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A40F-BA6E-48D8-9D90-2E1A3F1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3655-532C-A00D-6ECF-E3D9A1D4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1080F-0F45-3D47-212E-2CE4C399B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9566-28A0-E582-BD51-E18A0687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D32D-04AB-4582-8E78-96D68029B03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BAD24-EEB7-D0C4-C2E0-91A87DCA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C1AC-9CCA-AE1A-95F3-0E98DD57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A40F-BA6E-48D8-9D90-2E1A3F1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8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B3DA-5853-1F44-51C6-902A2595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71-01CD-40F8-3874-6D9540DC2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6F0D5-87DA-74FF-E82B-67AB7D1CE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5D3FD-5FF7-F3B8-C74B-F7324F55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D32D-04AB-4582-8E78-96D68029B03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EBDFB-5D03-CDEE-594E-4F0CC135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9EB7B-BC36-453E-CDFD-BCDA6536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A40F-BA6E-48D8-9D90-2E1A3F1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4E83-D6D4-FB4B-DD95-32FA12B1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42C16-BEE0-DB9C-F0B3-2ABCD593C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625E8-FE25-B04E-7FA6-73AEE5DF9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9C2CB-6A26-FF61-38D8-63D40C638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5117B-C437-4DFE-E0B7-ACAA88C00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96476-A32D-1EA2-F05A-D1AA4863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D32D-04AB-4582-8E78-96D68029B03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E7191-4357-EC93-5162-EE0BE99E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88FFE-237F-08F7-5E8B-E560088F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A40F-BA6E-48D8-9D90-2E1A3F1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7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9549-D05E-0038-8A27-7D2BA817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2DDB7-D213-3C1F-92DE-10A19E45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D32D-04AB-4582-8E78-96D68029B03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C27C1-93F4-8016-0CE8-65736B8C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C3158-D21B-7922-238A-BE2DEE92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A40F-BA6E-48D8-9D90-2E1A3F1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1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2099E-922D-F230-EFE2-12D85974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D32D-04AB-4582-8E78-96D68029B03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99400-B990-0264-B201-B95D816A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677FB-415C-AF35-495B-5F95A9C7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A40F-BA6E-48D8-9D90-2E1A3F1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7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B8E8-52DB-E69F-1C28-C8D15B5C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0EE2-3E11-49EB-330E-15C4C0307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B557D-C5D6-D662-B3C2-9E7555324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71E52-B16B-3023-2075-435C2766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D32D-04AB-4582-8E78-96D68029B03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949CB-9682-D985-4AC6-C96A8ED0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C1516-6EA6-BCF2-B58B-FA8971F9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A40F-BA6E-48D8-9D90-2E1A3F1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A686-63DB-C4F7-0393-B6852144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9635D-6710-C0ED-36CF-416E80905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83E74-F5D4-3A44-6395-E7A211853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F274E-1543-A483-918D-3B3A6240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D32D-04AB-4582-8E78-96D68029B03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6224-D7DB-6772-4116-67E62E3A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2F127-1DBD-EE72-3A5C-C497D241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A40F-BA6E-48D8-9D90-2E1A3F1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4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B75A0-7CC2-B0AE-24A9-8C60695A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BAC04-C349-8139-33BE-F01ECD45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530C6-05B0-AFEE-56EB-8251FBDEA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1D32D-04AB-4582-8E78-96D68029B03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9754-39B9-C5FB-6F8B-AF7AC250A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31E75-697D-9E4D-471A-EA9564D18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75A40F-BA6E-48D8-9D90-2E1A3F13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8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DCF4-121E-05A4-B075-CDC0D405F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041400"/>
            <a:ext cx="11430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Enabled Estimation of Remaining Useful Life for Turbofan Engine using NASA CMAPSS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4B07A-AC04-B692-C7AA-EDC806580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Presented by: Arka Bera</a:t>
            </a:r>
          </a:p>
          <a:p>
            <a:r>
              <a:rPr lang="en-US" dirty="0"/>
              <a:t>Date: 05/08/2024</a:t>
            </a:r>
          </a:p>
        </p:txBody>
      </p:sp>
    </p:spTree>
    <p:extLst>
      <p:ext uri="{BB962C8B-B14F-4D97-AF65-F5344CB8AC3E}">
        <p14:creationId xmlns:p14="http://schemas.microsoft.com/office/powerpoint/2010/main" val="393678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BF4877-611D-F83D-71D8-5549246032A9}"/>
              </a:ext>
            </a:extLst>
          </p:cNvPr>
          <p:cNvGrpSpPr/>
          <p:nvPr/>
        </p:nvGrpSpPr>
        <p:grpSpPr>
          <a:xfrm>
            <a:off x="979631" y="2301"/>
            <a:ext cx="10251958" cy="6834875"/>
            <a:chOff x="979631" y="2301"/>
            <a:chExt cx="10251958" cy="68348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1C7FE2-1012-A255-C741-925797CD7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05107" y="2301"/>
              <a:ext cx="4226482" cy="33722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5A61E2-5BA8-D69A-A2A7-3CBE0C7EE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9631" y="17638"/>
              <a:ext cx="4188040" cy="334162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F191F3-EF81-C0B7-2270-52CE23555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3622" y="3501921"/>
              <a:ext cx="4180055" cy="333525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2D1366-12AB-A6E0-F2EA-085F0FF25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24327" y="3446637"/>
              <a:ext cx="4188040" cy="3341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716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2DA6-5A2C-5A41-17AD-030586F5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Neural Network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33A845-6E6D-E663-79C1-1DE6082AE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692593"/>
              </p:ext>
            </p:extLst>
          </p:nvPr>
        </p:nvGraphicFramePr>
        <p:xfrm>
          <a:off x="2032000" y="242506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407481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879961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924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4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507.05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33331.88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3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19835.46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6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0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6449-F69C-D980-96FD-3A33B76E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Conv+LSTM</a:t>
            </a:r>
            <a:r>
              <a:rPr lang="en-US" dirty="0"/>
              <a:t> Model for FD001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9C6F-43E4-4962-88BF-D41C5920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1D-CNN layers (18, 36) followed by two LSTM layers</a:t>
            </a:r>
          </a:p>
          <a:p>
            <a:r>
              <a:rPr lang="en-US" dirty="0"/>
              <a:t>Dropout layers implemented to prevent overfitting</a:t>
            </a:r>
          </a:p>
          <a:p>
            <a:r>
              <a:rPr lang="en-US" dirty="0"/>
              <a:t>Adam optimizer and </a:t>
            </a:r>
            <a:r>
              <a:rPr lang="en-US" dirty="0" err="1"/>
              <a:t>mse</a:t>
            </a:r>
            <a:r>
              <a:rPr lang="en-US" dirty="0"/>
              <a:t> loss</a:t>
            </a:r>
          </a:p>
          <a:p>
            <a:r>
              <a:rPr lang="en-US" dirty="0"/>
              <a:t>Batch size 32</a:t>
            </a:r>
          </a:p>
          <a:p>
            <a:r>
              <a:rPr lang="en-US" dirty="0"/>
              <a:t>Trained for 10 epochs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404C3-9EB9-7540-7BA2-E4A8543E2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30396"/>
            <a:ext cx="10952480" cy="7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3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D859-9047-A09F-5CAD-C54497F0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Conv+LSTM</a:t>
            </a:r>
            <a:r>
              <a:rPr lang="en-US" dirty="0"/>
              <a:t> Model for FD001 Dataset</a:t>
            </a:r>
          </a:p>
        </p:txBody>
      </p:sp>
      <p:pic>
        <p:nvPicPr>
          <p:cNvPr id="5" name="Content Placeholder 4" descr="A graph of a graph showing a number of values&#10;&#10;Description automatically generated with medium confidence">
            <a:extLst>
              <a:ext uri="{FF2B5EF4-FFF2-40B4-BE49-F238E27FC236}">
                <a16:creationId xmlns:a16="http://schemas.microsoft.com/office/drawing/2014/main" id="{88568540-E72D-8617-941A-3189B2AAB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57" y="1795776"/>
            <a:ext cx="5221234" cy="4160528"/>
          </a:xfrm>
        </p:spPr>
      </p:pic>
      <p:pic>
        <p:nvPicPr>
          <p:cNvPr id="7" name="Picture 6" descr="A graph with red and green arrows&#10;&#10;Description automatically generated">
            <a:extLst>
              <a:ext uri="{FF2B5EF4-FFF2-40B4-BE49-F238E27FC236}">
                <a16:creationId xmlns:a16="http://schemas.microsoft.com/office/drawing/2014/main" id="{73115205-68C7-1FE8-B5F4-EBAF8A4E2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4" y="1795776"/>
            <a:ext cx="5303531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9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2DA6-5A2C-5A41-17AD-030586F5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Conv+LSTM</a:t>
            </a:r>
            <a:r>
              <a:rPr lang="en-US" dirty="0"/>
              <a:t> Model for FD001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33A845-6E6D-E663-79C1-1DE6082AE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451345"/>
              </p:ext>
            </p:extLst>
          </p:nvPr>
        </p:nvGraphicFramePr>
        <p:xfrm>
          <a:off x="2032000" y="2425065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407481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79961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9244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818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4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958.09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1D-CNN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507.05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194409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3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Conv+LSTM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111659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80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0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3AEF-D50A-FE49-B3C7-2E1EC332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reference paper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C0A413-E5F3-D725-04B6-E37034F6F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98370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746312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882313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54152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662657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828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1D-CNN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Conv+LSTM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Literature*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3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7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8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9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355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21AE86-496D-C127-94EE-EAE4E5F914E2}"/>
              </a:ext>
            </a:extLst>
          </p:cNvPr>
          <p:cNvSpPr txBox="1"/>
          <p:nvPr/>
        </p:nvSpPr>
        <p:spPr>
          <a:xfrm>
            <a:off x="838200" y="596965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*A. Saxena, K. Goebel, D. Simon and N. Eklund, "Damage propagation modeling for aircraft engine run-to-failure simulation," 2008 International Conference on Prognostics and Health Management, Denver, CO, USA, 2008, pp. 1-9, </a:t>
            </a:r>
            <a:r>
              <a:rPr lang="en-US" sz="1400" dirty="0" err="1"/>
              <a:t>doi</a:t>
            </a:r>
            <a:r>
              <a:rPr lang="en-US" sz="1400" dirty="0"/>
              <a:t>: 10.1109/PHM.2008.4711414.</a:t>
            </a:r>
          </a:p>
        </p:txBody>
      </p:sp>
    </p:spTree>
    <p:extLst>
      <p:ext uri="{BB962C8B-B14F-4D97-AF65-F5344CB8AC3E}">
        <p14:creationId xmlns:p14="http://schemas.microsoft.com/office/powerpoint/2010/main" val="319948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8444-C897-95E6-E95F-F03B7B2F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59C6-151D-B54F-BA6F-58B33665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Random Forest served as a good baseline model.</a:t>
            </a:r>
          </a:p>
          <a:p>
            <a:pPr lvl="1"/>
            <a:r>
              <a:rPr lang="en-US" dirty="0"/>
              <a:t>Temporal features are not captured efficiently.</a:t>
            </a:r>
          </a:p>
          <a:p>
            <a:r>
              <a:rPr lang="en-US" dirty="0"/>
              <a:t>1D-CNN improved on the RF model</a:t>
            </a:r>
          </a:p>
          <a:p>
            <a:pPr lvl="1"/>
            <a:r>
              <a:rPr lang="en-US" dirty="0"/>
              <a:t>With fewer parameters compared to existing literature, performance is comparable.</a:t>
            </a:r>
          </a:p>
          <a:p>
            <a:r>
              <a:rPr lang="en-US" dirty="0"/>
              <a:t>Conv-LSTM model provided best performance for FD001 model.</a:t>
            </a:r>
          </a:p>
          <a:p>
            <a:pPr lvl="1"/>
            <a:r>
              <a:rPr lang="en-US" dirty="0"/>
              <a:t>Fewer parameters and epochs needed compared to 1D-CNN.</a:t>
            </a:r>
          </a:p>
          <a:p>
            <a:r>
              <a:rPr lang="en-US" dirty="0"/>
              <a:t>Models provide good predictions where RUL values are low.</a:t>
            </a:r>
          </a:p>
          <a:p>
            <a:r>
              <a:rPr lang="en-US" dirty="0"/>
              <a:t>Models can be further improved with hyperparameter tuning.</a:t>
            </a:r>
          </a:p>
          <a:p>
            <a:r>
              <a:rPr lang="en-US" dirty="0"/>
              <a:t>Approach can be implemented where resources are limited.</a:t>
            </a:r>
          </a:p>
        </p:txBody>
      </p:sp>
    </p:spTree>
    <p:extLst>
      <p:ext uri="{BB962C8B-B14F-4D97-AF65-F5344CB8AC3E}">
        <p14:creationId xmlns:p14="http://schemas.microsoft.com/office/powerpoint/2010/main" val="358235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4AD8-EEEA-1DD6-6476-83F1BC0A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03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8BCD-A12F-0533-02C1-C3ACAEEA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8D998-89F7-36E9-EB9E-7FC6EDE0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 ID – 1 column</a:t>
            </a:r>
          </a:p>
          <a:p>
            <a:r>
              <a:rPr lang="en-US" dirty="0"/>
              <a:t>Time stamp – 1 column</a:t>
            </a:r>
          </a:p>
          <a:p>
            <a:r>
              <a:rPr lang="en-US" dirty="0"/>
              <a:t>Operating conditions – 3 columns</a:t>
            </a:r>
          </a:p>
          <a:p>
            <a:r>
              <a:rPr lang="en-US" dirty="0"/>
              <a:t>Sensor measurements – 21 columns</a:t>
            </a:r>
          </a:p>
          <a:p>
            <a:r>
              <a:rPr lang="en-US" dirty="0"/>
              <a:t>4 sets of data: FD001-4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E01960-B81B-426A-A45E-B993C558E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03102"/>
              </p:ext>
            </p:extLst>
          </p:nvPr>
        </p:nvGraphicFramePr>
        <p:xfrm>
          <a:off x="2032000" y="4638675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32661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601345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88461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892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340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Fault Modes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1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31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23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C296-3290-502E-D671-1C6AC882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799134-A911-AAA3-90ED-FB73E3A7F6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78" y="1422400"/>
            <a:ext cx="10745410" cy="507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6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0E83-3CAB-32A7-0DFC-7A38C79B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A1F8-1A80-34C1-7F95-E610CDF5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2280" cy="4351338"/>
          </a:xfrm>
        </p:spPr>
        <p:txBody>
          <a:bodyPr>
            <a:normAutofit/>
          </a:bodyPr>
          <a:lstStyle/>
          <a:p>
            <a:r>
              <a:rPr lang="en-US" dirty="0"/>
              <a:t>Only take sensor measurements</a:t>
            </a:r>
          </a:p>
          <a:p>
            <a:r>
              <a:rPr lang="en-US" dirty="0"/>
              <a:t>Scale using Min-Max between [-1,1]</a:t>
            </a:r>
          </a:p>
          <a:p>
            <a:r>
              <a:rPr lang="en-US" dirty="0"/>
              <a:t>Obtain RUL from number of cycles of each engine</a:t>
            </a:r>
          </a:p>
          <a:p>
            <a:r>
              <a:rPr lang="en-US" dirty="0"/>
              <a:t>Apply piecewise linear degradation model to RUL (</a:t>
            </a:r>
            <a:r>
              <a:rPr lang="en-US" dirty="0" err="1"/>
              <a:t>R</a:t>
            </a:r>
            <a:r>
              <a:rPr lang="en-US" baseline="-25000" dirty="0" err="1"/>
              <a:t>early</a:t>
            </a:r>
            <a:r>
              <a:rPr lang="en-US" dirty="0"/>
              <a:t> = 130)</a:t>
            </a:r>
          </a:p>
          <a:p>
            <a:r>
              <a:rPr lang="en-US" dirty="0"/>
              <a:t>Take windows of the scaled data (30/20/30/15 respectively)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34CF47-7750-9530-5C11-797F7381F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136" y="182562"/>
            <a:ext cx="3503448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22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A9F4-997F-AFF9-EB46-FA17AD3D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B6FAA-AE3E-9AC9-49B3-A8E25779D2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RMSE</m:t>
                      </m:r>
                      <m:r>
                        <m:rPr>
                          <m:nor/>
                        </m:rPr>
                        <a:rPr lang="es-ES"/>
                        <m:t> = </m:t>
                      </m:r>
                      <m:r>
                        <m:rPr>
                          <m:nor/>
                        </m:rPr>
                        <a:rPr lang="es-ES"/>
                        <m:t>√</m:t>
                      </m:r>
                      <m:r>
                        <m:rPr>
                          <m:nor/>
                        </m:rPr>
                        <a:rPr lang="es-ES"/>
                        <m:t>(</m:t>
                      </m:r>
                      <m:r>
                        <m:rPr>
                          <m:nor/>
                        </m:rPr>
                        <a:rPr lang="es-ES"/>
                        <m:t>Σ</m:t>
                      </m:r>
                      <m:r>
                        <m:rPr>
                          <m:nor/>
                        </m:rPr>
                        <a:rPr lang="es-ES"/>
                        <m:t>(</m:t>
                      </m:r>
                      <m:r>
                        <m:rPr>
                          <m:nor/>
                        </m:rPr>
                        <a:rPr lang="es-ES"/>
                        <m:t>y</m:t>
                      </m:r>
                      <m:r>
                        <m:rPr>
                          <m:nor/>
                        </m:rPr>
                        <a:rPr lang="es-ES"/>
                        <m:t> </m:t>
                      </m:r>
                      <m:r>
                        <m:rPr>
                          <m:nor/>
                        </m:rPr>
                        <a:rPr lang="es-ES"/>
                        <m:t>− </m:t>
                      </m:r>
                      <m:r>
                        <m:rPr>
                          <m:nor/>
                        </m:rPr>
                        <a:rPr lang="es-ES"/>
                        <m:t>y</m:t>
                      </m:r>
                      <m:r>
                        <m:rPr>
                          <m:nor/>
                        </m:rPr>
                        <a:rPr lang="es-ES"/>
                        <m:t>̂</m:t>
                      </m:r>
                      <m:r>
                        <m:rPr>
                          <m:nor/>
                        </m:rPr>
                        <a:rPr lang="es-ES"/>
                        <m:t>)</m:t>
                      </m:r>
                      <m:r>
                        <m:rPr>
                          <m:nor/>
                        </m:rPr>
                        <a:rPr lang="es-ES"/>
                        <m:t>² </m:t>
                      </m:r>
                      <m:r>
                        <m:rPr>
                          <m:nor/>
                        </m:rPr>
                        <a:rPr lang="es-ES"/>
                        <m:t>/ </m:t>
                      </m:r>
                      <m:r>
                        <m:rPr>
                          <m:nor/>
                        </m:rPr>
                        <a:rPr lang="es-ES"/>
                        <m:t>n</m:t>
                      </m:r>
                      <m:r>
                        <m:rPr>
                          <m:nor/>
                        </m:rPr>
                        <a:rPr lang="es-ES"/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Scoring parameter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Sup>
                        <m:sSubSup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BR" i="1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i="1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1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i="1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B6FAA-AE3E-9AC9-49B3-A8E25779D2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6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7F85-64E1-3B4D-991B-64D537C3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195B-7E1F-2035-2BDC-0EFC4558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model for the project</a:t>
            </a:r>
          </a:p>
          <a:p>
            <a:r>
              <a:rPr lang="en-US" dirty="0"/>
              <a:t>Hyperparameter tuning implemented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: 100, 200, 300, 400, 500, 1000</a:t>
            </a:r>
          </a:p>
          <a:p>
            <a:pPr lvl="1"/>
            <a:r>
              <a:rPr lang="en-US" dirty="0" err="1"/>
              <a:t>max_features</a:t>
            </a:r>
            <a:r>
              <a:rPr lang="en-US" dirty="0"/>
              <a:t>: log2, sqrt</a:t>
            </a:r>
          </a:p>
          <a:p>
            <a:r>
              <a:rPr lang="en-US" dirty="0"/>
              <a:t>Scoring: </a:t>
            </a:r>
            <a:r>
              <a:rPr lang="en-US" dirty="0" err="1"/>
              <a:t>neg_rmse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A28D80-CE68-112C-0647-0C3B175D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409049"/>
              </p:ext>
            </p:extLst>
          </p:nvPr>
        </p:nvGraphicFramePr>
        <p:xfrm>
          <a:off x="2032000" y="44577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407481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879961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924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4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958.09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10690.96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3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2833.31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8619.93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6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7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0CA112-FCB2-10C4-FA05-AAE1805B7599}"/>
              </a:ext>
            </a:extLst>
          </p:cNvPr>
          <p:cNvGrpSpPr/>
          <p:nvPr/>
        </p:nvGrpSpPr>
        <p:grpSpPr>
          <a:xfrm>
            <a:off x="945383" y="0"/>
            <a:ext cx="10301234" cy="6858000"/>
            <a:chOff x="945383" y="0"/>
            <a:chExt cx="10301234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1C7FE2-1012-A255-C741-925797CD7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90080" y="257"/>
              <a:ext cx="4256537" cy="3376388"/>
            </a:xfrm>
            <a:prstGeom prst="rect">
              <a:avLst/>
            </a:prstGeom>
          </p:spPr>
        </p:pic>
        <p:pic>
          <p:nvPicPr>
            <p:cNvPr id="7" name="Picture 6" descr="A graph with blue and yellow lines&#10;&#10;Description automatically generated">
              <a:extLst>
                <a:ext uri="{FF2B5EF4-FFF2-40B4-BE49-F238E27FC236}">
                  <a16:creationId xmlns:a16="http://schemas.microsoft.com/office/drawing/2014/main" id="{8C5A61E2-5BA8-D69A-A2A7-3CBE0C7EE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383" y="0"/>
              <a:ext cx="4256537" cy="337690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F191F3-EF81-C0B7-2270-52CE23555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6324" y="3481098"/>
              <a:ext cx="4254652" cy="3376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2D1366-12AB-A6E0-F2EA-085F0FF25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90079" y="3431301"/>
              <a:ext cx="4256537" cy="3372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5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3C3C-092E-5324-C83D-5484401D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2C9B-4CB9-A61C-26F1-E9D0AF29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convolutional layers with increasing no. of filters (32, 64, 128)</a:t>
            </a:r>
          </a:p>
          <a:p>
            <a:r>
              <a:rPr lang="en-US" dirty="0"/>
              <a:t>Adam optimizer and </a:t>
            </a:r>
            <a:r>
              <a:rPr lang="en-US" dirty="0" err="1"/>
              <a:t>mse</a:t>
            </a:r>
            <a:r>
              <a:rPr lang="en-US" dirty="0"/>
              <a:t> loss</a:t>
            </a:r>
          </a:p>
          <a:p>
            <a:r>
              <a:rPr lang="en-US" dirty="0"/>
              <a:t>Batch size 512</a:t>
            </a:r>
          </a:p>
          <a:p>
            <a:r>
              <a:rPr lang="en-US" dirty="0"/>
              <a:t>Trained for 150 epochs (first 50 at LR 0.001, then at LR 0.0001)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F78B9-0679-6456-C735-501F6C59B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16820"/>
            <a:ext cx="10657840" cy="7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9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2F4866-6E30-8421-A09B-5D7713EAFA63}"/>
              </a:ext>
            </a:extLst>
          </p:cNvPr>
          <p:cNvGrpSpPr/>
          <p:nvPr/>
        </p:nvGrpSpPr>
        <p:grpSpPr>
          <a:xfrm>
            <a:off x="945383" y="17637"/>
            <a:ext cx="10301234" cy="6819539"/>
            <a:chOff x="945383" y="17637"/>
            <a:chExt cx="10301234" cy="68195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1C7FE2-1012-A255-C741-925797CD7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90080" y="17637"/>
              <a:ext cx="4256537" cy="33416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5A61E2-5BA8-D69A-A2A7-3CBE0C7EE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5383" y="17638"/>
              <a:ext cx="4256537" cy="334162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F191F3-EF81-C0B7-2270-52CE23555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6324" y="3501921"/>
              <a:ext cx="4254652" cy="333525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2D1366-12AB-A6E0-F2EA-085F0FF25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90079" y="3446637"/>
              <a:ext cx="4256537" cy="3341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98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535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Office Theme</vt:lpstr>
      <vt:lpstr>Machine Learning Enabled Estimation of Remaining Useful Life for Turbofan Engine using NASA CMAPSS Dataset</vt:lpstr>
      <vt:lpstr>Data description</vt:lpstr>
      <vt:lpstr>Data description</vt:lpstr>
      <vt:lpstr>Data preprocessing</vt:lpstr>
      <vt:lpstr>Evaluation metrics</vt:lpstr>
      <vt:lpstr>Random Forest Regression</vt:lpstr>
      <vt:lpstr>PowerPoint Presentation</vt:lpstr>
      <vt:lpstr>1D Convolutional Neural Network</vt:lpstr>
      <vt:lpstr>PowerPoint Presentation</vt:lpstr>
      <vt:lpstr>PowerPoint Presentation</vt:lpstr>
      <vt:lpstr>1D Convolutional Neural Network</vt:lpstr>
      <vt:lpstr>Conv+LSTM Model for FD001 Dataset</vt:lpstr>
      <vt:lpstr>Conv+LSTM Model for FD001 Dataset</vt:lpstr>
      <vt:lpstr>Conv+LSTM Model for FD001 Dataset</vt:lpstr>
      <vt:lpstr>Comparison with reference paper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Enabled Estimation of Remaining Useful Life for Turbofan Engine using NASA CMAPSS Dataset</dc:title>
  <dc:creator>Arka Bera</dc:creator>
  <cp:lastModifiedBy>Arka Bera</cp:lastModifiedBy>
  <cp:revision>1</cp:revision>
  <dcterms:created xsi:type="dcterms:W3CDTF">2024-05-08T04:03:52Z</dcterms:created>
  <dcterms:modified xsi:type="dcterms:W3CDTF">2024-05-08T08:01:19Z</dcterms:modified>
</cp:coreProperties>
</file>