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Hiragana (</a:t>
            </a:r>
            <a:r>
              <a:rPr sz="3800" b="1" dirty="0" err="1"/>
              <a:t>ひらがな</a:t>
            </a:r>
            <a:r>
              <a:rPr sz="3800" b="1" dirty="0"/>
              <a:t>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71769"/>
              </p:ext>
            </p:extLst>
          </p:nvPr>
        </p:nvGraphicFramePr>
        <p:xfrm>
          <a:off x="211755" y="553453"/>
          <a:ext cx="1155994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あ</a:t>
                      </a:r>
                    </a:p>
                    <a:p>
                      <a:pPr algn="ctr"/>
                      <a:r>
                        <a:rPr sz="1400" b="0"/>
                        <a:t>A  |  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か</a:t>
                      </a:r>
                    </a:p>
                    <a:p>
                      <a:pPr algn="ctr"/>
                      <a:r>
                        <a:rPr sz="1400" b="0"/>
                        <a:t>Ka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さ</a:t>
                      </a:r>
                    </a:p>
                    <a:p>
                      <a:pPr algn="ctr"/>
                      <a:r>
                        <a:rPr sz="1400" b="0" dirty="0"/>
                        <a:t>Sa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た</a:t>
                      </a:r>
                    </a:p>
                    <a:p>
                      <a:pPr algn="ctr"/>
                      <a:r>
                        <a:rPr sz="1400" b="0"/>
                        <a:t>Ta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な</a:t>
                      </a:r>
                    </a:p>
                    <a:p>
                      <a:pPr algn="ctr"/>
                      <a:r>
                        <a:rPr sz="1400" b="0"/>
                        <a:t>Na  |  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は</a:t>
                      </a:r>
                    </a:p>
                    <a:p>
                      <a:pPr algn="ctr"/>
                      <a:r>
                        <a:rPr sz="1400" b="0"/>
                        <a:t>Ha  |  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ま</a:t>
                      </a:r>
                    </a:p>
                    <a:p>
                      <a:pPr algn="ctr"/>
                      <a:r>
                        <a:rPr sz="1400" b="0"/>
                        <a:t>Ma  |  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や</a:t>
                      </a:r>
                    </a:p>
                    <a:p>
                      <a:pPr algn="ctr"/>
                      <a:r>
                        <a:rPr sz="1400" b="0"/>
                        <a:t>Ya  |  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ら</a:t>
                      </a:r>
                    </a:p>
                    <a:p>
                      <a:pPr algn="ctr"/>
                      <a:r>
                        <a:rPr sz="1400" b="0"/>
                        <a:t>Ra  |  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わ</a:t>
                      </a:r>
                    </a:p>
                    <a:p>
                      <a:pPr algn="ctr"/>
                      <a:r>
                        <a:rPr sz="1400" b="0"/>
                        <a:t>Wa  |  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い</a:t>
                      </a:r>
                    </a:p>
                    <a:p>
                      <a:pPr algn="ctr"/>
                      <a:r>
                        <a:rPr sz="1400" b="0"/>
                        <a:t>I  |  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き</a:t>
                      </a:r>
                    </a:p>
                    <a:p>
                      <a:pPr algn="ctr"/>
                      <a:r>
                        <a:rPr sz="14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し</a:t>
                      </a:r>
                    </a:p>
                    <a:p>
                      <a:pPr algn="ctr"/>
                      <a:r>
                        <a:rPr sz="14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ち</a:t>
                      </a:r>
                    </a:p>
                    <a:p>
                      <a:pPr algn="ctr"/>
                      <a:r>
                        <a:rPr sz="14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に</a:t>
                      </a:r>
                    </a:p>
                    <a:p>
                      <a:pPr algn="ctr"/>
                      <a:r>
                        <a:rPr sz="14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ひ</a:t>
                      </a:r>
                    </a:p>
                    <a:p>
                      <a:pPr algn="ctr"/>
                      <a:r>
                        <a:rPr sz="14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み</a:t>
                      </a:r>
                    </a:p>
                    <a:p>
                      <a:pPr algn="ctr"/>
                      <a:r>
                        <a:rPr sz="14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り</a:t>
                      </a:r>
                    </a:p>
                    <a:p>
                      <a:pPr algn="ctr"/>
                      <a:r>
                        <a:rPr sz="14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う</a:t>
                      </a:r>
                    </a:p>
                    <a:p>
                      <a:pPr algn="ctr"/>
                      <a:r>
                        <a:rPr sz="1400" b="0"/>
                        <a:t>U  |  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く</a:t>
                      </a:r>
                    </a:p>
                    <a:p>
                      <a:pPr algn="ctr"/>
                      <a:r>
                        <a:rPr sz="14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す</a:t>
                      </a:r>
                    </a:p>
                    <a:p>
                      <a:pPr algn="ctr"/>
                      <a:r>
                        <a:rPr sz="14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つ</a:t>
                      </a:r>
                    </a:p>
                    <a:p>
                      <a:pPr algn="ctr"/>
                      <a:r>
                        <a:rPr sz="14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ぬ</a:t>
                      </a:r>
                    </a:p>
                    <a:p>
                      <a:pPr algn="ctr"/>
                      <a:r>
                        <a:rPr sz="14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ふ</a:t>
                      </a:r>
                    </a:p>
                    <a:p>
                      <a:pPr algn="ctr"/>
                      <a:r>
                        <a:rPr sz="14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む</a:t>
                      </a:r>
                    </a:p>
                    <a:p>
                      <a:pPr algn="ctr"/>
                      <a:r>
                        <a:rPr sz="14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ゆ</a:t>
                      </a:r>
                    </a:p>
                    <a:p>
                      <a:pPr algn="ctr"/>
                      <a:r>
                        <a:rPr sz="14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る</a:t>
                      </a:r>
                    </a:p>
                    <a:p>
                      <a:pPr algn="ctr"/>
                      <a:r>
                        <a:rPr sz="14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え</a:t>
                      </a:r>
                    </a:p>
                    <a:p>
                      <a:pPr algn="ctr"/>
                      <a:r>
                        <a:rPr sz="1400" b="0"/>
                        <a:t>E  |  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け</a:t>
                      </a:r>
                    </a:p>
                    <a:p>
                      <a:pPr algn="ctr"/>
                      <a:r>
                        <a:rPr sz="14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せ</a:t>
                      </a:r>
                    </a:p>
                    <a:p>
                      <a:pPr algn="ctr"/>
                      <a:r>
                        <a:rPr sz="14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て</a:t>
                      </a:r>
                    </a:p>
                    <a:p>
                      <a:pPr algn="ctr"/>
                      <a:r>
                        <a:rPr sz="14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ね</a:t>
                      </a:r>
                    </a:p>
                    <a:p>
                      <a:pPr algn="ctr"/>
                      <a:r>
                        <a:rPr sz="14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へ</a:t>
                      </a:r>
                    </a:p>
                    <a:p>
                      <a:pPr algn="ctr"/>
                      <a:r>
                        <a:rPr sz="14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め</a:t>
                      </a:r>
                    </a:p>
                    <a:p>
                      <a:pPr algn="ctr"/>
                      <a:r>
                        <a:rPr sz="14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IN" sz="1800" b="0" dirty="0"/>
                      </a:br>
                      <a:r>
                        <a:rPr sz="3200" b="1" dirty="0"/>
                        <a:t>れ</a:t>
                      </a:r>
                    </a:p>
                    <a:p>
                      <a:pPr algn="ctr"/>
                      <a:r>
                        <a:rPr sz="1400" b="0" dirty="0"/>
                        <a:t>Re  |  </a:t>
                      </a:r>
                      <a:r>
                        <a:rPr sz="1400" b="0" dirty="0" err="1"/>
                        <a:t>றே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お</a:t>
                      </a:r>
                    </a:p>
                    <a:p>
                      <a:pPr algn="ctr"/>
                      <a:r>
                        <a:rPr sz="1400" b="0"/>
                        <a:t>O  |  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こ</a:t>
                      </a:r>
                    </a:p>
                    <a:p>
                      <a:pPr algn="ctr"/>
                      <a:r>
                        <a:rPr sz="14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そ</a:t>
                      </a:r>
                    </a:p>
                    <a:p>
                      <a:pPr algn="ctr"/>
                      <a:r>
                        <a:rPr sz="14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と</a:t>
                      </a:r>
                    </a:p>
                    <a:p>
                      <a:pPr algn="ctr"/>
                      <a:r>
                        <a:rPr sz="14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の</a:t>
                      </a:r>
                    </a:p>
                    <a:p>
                      <a:pPr algn="ctr"/>
                      <a:r>
                        <a:rPr sz="14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ほ</a:t>
                      </a:r>
                    </a:p>
                    <a:p>
                      <a:pPr algn="ctr"/>
                      <a:r>
                        <a:rPr sz="14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も</a:t>
                      </a:r>
                    </a:p>
                    <a:p>
                      <a:pPr algn="ctr"/>
                      <a:r>
                        <a:rPr sz="14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よ</a:t>
                      </a:r>
                    </a:p>
                    <a:p>
                      <a:pPr algn="ctr"/>
                      <a:r>
                        <a:rPr sz="14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ろ</a:t>
                      </a:r>
                    </a:p>
                    <a:p>
                      <a:pPr algn="ctr"/>
                      <a:r>
                        <a:rPr sz="1400" b="0" dirty="0"/>
                        <a:t>Ro  |  </a:t>
                      </a:r>
                      <a:r>
                        <a:rPr sz="1400" b="0" dirty="0" err="1"/>
                        <a:t>றொ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を</a:t>
                      </a:r>
                    </a:p>
                    <a:p>
                      <a:pPr algn="ctr"/>
                      <a:r>
                        <a:rPr sz="1400" b="0" dirty="0"/>
                        <a:t>Wo  |  </a:t>
                      </a:r>
                      <a:r>
                        <a:rPr sz="1400" b="0" dirty="0" err="1"/>
                        <a:t>வொ</a:t>
                      </a:r>
                      <a:endParaRPr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98712" y="3963996"/>
            <a:ext cx="1048685" cy="83099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1" dirty="0">
                <a:solidFill>
                  <a:srgbClr val="000000"/>
                </a:solidFill>
              </a:rPr>
              <a:t>ん</a:t>
            </a:r>
            <a:r>
              <a:rPr sz="2400" b="0" dirty="0">
                <a:solidFill>
                  <a:srgbClr val="000000"/>
                </a:solidFill>
              </a:rPr>
              <a:t>
N | </a:t>
            </a:r>
            <a:r>
              <a:rPr sz="2400" b="0" dirty="0" err="1">
                <a:solidFill>
                  <a:srgbClr val="000000"/>
                </a:solidFill>
              </a:rPr>
              <a:t>ன்</a:t>
            </a:r>
            <a:endParaRPr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お    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O | 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Ka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か き く け こ
Katakana: カ キ ク ケ 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か    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Ka | 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き    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Ki | கி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く    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Ku | கு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け    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Ke | கே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こ    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Ko | கொ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Sa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さ し す せ そ
Katakana: サ シ ス セ ソ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さ    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Sa | 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し    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Shi | சி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-81814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Hiragana Dakuten/Handakuten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96119"/>
              </p:ext>
            </p:extLst>
          </p:nvPr>
        </p:nvGraphicFramePr>
        <p:xfrm>
          <a:off x="335280" y="762000"/>
          <a:ext cx="1152144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が</a:t>
                      </a:r>
                    </a:p>
                    <a:p>
                      <a:pPr algn="ctr"/>
                      <a:r>
                        <a:rPr sz="1400" b="0"/>
                        <a:t>Ga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ぎ</a:t>
                      </a:r>
                    </a:p>
                    <a:p>
                      <a:pPr algn="ctr"/>
                      <a:r>
                        <a:rPr sz="1400" b="0"/>
                        <a:t>Gi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ぐ</a:t>
                      </a:r>
                    </a:p>
                    <a:p>
                      <a:pPr algn="ctr"/>
                      <a:r>
                        <a:rPr sz="1400" b="0"/>
                        <a:t>Gu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げ</a:t>
                      </a:r>
                    </a:p>
                    <a:p>
                      <a:pPr algn="ctr"/>
                      <a:r>
                        <a:rPr sz="1400" b="0" dirty="0"/>
                        <a:t>Ge  |  </a:t>
                      </a:r>
                      <a:r>
                        <a:rPr sz="1400" b="0" dirty="0" err="1"/>
                        <a:t>கே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ご</a:t>
                      </a:r>
                    </a:p>
                    <a:p>
                      <a:pPr algn="ctr"/>
                      <a:r>
                        <a:rPr sz="1400" b="0"/>
                        <a:t>Go  |  கொ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ざ</a:t>
                      </a:r>
                    </a:p>
                    <a:p>
                      <a:pPr algn="ctr"/>
                      <a:r>
                        <a:rPr sz="1400" b="0"/>
                        <a:t>Za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じ</a:t>
                      </a:r>
                    </a:p>
                    <a:p>
                      <a:pPr algn="ctr"/>
                      <a:r>
                        <a:rPr sz="1400" b="0"/>
                        <a:t>Ji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ず</a:t>
                      </a:r>
                    </a:p>
                    <a:p>
                      <a:pPr algn="ctr"/>
                      <a:r>
                        <a:rPr sz="1400" b="0"/>
                        <a:t>Zu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ぜ</a:t>
                      </a:r>
                    </a:p>
                    <a:p>
                      <a:pPr algn="ctr"/>
                      <a:r>
                        <a:rPr sz="1400" b="0"/>
                        <a:t>Ze  |  சே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ぞ</a:t>
                      </a:r>
                    </a:p>
                    <a:p>
                      <a:pPr algn="ctr"/>
                      <a:r>
                        <a:rPr sz="1400" b="0"/>
                        <a:t>Zo  |  சொ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だ</a:t>
                      </a:r>
                    </a:p>
                    <a:p>
                      <a:pPr algn="ctr"/>
                      <a:r>
                        <a:rPr sz="1400" b="0"/>
                        <a:t>Da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ぢ</a:t>
                      </a:r>
                    </a:p>
                    <a:p>
                      <a:pPr algn="ctr"/>
                      <a:r>
                        <a:rPr sz="1400" b="0"/>
                        <a:t>Ji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づ</a:t>
                      </a:r>
                    </a:p>
                    <a:p>
                      <a:pPr algn="ctr"/>
                      <a:r>
                        <a:rPr sz="1400" b="0"/>
                        <a:t>Zu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で</a:t>
                      </a:r>
                    </a:p>
                    <a:p>
                      <a:pPr algn="ctr"/>
                      <a:r>
                        <a:rPr sz="1400" b="0"/>
                        <a:t>De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ど</a:t>
                      </a:r>
                    </a:p>
                    <a:p>
                      <a:pPr algn="ctr"/>
                      <a:r>
                        <a:rPr sz="1400" b="0"/>
                        <a:t>Do  |  தொ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ば</a:t>
                      </a:r>
                    </a:p>
                    <a:p>
                      <a:pPr algn="ctr"/>
                      <a:r>
                        <a:rPr sz="1400" b="0"/>
                        <a:t>Ba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び</a:t>
                      </a:r>
                    </a:p>
                    <a:p>
                      <a:pPr algn="ctr"/>
                      <a:r>
                        <a:rPr sz="1400" b="0"/>
                        <a:t>Bi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ぶ</a:t>
                      </a:r>
                    </a:p>
                    <a:p>
                      <a:pPr algn="ctr"/>
                      <a:r>
                        <a:rPr sz="1400" b="0"/>
                        <a:t>Bu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べ</a:t>
                      </a:r>
                    </a:p>
                    <a:p>
                      <a:pPr algn="ctr"/>
                      <a:r>
                        <a:rPr sz="1400" b="0"/>
                        <a:t>Be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ぼ</a:t>
                      </a:r>
                    </a:p>
                    <a:p>
                      <a:pPr algn="ctr"/>
                      <a:r>
                        <a:rPr sz="1400" b="0"/>
                        <a:t>Bo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ぱ</a:t>
                      </a:r>
                    </a:p>
                    <a:p>
                      <a:pPr algn="ctr"/>
                      <a:r>
                        <a:rPr sz="1400" b="0"/>
                        <a:t>Pa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ぴ</a:t>
                      </a:r>
                    </a:p>
                    <a:p>
                      <a:pPr algn="ctr"/>
                      <a:r>
                        <a:rPr sz="1400" b="0"/>
                        <a:t>Pi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ぷ</a:t>
                      </a:r>
                    </a:p>
                    <a:p>
                      <a:pPr algn="ctr"/>
                      <a:r>
                        <a:rPr sz="1400" b="0" dirty="0"/>
                        <a:t>Pu  |  </a:t>
                      </a:r>
                      <a:r>
                        <a:rPr sz="1400" b="0" dirty="0" err="1"/>
                        <a:t>பு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ぺ</a:t>
                      </a:r>
                    </a:p>
                    <a:p>
                      <a:pPr algn="ctr"/>
                      <a:r>
                        <a:rPr sz="1400" b="0"/>
                        <a:t>Pe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ぽ</a:t>
                      </a:r>
                    </a:p>
                    <a:p>
                      <a:pPr algn="ctr"/>
                      <a:r>
                        <a:rPr sz="1400" b="0" dirty="0"/>
                        <a:t>Po  |  </a:t>
                      </a:r>
                      <a:r>
                        <a:rPr sz="1400" b="0" dirty="0" err="1"/>
                        <a:t>பொ</a:t>
                      </a:r>
                      <a:endParaRPr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す    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Su | சு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せ    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Se | செ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そ    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So | சொ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Ta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た ち つ て と
Katakana: タ チ ツ テ 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た    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Ta | 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ち    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Chi | தி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つ    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Tsu | து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て    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Te | தே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と    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To | தொ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Na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な に ぬ ね の
Katakana: ナ ニ ヌ ネ 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-3048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Katakana (</a:t>
            </a:r>
            <a:r>
              <a:rPr sz="3800" b="1" dirty="0" err="1"/>
              <a:t>カタカナ</a:t>
            </a:r>
            <a:r>
              <a:rPr sz="3800" b="1" dirty="0"/>
              <a:t>)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1134"/>
              </p:ext>
            </p:extLst>
          </p:nvPr>
        </p:nvGraphicFramePr>
        <p:xfrm>
          <a:off x="283945" y="760396"/>
          <a:ext cx="117332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3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ア</a:t>
                      </a:r>
                    </a:p>
                    <a:p>
                      <a:pPr algn="ctr"/>
                      <a:r>
                        <a:rPr sz="1400" b="0"/>
                        <a:t>A  |  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カ</a:t>
                      </a:r>
                    </a:p>
                    <a:p>
                      <a:pPr algn="ctr"/>
                      <a:r>
                        <a:rPr sz="1400" b="0"/>
                        <a:t>Ka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サ</a:t>
                      </a:r>
                    </a:p>
                    <a:p>
                      <a:pPr algn="ctr"/>
                      <a:r>
                        <a:rPr sz="1400" b="0"/>
                        <a:t>Sa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タ</a:t>
                      </a:r>
                    </a:p>
                    <a:p>
                      <a:pPr algn="ctr"/>
                      <a:r>
                        <a:rPr sz="1400" b="0"/>
                        <a:t>Ta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ナ</a:t>
                      </a:r>
                    </a:p>
                    <a:p>
                      <a:pPr algn="ctr"/>
                      <a:r>
                        <a:rPr sz="1400" b="0"/>
                        <a:t>Na  |  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ハ</a:t>
                      </a:r>
                    </a:p>
                    <a:p>
                      <a:pPr algn="ctr"/>
                      <a:r>
                        <a:rPr sz="1400" b="0"/>
                        <a:t>Ha  |  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マ</a:t>
                      </a:r>
                    </a:p>
                    <a:p>
                      <a:pPr algn="ctr"/>
                      <a:r>
                        <a:rPr sz="1400" b="0" dirty="0"/>
                        <a:t>Ma  |  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ヤ</a:t>
                      </a:r>
                    </a:p>
                    <a:p>
                      <a:pPr algn="ctr"/>
                      <a:r>
                        <a:rPr sz="1400" b="0"/>
                        <a:t>Ya  |  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ラ</a:t>
                      </a:r>
                    </a:p>
                    <a:p>
                      <a:pPr algn="ctr"/>
                      <a:r>
                        <a:rPr sz="1400" b="0"/>
                        <a:t>Ra  |  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ワ</a:t>
                      </a:r>
                    </a:p>
                    <a:p>
                      <a:pPr algn="ctr"/>
                      <a:r>
                        <a:rPr sz="1400" b="0"/>
                        <a:t>Wa  |  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イ</a:t>
                      </a:r>
                    </a:p>
                    <a:p>
                      <a:pPr algn="ctr"/>
                      <a:r>
                        <a:rPr sz="1400" b="0"/>
                        <a:t>I  |  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キ</a:t>
                      </a:r>
                    </a:p>
                    <a:p>
                      <a:pPr algn="ctr"/>
                      <a:r>
                        <a:rPr sz="1400" b="0"/>
                        <a:t>Ki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シ</a:t>
                      </a:r>
                    </a:p>
                    <a:p>
                      <a:pPr algn="ctr"/>
                      <a:r>
                        <a:rPr sz="1400" b="0"/>
                        <a:t>Shi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チ</a:t>
                      </a:r>
                    </a:p>
                    <a:p>
                      <a:pPr algn="ctr"/>
                      <a:r>
                        <a:rPr sz="1400" b="0"/>
                        <a:t>Chi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ニ</a:t>
                      </a:r>
                    </a:p>
                    <a:p>
                      <a:pPr algn="ctr"/>
                      <a:r>
                        <a:rPr sz="1400" b="0"/>
                        <a:t>Ni  |  நி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ヒ</a:t>
                      </a:r>
                    </a:p>
                    <a:p>
                      <a:pPr algn="ctr"/>
                      <a:r>
                        <a:rPr sz="1400" b="0"/>
                        <a:t>Hi  |  ஹி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ミ</a:t>
                      </a:r>
                    </a:p>
                    <a:p>
                      <a:pPr algn="ctr"/>
                      <a:r>
                        <a:rPr sz="1400" b="0"/>
                        <a:t>Mi  |  மி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リ</a:t>
                      </a:r>
                    </a:p>
                    <a:p>
                      <a:pPr algn="ctr"/>
                      <a:r>
                        <a:rPr sz="1400" b="0"/>
                        <a:t>Ri  |  றி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ウ</a:t>
                      </a:r>
                    </a:p>
                    <a:p>
                      <a:pPr algn="ctr"/>
                      <a:r>
                        <a:rPr sz="1400" b="0"/>
                        <a:t>U  |  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ク</a:t>
                      </a:r>
                    </a:p>
                    <a:p>
                      <a:pPr algn="ctr"/>
                      <a:r>
                        <a:rPr sz="1400" b="0"/>
                        <a:t>Ku  |  கு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ス</a:t>
                      </a:r>
                    </a:p>
                    <a:p>
                      <a:pPr algn="ctr"/>
                      <a:r>
                        <a:rPr sz="1400" b="0"/>
                        <a:t>Su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ツ</a:t>
                      </a:r>
                    </a:p>
                    <a:p>
                      <a:pPr algn="ctr"/>
                      <a:r>
                        <a:rPr sz="1400" b="0"/>
                        <a:t>Tsu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ヌ</a:t>
                      </a:r>
                    </a:p>
                    <a:p>
                      <a:pPr algn="ctr"/>
                      <a:r>
                        <a:rPr sz="1400" b="0"/>
                        <a:t>Nu  |  நு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フ</a:t>
                      </a:r>
                    </a:p>
                    <a:p>
                      <a:pPr algn="ctr"/>
                      <a:r>
                        <a:rPr sz="1400" b="0"/>
                        <a:t>Fu  |  ஹு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ム</a:t>
                      </a:r>
                    </a:p>
                    <a:p>
                      <a:pPr algn="ctr"/>
                      <a:r>
                        <a:rPr sz="1400" b="0"/>
                        <a:t>Mu  |  மு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ユ</a:t>
                      </a:r>
                    </a:p>
                    <a:p>
                      <a:pPr algn="ctr"/>
                      <a:r>
                        <a:rPr sz="1400" b="0"/>
                        <a:t>Yu  |  யு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ル</a:t>
                      </a:r>
                    </a:p>
                    <a:p>
                      <a:pPr algn="ctr"/>
                      <a:r>
                        <a:rPr sz="1400" b="0"/>
                        <a:t>Ru  |  று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エ</a:t>
                      </a:r>
                    </a:p>
                    <a:p>
                      <a:pPr algn="ctr"/>
                      <a:r>
                        <a:rPr sz="1400" b="0"/>
                        <a:t>E  |  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ケ</a:t>
                      </a:r>
                    </a:p>
                    <a:p>
                      <a:pPr algn="ctr"/>
                      <a:r>
                        <a:rPr sz="1400" b="0"/>
                        <a:t>Ke  |  கே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セ</a:t>
                      </a:r>
                    </a:p>
                    <a:p>
                      <a:pPr algn="ctr"/>
                      <a:r>
                        <a:rPr sz="1400" b="0"/>
                        <a:t>Se  |  செ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テ</a:t>
                      </a:r>
                    </a:p>
                    <a:p>
                      <a:pPr algn="ctr"/>
                      <a:r>
                        <a:rPr sz="1400" b="0"/>
                        <a:t>Te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ネ</a:t>
                      </a:r>
                    </a:p>
                    <a:p>
                      <a:pPr algn="ctr"/>
                      <a:r>
                        <a:rPr sz="1400" b="0"/>
                        <a:t>Ne  |  நே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ヘ</a:t>
                      </a:r>
                    </a:p>
                    <a:p>
                      <a:pPr algn="ctr"/>
                      <a:r>
                        <a:rPr sz="1400" b="0"/>
                        <a:t>He  |  ஹே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メ</a:t>
                      </a:r>
                    </a:p>
                    <a:p>
                      <a:pPr algn="ctr"/>
                      <a:r>
                        <a:rPr sz="1400" b="0"/>
                        <a:t>Me  |  மே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レ</a:t>
                      </a:r>
                    </a:p>
                    <a:p>
                      <a:pPr algn="ctr"/>
                      <a:r>
                        <a:rPr sz="1400" b="0" dirty="0"/>
                        <a:t>Re  |  </a:t>
                      </a:r>
                      <a:r>
                        <a:rPr sz="1400" b="0" dirty="0" err="1"/>
                        <a:t>றே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オ</a:t>
                      </a:r>
                    </a:p>
                    <a:p>
                      <a:pPr algn="ctr"/>
                      <a:r>
                        <a:rPr sz="1400" b="0"/>
                        <a:t>O  |  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コ</a:t>
                      </a:r>
                    </a:p>
                    <a:p>
                      <a:pPr algn="ctr"/>
                      <a:r>
                        <a:rPr sz="1400" b="0"/>
                        <a:t>Ko  |  கொ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ソ</a:t>
                      </a:r>
                    </a:p>
                    <a:p>
                      <a:pPr algn="ctr"/>
                      <a:r>
                        <a:rPr sz="1400" b="0"/>
                        <a:t>So  |  சொ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ト</a:t>
                      </a:r>
                    </a:p>
                    <a:p>
                      <a:pPr algn="ctr"/>
                      <a:r>
                        <a:rPr sz="1400" b="0"/>
                        <a:t>To  |  தொ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ノ</a:t>
                      </a:r>
                    </a:p>
                    <a:p>
                      <a:pPr algn="ctr"/>
                      <a:r>
                        <a:rPr sz="1400" b="0"/>
                        <a:t>No  |  நொ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ホ</a:t>
                      </a:r>
                    </a:p>
                    <a:p>
                      <a:pPr algn="ctr"/>
                      <a:r>
                        <a:rPr sz="1400" b="0"/>
                        <a:t>Ho  |  ஹொ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モ</a:t>
                      </a:r>
                    </a:p>
                    <a:p>
                      <a:pPr algn="ctr"/>
                      <a:r>
                        <a:rPr sz="1400" b="0"/>
                        <a:t>Mo  |  மொ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ヨ</a:t>
                      </a:r>
                    </a:p>
                    <a:p>
                      <a:pPr algn="ctr"/>
                      <a:r>
                        <a:rPr sz="1400" b="0"/>
                        <a:t>Yo  |  யொ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ロ</a:t>
                      </a:r>
                    </a:p>
                    <a:p>
                      <a:pPr algn="ctr"/>
                      <a:r>
                        <a:rPr sz="1400" b="0"/>
                        <a:t>Ro  |  றொ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ヲ</a:t>
                      </a:r>
                    </a:p>
                    <a:p>
                      <a:pPr algn="ctr"/>
                      <a:r>
                        <a:rPr sz="1400" b="0" dirty="0"/>
                        <a:t>Wo  |  </a:t>
                      </a:r>
                      <a:r>
                        <a:rPr sz="1400" b="0" dirty="0" err="1"/>
                        <a:t>வொ</a:t>
                      </a:r>
                      <a:endParaRPr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6036" y="4247940"/>
            <a:ext cx="1048685" cy="83099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1" dirty="0">
                <a:solidFill>
                  <a:srgbClr val="000000"/>
                </a:solidFill>
              </a:rPr>
              <a:t>ン</a:t>
            </a:r>
            <a:r>
              <a:rPr sz="2400" b="0" dirty="0">
                <a:solidFill>
                  <a:srgbClr val="000000"/>
                </a:solidFill>
              </a:rPr>
              <a:t>
N | </a:t>
            </a:r>
            <a:r>
              <a:rPr sz="2400" b="0" dirty="0" err="1">
                <a:solidFill>
                  <a:srgbClr val="000000"/>
                </a:solidFill>
              </a:rPr>
              <a:t>ன்</a:t>
            </a:r>
            <a:endParaRPr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な    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Na | 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に    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Ni | நி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ぬ    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Nu | நு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ね    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Ne | நே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の    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No | நொ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Ha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は ひ ふ へ ほ
Katakana: ハ ヒ フ ヘ 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は    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Ha | ஹ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ひ    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Hi | ஹி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ふ    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Fu | ஹு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へ    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He | ஹே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459" y="109087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dirty="0"/>
              <a:t>Katakana Dakuten/Handakuten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9017"/>
              </p:ext>
            </p:extLst>
          </p:nvPr>
        </p:nvGraphicFramePr>
        <p:xfrm>
          <a:off x="413885" y="914399"/>
          <a:ext cx="1123268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ガ</a:t>
                      </a:r>
                    </a:p>
                    <a:p>
                      <a:pPr algn="ctr"/>
                      <a:r>
                        <a:rPr sz="1400" b="0"/>
                        <a:t>Ga  |  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ギ</a:t>
                      </a:r>
                    </a:p>
                    <a:p>
                      <a:pPr algn="ctr"/>
                      <a:r>
                        <a:rPr sz="1400" b="0"/>
                        <a:t>Gi  |  கி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グ</a:t>
                      </a:r>
                    </a:p>
                    <a:p>
                      <a:pPr algn="ctr"/>
                      <a:r>
                        <a:rPr sz="1400" b="0" dirty="0"/>
                        <a:t>Gu  |  </a:t>
                      </a:r>
                      <a:r>
                        <a:rPr sz="1400" b="0" dirty="0" err="1"/>
                        <a:t>கு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ゲ</a:t>
                      </a:r>
                    </a:p>
                    <a:p>
                      <a:pPr algn="ctr"/>
                      <a:r>
                        <a:rPr sz="1400" b="0" dirty="0"/>
                        <a:t>Ge  |  </a:t>
                      </a:r>
                      <a:r>
                        <a:rPr sz="1400" b="0" dirty="0" err="1"/>
                        <a:t>கே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ゴ</a:t>
                      </a:r>
                    </a:p>
                    <a:p>
                      <a:pPr algn="ctr"/>
                      <a:r>
                        <a:rPr sz="1400" b="0"/>
                        <a:t>Go  |  கொ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ザ</a:t>
                      </a:r>
                    </a:p>
                    <a:p>
                      <a:pPr algn="ctr"/>
                      <a:r>
                        <a:rPr sz="1400" b="0"/>
                        <a:t>Za  |  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ジ</a:t>
                      </a:r>
                    </a:p>
                    <a:p>
                      <a:pPr algn="ctr"/>
                      <a:r>
                        <a:rPr sz="1400" b="0"/>
                        <a:t>Ji  |  சி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ズ</a:t>
                      </a:r>
                    </a:p>
                    <a:p>
                      <a:pPr algn="ctr"/>
                      <a:r>
                        <a:rPr sz="1400" b="0"/>
                        <a:t>Zu  |  சு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ゼ</a:t>
                      </a:r>
                    </a:p>
                    <a:p>
                      <a:pPr algn="ctr"/>
                      <a:r>
                        <a:rPr sz="1400" b="0"/>
                        <a:t>Ze  |  சே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ゾ</a:t>
                      </a:r>
                    </a:p>
                    <a:p>
                      <a:pPr algn="ctr"/>
                      <a:r>
                        <a:rPr sz="1400" b="0"/>
                        <a:t>Zo  |  சொ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ダ</a:t>
                      </a:r>
                    </a:p>
                    <a:p>
                      <a:pPr algn="ctr"/>
                      <a:r>
                        <a:rPr sz="1400" b="0"/>
                        <a:t>Da  |  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ヂ</a:t>
                      </a:r>
                    </a:p>
                    <a:p>
                      <a:pPr algn="ctr"/>
                      <a:r>
                        <a:rPr sz="1400" b="0"/>
                        <a:t>Ji  |  தி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ヅ</a:t>
                      </a:r>
                    </a:p>
                    <a:p>
                      <a:pPr algn="ctr"/>
                      <a:r>
                        <a:rPr sz="1400" b="0"/>
                        <a:t>Zu  |  து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デ</a:t>
                      </a:r>
                    </a:p>
                    <a:p>
                      <a:pPr algn="ctr"/>
                      <a:r>
                        <a:rPr sz="1400" b="0"/>
                        <a:t>De  |  தே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ド</a:t>
                      </a:r>
                    </a:p>
                    <a:p>
                      <a:pPr algn="ctr"/>
                      <a:r>
                        <a:rPr sz="1400" b="0"/>
                        <a:t>Do  |  தொ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バ</a:t>
                      </a:r>
                    </a:p>
                    <a:p>
                      <a:pPr algn="ctr"/>
                      <a:r>
                        <a:rPr sz="1400" b="0"/>
                        <a:t>Ba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ビ</a:t>
                      </a:r>
                    </a:p>
                    <a:p>
                      <a:pPr algn="ctr"/>
                      <a:r>
                        <a:rPr sz="1400" b="0"/>
                        <a:t>Bi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ブ</a:t>
                      </a:r>
                    </a:p>
                    <a:p>
                      <a:pPr algn="ctr"/>
                      <a:r>
                        <a:rPr sz="1400" b="0"/>
                        <a:t>Bu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ベ</a:t>
                      </a:r>
                    </a:p>
                    <a:p>
                      <a:pPr algn="ctr"/>
                      <a:r>
                        <a:rPr sz="1400" b="0"/>
                        <a:t>Be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ボ</a:t>
                      </a:r>
                    </a:p>
                    <a:p>
                      <a:pPr algn="ctr"/>
                      <a:r>
                        <a:rPr sz="1400" b="0"/>
                        <a:t>Bo  |  பொ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パ</a:t>
                      </a:r>
                    </a:p>
                    <a:p>
                      <a:pPr algn="ctr"/>
                      <a:r>
                        <a:rPr sz="1400" b="0"/>
                        <a:t>Pa  |  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ピ</a:t>
                      </a:r>
                    </a:p>
                    <a:p>
                      <a:pPr algn="ctr"/>
                      <a:r>
                        <a:rPr sz="1400" b="0"/>
                        <a:t>Pi  |  பி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プ</a:t>
                      </a:r>
                    </a:p>
                    <a:p>
                      <a:pPr algn="ctr"/>
                      <a:r>
                        <a:rPr sz="1400" b="0"/>
                        <a:t>Pu  |  பு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/>
                      <a:r>
                        <a:rPr sz="3200" b="1"/>
                        <a:t>ペ</a:t>
                      </a:r>
                    </a:p>
                    <a:p>
                      <a:pPr algn="ctr"/>
                      <a:r>
                        <a:rPr sz="1400" b="0"/>
                        <a:t>Pe  |  பே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  <a:p>
                      <a:pPr algn="ctr"/>
                      <a:r>
                        <a:rPr sz="3200" b="1" dirty="0"/>
                        <a:t>ポ</a:t>
                      </a:r>
                    </a:p>
                    <a:p>
                      <a:pPr algn="ctr"/>
                      <a:r>
                        <a:rPr sz="1400" b="0" dirty="0"/>
                        <a:t>Po  |  </a:t>
                      </a:r>
                      <a:r>
                        <a:rPr sz="1400" b="0" dirty="0" err="1"/>
                        <a:t>பொ</a:t>
                      </a:r>
                      <a:endParaRPr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ほ    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Ho | ஹொ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Ma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ま み む め も
Katakana: マ ミ ム メ 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ま    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Ma | ம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み    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Mi | மி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む    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Mu | மு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め    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Me | மே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も    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Mo | மொ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Ya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や ゆ よ
Katakana: ヤ ユ ヨ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や    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Ya | 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ゆ    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Yu | யு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あ い う え お
Katakana: ア イ ウ エ オ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よ    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Yo | யொ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Ra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ら り る れ ろ
Katakana: ラ リ ル レ ロ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ら    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Ra | ற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り    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Ri | றி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る    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Ru | று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れ    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Re | றே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ろ    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Ro | றொ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Wa/N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わ を ん
Katakana: ワ ヲ ン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わ    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Wa | வ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を    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Wo | வொ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あ    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A | அ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ん    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N | ன்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Ga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が ぎ ぐ げ ご
Katakana: ガ ギ グ ゲ ゴ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が    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Ga | க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ぎ    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Gi | கி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ぐ    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Gu | கு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げ    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Ge | கே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ご    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Go | கொ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Za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ざ じ ず ぜ ぞ
Katakana: ザ ジ ズ ゼ ゾ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ざ    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Za | ச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じ    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Ji | சி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い    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I | இ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ず    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Zu | சு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ぜ    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Ze | சே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ぞ    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Zo | சொ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Da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だ ぢ づ で ど
Katakana: ダ ヂ ヅ デ 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だ    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Da | த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ぢ    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Ji | தி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づ    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Zu | து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で    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De | தே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ど    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Do | தொ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Ba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ば び ぶ べ ぼ
Katakana: バ ビ ブ ベ 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う    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U | 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ば    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Ba | ப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び    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Bi | பி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ぶ    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Bu | பு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べ    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Be | பே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ぼ    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Bo | பொ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6000" b="1">
                <a:solidFill>
                  <a:srgbClr val="000000"/>
                </a:solidFill>
              </a:rPr>
              <a:t>Pa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 b="0">
                <a:solidFill>
                  <a:srgbClr val="000000"/>
                </a:solidFill>
              </a:rPr>
              <a:t>Hiragana: ぱ ぴ ぷ ぺ ぽ
Katakana: パ ピ プ ペ ポ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ぱ    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Pa | ப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ぴ    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Pi | பி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ぷ    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Pu | பு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ぺ    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Pe | பே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え    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E | எ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828800"/>
            <a:ext cx="64008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12000" b="1">
                <a:solidFill>
                  <a:srgbClr val="000000"/>
                </a:solidFill>
              </a:rPr>
              <a:t>ぽ    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64008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5000" b="0">
                <a:solidFill>
                  <a:srgbClr val="000000"/>
                </a:solidFill>
              </a:rPr>
              <a:t>Po | பொ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1193</Words>
  <Application>Microsoft Office PowerPoint</Application>
  <PresentationFormat>Widescreen</PresentationFormat>
  <Paragraphs>597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Vyom</cp:lastModifiedBy>
  <cp:revision>2</cp:revision>
  <dcterms:created xsi:type="dcterms:W3CDTF">2013-01-27T09:14:16Z</dcterms:created>
  <dcterms:modified xsi:type="dcterms:W3CDTF">2025-01-05T09:55:05Z</dcterms:modified>
  <cp:category/>
</cp:coreProperties>
</file>