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Hiragana (ひらがな)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109728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1280160"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あ</a:t>
                      </a:r>
                    </a:p>
                    <a:p>
                      <a:pPr algn="ctr"/>
                      <a:r>
                        <a:rPr sz="1600" b="0"/>
                        <a:t>A  |  அ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か</a:t>
                      </a:r>
                    </a:p>
                    <a:p>
                      <a:pPr algn="ctr"/>
                      <a:r>
                        <a:rPr sz="1600" b="0"/>
                        <a:t>Ka  |  க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さ</a:t>
                      </a:r>
                    </a:p>
                    <a:p>
                      <a:pPr algn="ctr"/>
                      <a:r>
                        <a:rPr sz="1600" b="0"/>
                        <a:t>Sa  |  ச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た</a:t>
                      </a:r>
                    </a:p>
                    <a:p>
                      <a:pPr algn="ctr"/>
                      <a:r>
                        <a:rPr sz="1600" b="0"/>
                        <a:t>Ta  |  த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な</a:t>
                      </a:r>
                    </a:p>
                    <a:p>
                      <a:pPr algn="ctr"/>
                      <a:r>
                        <a:rPr sz="1600" b="0"/>
                        <a:t>Na  |  ந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は</a:t>
                      </a:r>
                    </a:p>
                    <a:p>
                      <a:pPr algn="ctr"/>
                      <a:r>
                        <a:rPr sz="1600" b="0"/>
                        <a:t>Ha  |  ஹ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ま</a:t>
                      </a:r>
                    </a:p>
                    <a:p>
                      <a:pPr algn="ctr"/>
                      <a:r>
                        <a:rPr sz="1600" b="0"/>
                        <a:t>Ma  |  ம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や</a:t>
                      </a:r>
                    </a:p>
                    <a:p>
                      <a:pPr algn="ctr"/>
                      <a:r>
                        <a:rPr sz="1600" b="0"/>
                        <a:t>Ya  |  ய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ら</a:t>
                      </a:r>
                    </a:p>
                    <a:p>
                      <a:pPr algn="ctr"/>
                      <a:r>
                        <a:rPr sz="1600" b="0"/>
                        <a:t>Ra  |  ற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わ</a:t>
                      </a:r>
                    </a:p>
                    <a:p>
                      <a:pPr algn="ctr"/>
                      <a:r>
                        <a:rPr sz="1600" b="0"/>
                        <a:t>Wa  |  வ</a:t>
                      </a:r>
                    </a:p>
                  </a:txBody>
                  <a:tcPr/>
                </a:tc>
              </a:tr>
              <a:tr h="1280160"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い</a:t>
                      </a:r>
                    </a:p>
                    <a:p>
                      <a:pPr algn="ctr"/>
                      <a:r>
                        <a:rPr sz="1600" b="0"/>
                        <a:t>I  |  இ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き</a:t>
                      </a:r>
                    </a:p>
                    <a:p>
                      <a:pPr algn="ctr"/>
                      <a:r>
                        <a:rPr sz="1600" b="0"/>
                        <a:t>Ki  |  கி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し</a:t>
                      </a:r>
                    </a:p>
                    <a:p>
                      <a:pPr algn="ctr"/>
                      <a:r>
                        <a:rPr sz="1600" b="0"/>
                        <a:t>Shi  |  சி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ち</a:t>
                      </a:r>
                    </a:p>
                    <a:p>
                      <a:pPr algn="ctr"/>
                      <a:r>
                        <a:rPr sz="1600" b="0"/>
                        <a:t>Chi  |  தி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に</a:t>
                      </a:r>
                    </a:p>
                    <a:p>
                      <a:pPr algn="ctr"/>
                      <a:r>
                        <a:rPr sz="1600" b="0"/>
                        <a:t>Ni  |  நி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ひ</a:t>
                      </a:r>
                    </a:p>
                    <a:p>
                      <a:pPr algn="ctr"/>
                      <a:r>
                        <a:rPr sz="1600" b="0"/>
                        <a:t>Hi  |  ஹி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み</a:t>
                      </a:r>
                    </a:p>
                    <a:p>
                      <a:pPr algn="ctr"/>
                      <a:r>
                        <a:rPr sz="1600" b="0"/>
                        <a:t>Mi  |  மி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り</a:t>
                      </a:r>
                    </a:p>
                    <a:p>
                      <a:pPr algn="ctr"/>
                      <a:r>
                        <a:rPr sz="1600" b="0"/>
                        <a:t>Ri  |  றி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80160"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う</a:t>
                      </a:r>
                    </a:p>
                    <a:p>
                      <a:pPr algn="ctr"/>
                      <a:r>
                        <a:rPr sz="1600" b="0"/>
                        <a:t>U  |  உ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く</a:t>
                      </a:r>
                    </a:p>
                    <a:p>
                      <a:pPr algn="ctr"/>
                      <a:r>
                        <a:rPr sz="1600" b="0"/>
                        <a:t>Ku  |  கு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す</a:t>
                      </a:r>
                    </a:p>
                    <a:p>
                      <a:pPr algn="ctr"/>
                      <a:r>
                        <a:rPr sz="1600" b="0"/>
                        <a:t>Su  |  சு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つ</a:t>
                      </a:r>
                    </a:p>
                    <a:p>
                      <a:pPr algn="ctr"/>
                      <a:r>
                        <a:rPr sz="1600" b="0"/>
                        <a:t>Tsu  |  து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ぬ</a:t>
                      </a:r>
                    </a:p>
                    <a:p>
                      <a:pPr algn="ctr"/>
                      <a:r>
                        <a:rPr sz="1600" b="0"/>
                        <a:t>Nu  |  நு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ふ</a:t>
                      </a:r>
                    </a:p>
                    <a:p>
                      <a:pPr algn="ctr"/>
                      <a:r>
                        <a:rPr sz="1600" b="0"/>
                        <a:t>Fu  |  ஹு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む</a:t>
                      </a:r>
                    </a:p>
                    <a:p>
                      <a:pPr algn="ctr"/>
                      <a:r>
                        <a:rPr sz="1600" b="0"/>
                        <a:t>Mu  |  மு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ゆ</a:t>
                      </a:r>
                    </a:p>
                    <a:p>
                      <a:pPr algn="ctr"/>
                      <a:r>
                        <a:rPr sz="1600" b="0"/>
                        <a:t>Yu  |  யு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る</a:t>
                      </a:r>
                    </a:p>
                    <a:p>
                      <a:pPr algn="ctr"/>
                      <a:r>
                        <a:rPr sz="1600" b="0"/>
                        <a:t>Ru  |  று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80160"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え</a:t>
                      </a:r>
                    </a:p>
                    <a:p>
                      <a:pPr algn="ctr"/>
                      <a:r>
                        <a:rPr sz="1600" b="0"/>
                        <a:t>E  |  எ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け</a:t>
                      </a:r>
                    </a:p>
                    <a:p>
                      <a:pPr algn="ctr"/>
                      <a:r>
                        <a:rPr sz="1600" b="0"/>
                        <a:t>Ke  |  கே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せ</a:t>
                      </a:r>
                    </a:p>
                    <a:p>
                      <a:pPr algn="ctr"/>
                      <a:r>
                        <a:rPr sz="1600" b="0"/>
                        <a:t>Se  |  செ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て</a:t>
                      </a:r>
                    </a:p>
                    <a:p>
                      <a:pPr algn="ctr"/>
                      <a:r>
                        <a:rPr sz="1600" b="0"/>
                        <a:t>Te  |  தே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ね</a:t>
                      </a:r>
                    </a:p>
                    <a:p>
                      <a:pPr algn="ctr"/>
                      <a:r>
                        <a:rPr sz="1600" b="0"/>
                        <a:t>Ne  |  நே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へ</a:t>
                      </a:r>
                    </a:p>
                    <a:p>
                      <a:pPr algn="ctr"/>
                      <a:r>
                        <a:rPr sz="1600" b="0"/>
                        <a:t>He  |  ஹே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め</a:t>
                      </a:r>
                    </a:p>
                    <a:p>
                      <a:pPr algn="ctr"/>
                      <a:r>
                        <a:rPr sz="1600" b="0"/>
                        <a:t>Me  |  மே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れ</a:t>
                      </a:r>
                    </a:p>
                    <a:p>
                      <a:pPr algn="ctr"/>
                      <a:r>
                        <a:rPr sz="1600" b="0"/>
                        <a:t>Re  |  றே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80160"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お</a:t>
                      </a:r>
                    </a:p>
                    <a:p>
                      <a:pPr algn="ctr"/>
                      <a:r>
                        <a:rPr sz="1600" b="0"/>
                        <a:t>O  |  ஒ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こ</a:t>
                      </a:r>
                    </a:p>
                    <a:p>
                      <a:pPr algn="ctr"/>
                      <a:r>
                        <a:rPr sz="1600" b="0"/>
                        <a:t>Ko  |  கொ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そ</a:t>
                      </a:r>
                    </a:p>
                    <a:p>
                      <a:pPr algn="ctr"/>
                      <a:r>
                        <a:rPr sz="1600" b="0"/>
                        <a:t>So  |  சொ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と</a:t>
                      </a:r>
                    </a:p>
                    <a:p>
                      <a:pPr algn="ctr"/>
                      <a:r>
                        <a:rPr sz="1600" b="0"/>
                        <a:t>To  |  தொ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の</a:t>
                      </a:r>
                    </a:p>
                    <a:p>
                      <a:pPr algn="ctr"/>
                      <a:r>
                        <a:rPr sz="1600" b="0"/>
                        <a:t>No  |  நொ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ほ</a:t>
                      </a:r>
                    </a:p>
                    <a:p>
                      <a:pPr algn="ctr"/>
                      <a:r>
                        <a:rPr sz="1600" b="0"/>
                        <a:t>Ho  |  ஹொ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も</a:t>
                      </a:r>
                    </a:p>
                    <a:p>
                      <a:pPr algn="ctr"/>
                      <a:r>
                        <a:rPr sz="1600" b="0"/>
                        <a:t>Mo  |  மொ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よ</a:t>
                      </a:r>
                    </a:p>
                    <a:p>
                      <a:pPr algn="ctr"/>
                      <a:r>
                        <a:rPr sz="1600" b="0"/>
                        <a:t>Yo  |  யொ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ろ</a:t>
                      </a:r>
                    </a:p>
                    <a:p>
                      <a:pPr algn="ctr"/>
                      <a:r>
                        <a:rPr sz="1600" b="0"/>
                        <a:t>Ro  |  றொ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を</a:t>
                      </a:r>
                    </a:p>
                    <a:p>
                      <a:pPr algn="ctr"/>
                      <a:r>
                        <a:rPr sz="1600" b="0"/>
                        <a:t>Wo  |  வொ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515600" y="5029200"/>
            <a:ext cx="9144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2400" b="0">
                <a:solidFill>
                  <a:srgbClr val="000000"/>
                </a:solidFill>
              </a:rPr>
              <a:t>ん
N | ன்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か    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Ka | 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き    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Ki | கி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く    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Ku | கு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け    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Ke | கே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こ    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Ko | கொ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914400"/>
            <a:ext cx="82296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Sa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82296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4000" b="0">
                <a:solidFill>
                  <a:srgbClr val="000000"/>
                </a:solidFill>
              </a:rPr>
              <a:t>Hiragana: さ し す せ そ
Katakana: サ シ ス セ ソ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さ    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Sa | 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し    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Shi | சி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す    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Su | சு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せ    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Se | செ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Katakana (カタカナ)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109728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1280160"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ア</a:t>
                      </a:r>
                    </a:p>
                    <a:p>
                      <a:pPr algn="ctr"/>
                      <a:r>
                        <a:rPr sz="1600" b="0"/>
                        <a:t>A  |  அ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カ</a:t>
                      </a:r>
                    </a:p>
                    <a:p>
                      <a:pPr algn="ctr"/>
                      <a:r>
                        <a:rPr sz="1600" b="0"/>
                        <a:t>Ka  |  க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サ</a:t>
                      </a:r>
                    </a:p>
                    <a:p>
                      <a:pPr algn="ctr"/>
                      <a:r>
                        <a:rPr sz="1600" b="0"/>
                        <a:t>Sa  |  ச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タ</a:t>
                      </a:r>
                    </a:p>
                    <a:p>
                      <a:pPr algn="ctr"/>
                      <a:r>
                        <a:rPr sz="1600" b="0"/>
                        <a:t>Ta  |  த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ナ</a:t>
                      </a:r>
                    </a:p>
                    <a:p>
                      <a:pPr algn="ctr"/>
                      <a:r>
                        <a:rPr sz="1600" b="0"/>
                        <a:t>Na  |  ந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ハ</a:t>
                      </a:r>
                    </a:p>
                    <a:p>
                      <a:pPr algn="ctr"/>
                      <a:r>
                        <a:rPr sz="1600" b="0"/>
                        <a:t>Ha  |  ஹ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マ</a:t>
                      </a:r>
                    </a:p>
                    <a:p>
                      <a:pPr algn="ctr"/>
                      <a:r>
                        <a:rPr sz="1600" b="0"/>
                        <a:t>Ma  |  ம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ヤ</a:t>
                      </a:r>
                    </a:p>
                    <a:p>
                      <a:pPr algn="ctr"/>
                      <a:r>
                        <a:rPr sz="1600" b="0"/>
                        <a:t>Ya  |  ய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ラ</a:t>
                      </a:r>
                    </a:p>
                    <a:p>
                      <a:pPr algn="ctr"/>
                      <a:r>
                        <a:rPr sz="1600" b="0"/>
                        <a:t>Ra  |  ற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ワ</a:t>
                      </a:r>
                    </a:p>
                    <a:p>
                      <a:pPr algn="ctr"/>
                      <a:r>
                        <a:rPr sz="1600" b="0"/>
                        <a:t>Wa  |  வ</a:t>
                      </a:r>
                    </a:p>
                  </a:txBody>
                  <a:tcPr/>
                </a:tc>
              </a:tr>
              <a:tr h="1280160"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イ</a:t>
                      </a:r>
                    </a:p>
                    <a:p>
                      <a:pPr algn="ctr"/>
                      <a:r>
                        <a:rPr sz="1600" b="0"/>
                        <a:t>I  |  இ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キ</a:t>
                      </a:r>
                    </a:p>
                    <a:p>
                      <a:pPr algn="ctr"/>
                      <a:r>
                        <a:rPr sz="1600" b="0"/>
                        <a:t>Ki  |  கி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シ</a:t>
                      </a:r>
                    </a:p>
                    <a:p>
                      <a:pPr algn="ctr"/>
                      <a:r>
                        <a:rPr sz="1600" b="0"/>
                        <a:t>Shi  |  சி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チ</a:t>
                      </a:r>
                    </a:p>
                    <a:p>
                      <a:pPr algn="ctr"/>
                      <a:r>
                        <a:rPr sz="1600" b="0"/>
                        <a:t>Chi  |  தி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ニ</a:t>
                      </a:r>
                    </a:p>
                    <a:p>
                      <a:pPr algn="ctr"/>
                      <a:r>
                        <a:rPr sz="1600" b="0"/>
                        <a:t>Ni  |  நி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ヒ</a:t>
                      </a:r>
                    </a:p>
                    <a:p>
                      <a:pPr algn="ctr"/>
                      <a:r>
                        <a:rPr sz="1600" b="0"/>
                        <a:t>Hi  |  ஹி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ミ</a:t>
                      </a:r>
                    </a:p>
                    <a:p>
                      <a:pPr algn="ctr"/>
                      <a:r>
                        <a:rPr sz="1600" b="0"/>
                        <a:t>Mi  |  மி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リ</a:t>
                      </a:r>
                    </a:p>
                    <a:p>
                      <a:pPr algn="ctr"/>
                      <a:r>
                        <a:rPr sz="1600" b="0"/>
                        <a:t>Ri  |  றி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80160"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ウ</a:t>
                      </a:r>
                    </a:p>
                    <a:p>
                      <a:pPr algn="ctr"/>
                      <a:r>
                        <a:rPr sz="1600" b="0"/>
                        <a:t>U  |  உ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ク</a:t>
                      </a:r>
                    </a:p>
                    <a:p>
                      <a:pPr algn="ctr"/>
                      <a:r>
                        <a:rPr sz="1600" b="0"/>
                        <a:t>Ku  |  கு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ス</a:t>
                      </a:r>
                    </a:p>
                    <a:p>
                      <a:pPr algn="ctr"/>
                      <a:r>
                        <a:rPr sz="1600" b="0"/>
                        <a:t>Su  |  சு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ツ</a:t>
                      </a:r>
                    </a:p>
                    <a:p>
                      <a:pPr algn="ctr"/>
                      <a:r>
                        <a:rPr sz="1600" b="0"/>
                        <a:t>Tsu  |  து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ヌ</a:t>
                      </a:r>
                    </a:p>
                    <a:p>
                      <a:pPr algn="ctr"/>
                      <a:r>
                        <a:rPr sz="1600" b="0"/>
                        <a:t>Nu  |  நு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フ</a:t>
                      </a:r>
                    </a:p>
                    <a:p>
                      <a:pPr algn="ctr"/>
                      <a:r>
                        <a:rPr sz="1600" b="0"/>
                        <a:t>Fu  |  ஹு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ム</a:t>
                      </a:r>
                    </a:p>
                    <a:p>
                      <a:pPr algn="ctr"/>
                      <a:r>
                        <a:rPr sz="1600" b="0"/>
                        <a:t>Mu  |  மு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ユ</a:t>
                      </a:r>
                    </a:p>
                    <a:p>
                      <a:pPr algn="ctr"/>
                      <a:r>
                        <a:rPr sz="1600" b="0"/>
                        <a:t>Yu  |  யு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ル</a:t>
                      </a:r>
                    </a:p>
                    <a:p>
                      <a:pPr algn="ctr"/>
                      <a:r>
                        <a:rPr sz="1600" b="0"/>
                        <a:t>Ru  |  று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80160"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エ</a:t>
                      </a:r>
                    </a:p>
                    <a:p>
                      <a:pPr algn="ctr"/>
                      <a:r>
                        <a:rPr sz="1600" b="0"/>
                        <a:t>E  |  எ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ケ</a:t>
                      </a:r>
                    </a:p>
                    <a:p>
                      <a:pPr algn="ctr"/>
                      <a:r>
                        <a:rPr sz="1600" b="0"/>
                        <a:t>Ke  |  கே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セ</a:t>
                      </a:r>
                    </a:p>
                    <a:p>
                      <a:pPr algn="ctr"/>
                      <a:r>
                        <a:rPr sz="1600" b="0"/>
                        <a:t>Se  |  செ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テ</a:t>
                      </a:r>
                    </a:p>
                    <a:p>
                      <a:pPr algn="ctr"/>
                      <a:r>
                        <a:rPr sz="1600" b="0"/>
                        <a:t>Te  |  தே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ネ</a:t>
                      </a:r>
                    </a:p>
                    <a:p>
                      <a:pPr algn="ctr"/>
                      <a:r>
                        <a:rPr sz="1600" b="0"/>
                        <a:t>Ne  |  நே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ヘ</a:t>
                      </a:r>
                    </a:p>
                    <a:p>
                      <a:pPr algn="ctr"/>
                      <a:r>
                        <a:rPr sz="1600" b="0"/>
                        <a:t>He  |  ஹே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メ</a:t>
                      </a:r>
                    </a:p>
                    <a:p>
                      <a:pPr algn="ctr"/>
                      <a:r>
                        <a:rPr sz="1600" b="0"/>
                        <a:t>Me  |  மே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レ</a:t>
                      </a:r>
                    </a:p>
                    <a:p>
                      <a:pPr algn="ctr"/>
                      <a:r>
                        <a:rPr sz="1600" b="0"/>
                        <a:t>Re  |  றே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80160"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オ</a:t>
                      </a:r>
                    </a:p>
                    <a:p>
                      <a:pPr algn="ctr"/>
                      <a:r>
                        <a:rPr sz="1600" b="0"/>
                        <a:t>O  |  ஒ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コ</a:t>
                      </a:r>
                    </a:p>
                    <a:p>
                      <a:pPr algn="ctr"/>
                      <a:r>
                        <a:rPr sz="1600" b="0"/>
                        <a:t>Ko  |  கொ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ソ</a:t>
                      </a:r>
                    </a:p>
                    <a:p>
                      <a:pPr algn="ctr"/>
                      <a:r>
                        <a:rPr sz="1600" b="0"/>
                        <a:t>So  |  சொ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ト</a:t>
                      </a:r>
                    </a:p>
                    <a:p>
                      <a:pPr algn="ctr"/>
                      <a:r>
                        <a:rPr sz="1600" b="0"/>
                        <a:t>To  |  தொ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ノ</a:t>
                      </a:r>
                    </a:p>
                    <a:p>
                      <a:pPr algn="ctr"/>
                      <a:r>
                        <a:rPr sz="1600" b="0"/>
                        <a:t>No  |  நொ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ホ</a:t>
                      </a:r>
                    </a:p>
                    <a:p>
                      <a:pPr algn="ctr"/>
                      <a:r>
                        <a:rPr sz="1600" b="0"/>
                        <a:t>Ho  |  ஹொ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モ</a:t>
                      </a:r>
                    </a:p>
                    <a:p>
                      <a:pPr algn="ctr"/>
                      <a:r>
                        <a:rPr sz="1600" b="0"/>
                        <a:t>Mo  |  மொ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ヨ</a:t>
                      </a:r>
                    </a:p>
                    <a:p>
                      <a:pPr algn="ctr"/>
                      <a:r>
                        <a:rPr sz="1600" b="0"/>
                        <a:t>Yo  |  யொ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ロ</a:t>
                      </a:r>
                    </a:p>
                    <a:p>
                      <a:pPr algn="ctr"/>
                      <a:r>
                        <a:rPr sz="1600" b="0"/>
                        <a:t>Ro  |  றொ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/>
                    <a:p>
                      <a:pPr algn="ctr"/>
                      <a:r>
                        <a:rPr sz="3600" b="1"/>
                        <a:t>ヲ</a:t>
                      </a:r>
                    </a:p>
                    <a:p>
                      <a:pPr algn="ctr"/>
                      <a:r>
                        <a:rPr sz="1600" b="0"/>
                        <a:t>Wo  |  வொ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515600" y="5029200"/>
            <a:ext cx="9144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2400" b="0">
                <a:solidFill>
                  <a:srgbClr val="000000"/>
                </a:solidFill>
              </a:rPr>
              <a:t>ン
N | ன்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そ    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So | சொ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914400"/>
            <a:ext cx="82296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Ta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82296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4000" b="0">
                <a:solidFill>
                  <a:srgbClr val="000000"/>
                </a:solidFill>
              </a:rPr>
              <a:t>Hiragana: た ち つ て と
Katakana: タ チ ツ テ 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た    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Ta | த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ち    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Chi | தி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つ    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Tsu | து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て    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Te | தே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と    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To | தொ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914400"/>
            <a:ext cx="82296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Na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82296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4000" b="0">
                <a:solidFill>
                  <a:srgbClr val="000000"/>
                </a:solidFill>
              </a:rPr>
              <a:t>Hiragana: な に ぬ ね の
Katakana: ナ ニ ヌ ネ ノ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な    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Na | ந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に    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Ni | நி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914400"/>
            <a:ext cx="82296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82296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4000" b="0">
                <a:solidFill>
                  <a:srgbClr val="000000"/>
                </a:solidFill>
              </a:rPr>
              <a:t>Hiragana: あ い う え お
Katakana: ア イ ウ エ オ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ぬ    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Nu | நு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ね    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Ne | நே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の    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No | நொ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914400"/>
            <a:ext cx="82296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Ha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82296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4000" b="0">
                <a:solidFill>
                  <a:srgbClr val="000000"/>
                </a:solidFill>
              </a:rPr>
              <a:t>Hiragana: は ひ ふ へ ほ
Katakana: ハ ヒ フ ヘ ホ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は    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Ha | ஹ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ひ    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Hi | ஹி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ふ    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Fu | ஹு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へ    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He | ஹே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ほ    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Ho | ஹொ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914400"/>
            <a:ext cx="82296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Ma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82296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4000" b="0">
                <a:solidFill>
                  <a:srgbClr val="000000"/>
                </a:solidFill>
              </a:rPr>
              <a:t>Hiragana: ま み む め も
Katakana: マ ミ ム メ 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あ    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A | அ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ま    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Ma | ம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み    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Mi | மி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む    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Mu | மு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め    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Me | மே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も    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Mo | மொ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914400"/>
            <a:ext cx="82296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Ya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82296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4000" b="0">
                <a:solidFill>
                  <a:srgbClr val="000000"/>
                </a:solidFill>
              </a:rPr>
              <a:t>Hiragana: や ゆ よ
Katakana: ヤ ユ ヨ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や    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Ya | ய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ゆ    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Yu | யு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よ    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Yo | யொ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914400"/>
            <a:ext cx="82296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Ra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82296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4000" b="0">
                <a:solidFill>
                  <a:srgbClr val="000000"/>
                </a:solidFill>
              </a:rPr>
              <a:t>Hiragana: ら り る れ ろ
Katakana: ラ リ ル レ ロ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い    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I | இ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ら    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Ra | ற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り    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Ri | றி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る    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Ru | று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れ    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Re | றே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ろ    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Ro | றொ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914400"/>
            <a:ext cx="82296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Wa/N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82296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4000" b="0">
                <a:solidFill>
                  <a:srgbClr val="000000"/>
                </a:solidFill>
              </a:rPr>
              <a:t>Hiragana: わ を ん
Katakana: ワ ヲ ン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わ    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Wa | வ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を    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Wo | வொ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ん    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 | ன்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う    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U | 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え    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E | எ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お    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O | ஒ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914400"/>
            <a:ext cx="82296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Ka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82296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4000" b="0">
                <a:solidFill>
                  <a:srgbClr val="000000"/>
                </a:solidFill>
              </a:rPr>
              <a:t>Hiragana: か き く け こ
Katakana: カ キ ク ケ 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