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5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800" b="1" dirty="0"/>
              <a:t>Hiragana (</a:t>
            </a:r>
            <a:r>
              <a:rPr sz="3800" b="1" dirty="0" err="1"/>
              <a:t>ひらがな</a:t>
            </a:r>
            <a:r>
              <a:rPr sz="3800" b="1" dirty="0"/>
              <a:t>)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100584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あ</a:t>
                      </a:r>
                    </a:p>
                    <a:p>
                      <a:pPr algn="ctr"/>
                      <a:r>
                        <a:rPr sz="1400" b="0"/>
                        <a:t>A  |  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か</a:t>
                      </a:r>
                    </a:p>
                    <a:p>
                      <a:pPr algn="ctr"/>
                      <a:r>
                        <a:rPr sz="1400" b="0"/>
                        <a:t>Ka  |  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さ</a:t>
                      </a:r>
                    </a:p>
                    <a:p>
                      <a:pPr algn="ctr"/>
                      <a:r>
                        <a:rPr sz="1400" b="0"/>
                        <a:t>Sa  |  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た</a:t>
                      </a:r>
                    </a:p>
                    <a:p>
                      <a:pPr algn="ctr"/>
                      <a:r>
                        <a:rPr sz="1400" b="0"/>
                        <a:t>Ta  |  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な</a:t>
                      </a:r>
                    </a:p>
                    <a:p>
                      <a:pPr algn="ctr"/>
                      <a:r>
                        <a:rPr sz="1400" b="0"/>
                        <a:t>Na  |  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は</a:t>
                      </a:r>
                    </a:p>
                    <a:p>
                      <a:pPr algn="ctr"/>
                      <a:r>
                        <a:rPr sz="1400" b="0"/>
                        <a:t>Ha  |  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ま</a:t>
                      </a:r>
                    </a:p>
                    <a:p>
                      <a:pPr algn="ctr"/>
                      <a:r>
                        <a:rPr sz="1400" b="0"/>
                        <a:t>Ma  |  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や</a:t>
                      </a:r>
                    </a:p>
                    <a:p>
                      <a:pPr algn="ctr"/>
                      <a:r>
                        <a:rPr sz="1400" b="0"/>
                        <a:t>Ya  |  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ら</a:t>
                      </a:r>
                    </a:p>
                    <a:p>
                      <a:pPr algn="ctr"/>
                      <a:r>
                        <a:rPr sz="1400" b="0"/>
                        <a:t>Ra  |  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わ</a:t>
                      </a:r>
                    </a:p>
                    <a:p>
                      <a:pPr algn="ctr"/>
                      <a:r>
                        <a:rPr sz="1400" b="0"/>
                        <a:t>Wa  |  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い</a:t>
                      </a:r>
                    </a:p>
                    <a:p>
                      <a:pPr algn="ctr"/>
                      <a:r>
                        <a:rPr sz="1400" b="0"/>
                        <a:t>I  |  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き</a:t>
                      </a:r>
                    </a:p>
                    <a:p>
                      <a:pPr algn="ctr"/>
                      <a:r>
                        <a:rPr sz="1400" b="0"/>
                        <a:t>Ki  |  கி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し</a:t>
                      </a:r>
                    </a:p>
                    <a:p>
                      <a:pPr algn="ctr"/>
                      <a:r>
                        <a:rPr sz="1400" b="0"/>
                        <a:t>Shi  |  சி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ち</a:t>
                      </a:r>
                    </a:p>
                    <a:p>
                      <a:pPr algn="ctr"/>
                      <a:r>
                        <a:rPr sz="1400" b="0"/>
                        <a:t>Chi  |  தி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に</a:t>
                      </a:r>
                    </a:p>
                    <a:p>
                      <a:pPr algn="ctr"/>
                      <a:r>
                        <a:rPr sz="1400" b="0"/>
                        <a:t>Ni  |  நி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ひ</a:t>
                      </a:r>
                    </a:p>
                    <a:p>
                      <a:pPr algn="ctr"/>
                      <a:r>
                        <a:rPr sz="1400" b="0"/>
                        <a:t>Hi  |  ஹி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み</a:t>
                      </a:r>
                    </a:p>
                    <a:p>
                      <a:pPr algn="ctr"/>
                      <a:r>
                        <a:rPr sz="1400" b="0"/>
                        <a:t>Mi  |  மி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り</a:t>
                      </a:r>
                    </a:p>
                    <a:p>
                      <a:pPr algn="ctr"/>
                      <a:r>
                        <a:rPr sz="1400" b="0"/>
                        <a:t>Ri  |  றி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う</a:t>
                      </a:r>
                    </a:p>
                    <a:p>
                      <a:pPr algn="ctr"/>
                      <a:r>
                        <a:rPr sz="1400" b="0"/>
                        <a:t>U  |  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く</a:t>
                      </a:r>
                    </a:p>
                    <a:p>
                      <a:pPr algn="ctr"/>
                      <a:r>
                        <a:rPr sz="1400" b="0"/>
                        <a:t>Ku  |  கு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す</a:t>
                      </a:r>
                    </a:p>
                    <a:p>
                      <a:pPr algn="ctr"/>
                      <a:r>
                        <a:rPr sz="1400" b="0"/>
                        <a:t>Su  |  சு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つ</a:t>
                      </a:r>
                    </a:p>
                    <a:p>
                      <a:pPr algn="ctr"/>
                      <a:r>
                        <a:rPr sz="1400" b="0"/>
                        <a:t>Tsu  |  து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ぬ</a:t>
                      </a:r>
                    </a:p>
                    <a:p>
                      <a:pPr algn="ctr"/>
                      <a:r>
                        <a:rPr sz="1400" b="0"/>
                        <a:t>Nu  |  நு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ふ</a:t>
                      </a:r>
                    </a:p>
                    <a:p>
                      <a:pPr algn="ctr"/>
                      <a:r>
                        <a:rPr sz="1400" b="0"/>
                        <a:t>Fu  |  ஹு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む</a:t>
                      </a:r>
                    </a:p>
                    <a:p>
                      <a:pPr algn="ctr"/>
                      <a:r>
                        <a:rPr sz="1400" b="0"/>
                        <a:t>Mu  |  மு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ゆ</a:t>
                      </a:r>
                    </a:p>
                    <a:p>
                      <a:pPr algn="ctr"/>
                      <a:r>
                        <a:rPr sz="1400" b="0"/>
                        <a:t>Yu  |  யு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る</a:t>
                      </a:r>
                    </a:p>
                    <a:p>
                      <a:pPr algn="ctr"/>
                      <a:r>
                        <a:rPr sz="1400" b="0"/>
                        <a:t>Ru  |  று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え</a:t>
                      </a:r>
                    </a:p>
                    <a:p>
                      <a:pPr algn="ctr"/>
                      <a:r>
                        <a:rPr sz="1400" b="0"/>
                        <a:t>E  |  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け</a:t>
                      </a:r>
                    </a:p>
                    <a:p>
                      <a:pPr algn="ctr"/>
                      <a:r>
                        <a:rPr sz="1400" b="0"/>
                        <a:t>Ke  |  கே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せ</a:t>
                      </a:r>
                    </a:p>
                    <a:p>
                      <a:pPr algn="ctr"/>
                      <a:r>
                        <a:rPr sz="1400" b="0"/>
                        <a:t>Se  |  செ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て</a:t>
                      </a:r>
                    </a:p>
                    <a:p>
                      <a:pPr algn="ctr"/>
                      <a:r>
                        <a:rPr sz="1400" b="0"/>
                        <a:t>Te  |  தே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ね</a:t>
                      </a:r>
                    </a:p>
                    <a:p>
                      <a:pPr algn="ctr"/>
                      <a:r>
                        <a:rPr sz="1400" b="0"/>
                        <a:t>Ne  |  நே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へ</a:t>
                      </a:r>
                    </a:p>
                    <a:p>
                      <a:pPr algn="ctr"/>
                      <a:r>
                        <a:rPr sz="1400" b="0"/>
                        <a:t>He  |  ஹே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め</a:t>
                      </a:r>
                    </a:p>
                    <a:p>
                      <a:pPr algn="ctr"/>
                      <a:r>
                        <a:rPr sz="1400" b="0"/>
                        <a:t>Me  |  மே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れ</a:t>
                      </a:r>
                    </a:p>
                    <a:p>
                      <a:pPr algn="ctr"/>
                      <a:r>
                        <a:rPr sz="1400" b="0"/>
                        <a:t>Re  |  றே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お</a:t>
                      </a:r>
                    </a:p>
                    <a:p>
                      <a:pPr algn="ctr"/>
                      <a:r>
                        <a:rPr sz="1400" b="0"/>
                        <a:t>O  |  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こ</a:t>
                      </a:r>
                    </a:p>
                    <a:p>
                      <a:pPr algn="ctr"/>
                      <a:r>
                        <a:rPr sz="1400" b="0"/>
                        <a:t>Ko  |  கொ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そ</a:t>
                      </a:r>
                    </a:p>
                    <a:p>
                      <a:pPr algn="ctr"/>
                      <a:r>
                        <a:rPr sz="1400" b="0"/>
                        <a:t>So  |  சொ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と</a:t>
                      </a:r>
                    </a:p>
                    <a:p>
                      <a:pPr algn="ctr"/>
                      <a:r>
                        <a:rPr sz="1400" b="0"/>
                        <a:t>To  |  தொ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の</a:t>
                      </a:r>
                    </a:p>
                    <a:p>
                      <a:pPr algn="ctr"/>
                      <a:r>
                        <a:rPr sz="1400" b="0"/>
                        <a:t>No  |  நொ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ほ</a:t>
                      </a:r>
                    </a:p>
                    <a:p>
                      <a:pPr algn="ctr"/>
                      <a:r>
                        <a:rPr sz="1400" b="0"/>
                        <a:t>Ho  |  ஹொ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も</a:t>
                      </a:r>
                    </a:p>
                    <a:p>
                      <a:pPr algn="ctr"/>
                      <a:r>
                        <a:rPr sz="1400" b="0"/>
                        <a:t>Mo  |  மொ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よ</a:t>
                      </a:r>
                    </a:p>
                    <a:p>
                      <a:pPr algn="ctr"/>
                      <a:r>
                        <a:rPr sz="1400" b="0"/>
                        <a:t>Yo  |  யொ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ろ</a:t>
                      </a:r>
                    </a:p>
                    <a:p>
                      <a:pPr algn="ctr"/>
                      <a:r>
                        <a:rPr sz="1400" b="0"/>
                        <a:t>Ro  |  றொ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を</a:t>
                      </a:r>
                    </a:p>
                    <a:p>
                      <a:pPr algn="ctr"/>
                      <a:r>
                        <a:rPr sz="1400" b="0"/>
                        <a:t>Wo  |  வொ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058400" y="5029200"/>
            <a:ext cx="109728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400" b="0">
                <a:solidFill>
                  <a:srgbClr val="000000"/>
                </a:solidFill>
              </a:rPr>
              <a:t>ん
N | ன்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お    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O | ஒ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Ka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か き く け こ
Katakana: カ キ ク ケ 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か    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Ka | 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き    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Ki | கி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く    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Ku | கு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け    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Ke | கே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こ    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Ko | கொ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Sa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さ し す せ そ
Katakana: サ シ ス セ ソ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さ    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Sa | 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し    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Shi | சி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800" b="1" dirty="0"/>
              <a:t>Katakana (</a:t>
            </a:r>
            <a:r>
              <a:rPr sz="3800" b="1" dirty="0" err="1"/>
              <a:t>カタカナ</a:t>
            </a:r>
            <a:r>
              <a:rPr sz="3800" b="1" dirty="0"/>
              <a:t>)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100584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ア</a:t>
                      </a:r>
                    </a:p>
                    <a:p>
                      <a:pPr algn="ctr"/>
                      <a:r>
                        <a:rPr sz="1400" b="0"/>
                        <a:t>A  |  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カ</a:t>
                      </a:r>
                    </a:p>
                    <a:p>
                      <a:pPr algn="ctr"/>
                      <a:r>
                        <a:rPr sz="1400" b="0"/>
                        <a:t>Ka  |  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サ</a:t>
                      </a:r>
                    </a:p>
                    <a:p>
                      <a:pPr algn="ctr"/>
                      <a:r>
                        <a:rPr sz="1400" b="0"/>
                        <a:t>Sa  |  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タ</a:t>
                      </a:r>
                    </a:p>
                    <a:p>
                      <a:pPr algn="ctr"/>
                      <a:r>
                        <a:rPr sz="1400" b="0"/>
                        <a:t>Ta  |  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ナ</a:t>
                      </a:r>
                    </a:p>
                    <a:p>
                      <a:pPr algn="ctr"/>
                      <a:r>
                        <a:rPr sz="1400" b="0"/>
                        <a:t>Na  |  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ハ</a:t>
                      </a:r>
                    </a:p>
                    <a:p>
                      <a:pPr algn="ctr"/>
                      <a:r>
                        <a:rPr sz="1400" b="0"/>
                        <a:t>Ha  |  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マ</a:t>
                      </a:r>
                    </a:p>
                    <a:p>
                      <a:pPr algn="ctr"/>
                      <a:r>
                        <a:rPr sz="1400" b="0"/>
                        <a:t>Ma  |  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ヤ</a:t>
                      </a:r>
                    </a:p>
                    <a:p>
                      <a:pPr algn="ctr"/>
                      <a:r>
                        <a:rPr sz="1400" b="0"/>
                        <a:t>Ya  |  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ラ</a:t>
                      </a:r>
                    </a:p>
                    <a:p>
                      <a:pPr algn="ctr"/>
                      <a:r>
                        <a:rPr sz="1400" b="0"/>
                        <a:t>Ra  |  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ワ</a:t>
                      </a:r>
                    </a:p>
                    <a:p>
                      <a:pPr algn="ctr"/>
                      <a:r>
                        <a:rPr sz="1400" b="0"/>
                        <a:t>Wa  |  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イ</a:t>
                      </a:r>
                    </a:p>
                    <a:p>
                      <a:pPr algn="ctr"/>
                      <a:r>
                        <a:rPr sz="1400" b="0"/>
                        <a:t>I  |  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キ</a:t>
                      </a:r>
                    </a:p>
                    <a:p>
                      <a:pPr algn="ctr"/>
                      <a:r>
                        <a:rPr sz="1400" b="0"/>
                        <a:t>Ki  |  கி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シ</a:t>
                      </a:r>
                    </a:p>
                    <a:p>
                      <a:pPr algn="ctr"/>
                      <a:r>
                        <a:rPr sz="1400" b="0"/>
                        <a:t>Shi  |  சி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チ</a:t>
                      </a:r>
                    </a:p>
                    <a:p>
                      <a:pPr algn="ctr"/>
                      <a:r>
                        <a:rPr sz="1400" b="0"/>
                        <a:t>Chi  |  தி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ニ</a:t>
                      </a:r>
                    </a:p>
                    <a:p>
                      <a:pPr algn="ctr"/>
                      <a:r>
                        <a:rPr sz="1400" b="0"/>
                        <a:t>Ni  |  நி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ヒ</a:t>
                      </a:r>
                    </a:p>
                    <a:p>
                      <a:pPr algn="ctr"/>
                      <a:r>
                        <a:rPr sz="1400" b="0"/>
                        <a:t>Hi  |  ஹி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ミ</a:t>
                      </a:r>
                    </a:p>
                    <a:p>
                      <a:pPr algn="ctr"/>
                      <a:r>
                        <a:rPr sz="1400" b="0"/>
                        <a:t>Mi  |  மி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リ</a:t>
                      </a:r>
                    </a:p>
                    <a:p>
                      <a:pPr algn="ctr"/>
                      <a:r>
                        <a:rPr sz="1400" b="0"/>
                        <a:t>Ri  |  றி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ウ</a:t>
                      </a:r>
                    </a:p>
                    <a:p>
                      <a:pPr algn="ctr"/>
                      <a:r>
                        <a:rPr sz="1400" b="0"/>
                        <a:t>U  |  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ク</a:t>
                      </a:r>
                    </a:p>
                    <a:p>
                      <a:pPr algn="ctr"/>
                      <a:r>
                        <a:rPr sz="1400" b="0"/>
                        <a:t>Ku  |  கு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ス</a:t>
                      </a:r>
                    </a:p>
                    <a:p>
                      <a:pPr algn="ctr"/>
                      <a:r>
                        <a:rPr sz="1400" b="0"/>
                        <a:t>Su  |  சு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ツ</a:t>
                      </a:r>
                    </a:p>
                    <a:p>
                      <a:pPr algn="ctr"/>
                      <a:r>
                        <a:rPr sz="1400" b="0"/>
                        <a:t>Tsu  |  து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ヌ</a:t>
                      </a:r>
                    </a:p>
                    <a:p>
                      <a:pPr algn="ctr"/>
                      <a:r>
                        <a:rPr sz="1400" b="0"/>
                        <a:t>Nu  |  நு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フ</a:t>
                      </a:r>
                    </a:p>
                    <a:p>
                      <a:pPr algn="ctr"/>
                      <a:r>
                        <a:rPr sz="1400" b="0"/>
                        <a:t>Fu  |  ஹு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ム</a:t>
                      </a:r>
                    </a:p>
                    <a:p>
                      <a:pPr algn="ctr"/>
                      <a:r>
                        <a:rPr sz="1400" b="0"/>
                        <a:t>Mu  |  மு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ユ</a:t>
                      </a:r>
                    </a:p>
                    <a:p>
                      <a:pPr algn="ctr"/>
                      <a:r>
                        <a:rPr sz="1400" b="0"/>
                        <a:t>Yu  |  யு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ル</a:t>
                      </a:r>
                    </a:p>
                    <a:p>
                      <a:pPr algn="ctr"/>
                      <a:r>
                        <a:rPr sz="1400" b="0"/>
                        <a:t>Ru  |  று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エ</a:t>
                      </a:r>
                    </a:p>
                    <a:p>
                      <a:pPr algn="ctr"/>
                      <a:r>
                        <a:rPr sz="1400" b="0"/>
                        <a:t>E  |  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ケ</a:t>
                      </a:r>
                    </a:p>
                    <a:p>
                      <a:pPr algn="ctr"/>
                      <a:r>
                        <a:rPr sz="1400" b="0"/>
                        <a:t>Ke  |  கே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セ</a:t>
                      </a:r>
                    </a:p>
                    <a:p>
                      <a:pPr algn="ctr"/>
                      <a:r>
                        <a:rPr sz="1400" b="0"/>
                        <a:t>Se  |  செ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テ</a:t>
                      </a:r>
                    </a:p>
                    <a:p>
                      <a:pPr algn="ctr"/>
                      <a:r>
                        <a:rPr sz="1400" b="0"/>
                        <a:t>Te  |  தே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ネ</a:t>
                      </a:r>
                    </a:p>
                    <a:p>
                      <a:pPr algn="ctr"/>
                      <a:r>
                        <a:rPr sz="1400" b="0"/>
                        <a:t>Ne  |  நே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ヘ</a:t>
                      </a:r>
                    </a:p>
                    <a:p>
                      <a:pPr algn="ctr"/>
                      <a:r>
                        <a:rPr sz="1400" b="0"/>
                        <a:t>He  |  ஹே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メ</a:t>
                      </a:r>
                    </a:p>
                    <a:p>
                      <a:pPr algn="ctr"/>
                      <a:r>
                        <a:rPr sz="1400" b="0"/>
                        <a:t>Me  |  மே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レ</a:t>
                      </a:r>
                    </a:p>
                    <a:p>
                      <a:pPr algn="ctr"/>
                      <a:r>
                        <a:rPr sz="1400" b="0"/>
                        <a:t>Re  |  றே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オ</a:t>
                      </a:r>
                    </a:p>
                    <a:p>
                      <a:pPr algn="ctr"/>
                      <a:r>
                        <a:rPr sz="1400" b="0"/>
                        <a:t>O  |  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コ</a:t>
                      </a:r>
                    </a:p>
                    <a:p>
                      <a:pPr algn="ctr"/>
                      <a:r>
                        <a:rPr sz="1400" b="0"/>
                        <a:t>Ko  |  கொ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ソ</a:t>
                      </a:r>
                    </a:p>
                    <a:p>
                      <a:pPr algn="ctr"/>
                      <a:r>
                        <a:rPr sz="1400" b="0"/>
                        <a:t>So  |  சொ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ト</a:t>
                      </a:r>
                    </a:p>
                    <a:p>
                      <a:pPr algn="ctr"/>
                      <a:r>
                        <a:rPr sz="1400" b="0"/>
                        <a:t>To  |  தொ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ノ</a:t>
                      </a:r>
                    </a:p>
                    <a:p>
                      <a:pPr algn="ctr"/>
                      <a:r>
                        <a:rPr sz="1400" b="0"/>
                        <a:t>No  |  நொ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ホ</a:t>
                      </a:r>
                    </a:p>
                    <a:p>
                      <a:pPr algn="ctr"/>
                      <a:r>
                        <a:rPr sz="1400" b="0"/>
                        <a:t>Ho  |  ஹொ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モ</a:t>
                      </a:r>
                    </a:p>
                    <a:p>
                      <a:pPr algn="ctr"/>
                      <a:r>
                        <a:rPr sz="1400" b="0"/>
                        <a:t>Mo  |  மொ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ヨ</a:t>
                      </a:r>
                    </a:p>
                    <a:p>
                      <a:pPr algn="ctr"/>
                      <a:r>
                        <a:rPr sz="1400" b="0"/>
                        <a:t>Yo  |  யொ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ロ</a:t>
                      </a:r>
                    </a:p>
                    <a:p>
                      <a:pPr algn="ctr"/>
                      <a:r>
                        <a:rPr sz="1400" b="0"/>
                        <a:t>Ro  |  றொ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ヲ</a:t>
                      </a:r>
                    </a:p>
                    <a:p>
                      <a:pPr algn="ctr"/>
                      <a:r>
                        <a:rPr sz="1400" b="0"/>
                        <a:t>Wo  |  வொ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058400" y="5029200"/>
            <a:ext cx="109728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400" b="0">
                <a:solidFill>
                  <a:srgbClr val="000000"/>
                </a:solidFill>
              </a:rPr>
              <a:t>ン
N | ன்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す    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Su | சு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せ    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Se | செ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そ    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So | சொ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Ta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た ち つ て と
Katakana: タ チ ツ テ ト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9276DB-EE86-AC3C-9AA9-1B0FE18EFC22}"/>
              </a:ext>
            </a:extLst>
          </p:cNvPr>
          <p:cNvSpPr/>
          <p:nvPr/>
        </p:nvSpPr>
        <p:spPr>
          <a:xfrm>
            <a:off x="5991727" y="-1"/>
            <a:ext cx="6229149" cy="6819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461BC-4E0A-5DF7-227F-6E71DB9A4CB6}"/>
              </a:ext>
            </a:extLst>
          </p:cNvPr>
          <p:cNvSpPr/>
          <p:nvPr/>
        </p:nvSpPr>
        <p:spPr>
          <a:xfrm>
            <a:off x="0" y="0"/>
            <a:ext cx="5962851" cy="6819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B070-3225-0364-6510-B15DC2781E34}"/>
              </a:ext>
            </a:extLst>
          </p:cNvPr>
          <p:cNvSpPr/>
          <p:nvPr/>
        </p:nvSpPr>
        <p:spPr>
          <a:xfrm>
            <a:off x="28876" y="7219"/>
            <a:ext cx="12192000" cy="4211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 dirty="0">
                <a:solidFill>
                  <a:srgbClr val="000000"/>
                </a:solidFill>
              </a:rPr>
              <a:t>た    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Ta | த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328E0-C737-E76D-3926-44B44AA4E81D}"/>
              </a:ext>
            </a:extLst>
          </p:cNvPr>
          <p:cNvSpPr/>
          <p:nvPr/>
        </p:nvSpPr>
        <p:spPr>
          <a:xfrm>
            <a:off x="1953928" y="38501"/>
            <a:ext cx="2026118" cy="306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A9417-A0A3-3C0A-C640-E1E892CFD430}"/>
              </a:ext>
            </a:extLst>
          </p:cNvPr>
          <p:cNvSpPr txBox="1"/>
          <p:nvPr/>
        </p:nvSpPr>
        <p:spPr>
          <a:xfrm>
            <a:off x="43314" y="7219"/>
            <a:ext cx="5933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Hiragana|</a:t>
            </a:r>
            <a:r>
              <a:rPr lang="ja-JP" altLang="en-US" sz="1800" b="1" dirty="0"/>
              <a:t> ひらがな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88321-FEE7-358F-D047-D1F4DE5B996B}"/>
              </a:ext>
            </a:extLst>
          </p:cNvPr>
          <p:cNvSpPr txBox="1"/>
          <p:nvPr/>
        </p:nvSpPr>
        <p:spPr>
          <a:xfrm>
            <a:off x="5991727" y="0"/>
            <a:ext cx="62291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Katakana|</a:t>
            </a:r>
            <a:r>
              <a:rPr lang="ja-JP" altLang="en-US" sz="1800" b="1" dirty="0"/>
              <a:t> カタカナ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F130B-AECC-569E-E559-3387D8EC3AF5}"/>
              </a:ext>
            </a:extLst>
          </p:cNvPr>
          <p:cNvSpPr/>
          <p:nvPr/>
        </p:nvSpPr>
        <p:spPr>
          <a:xfrm>
            <a:off x="5991727" y="-1"/>
            <a:ext cx="6229149" cy="6819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5FC1C-0657-30D7-A11D-CD2107008B9D}"/>
              </a:ext>
            </a:extLst>
          </p:cNvPr>
          <p:cNvSpPr/>
          <p:nvPr/>
        </p:nvSpPr>
        <p:spPr>
          <a:xfrm>
            <a:off x="0" y="0"/>
            <a:ext cx="5962851" cy="6819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72E6B-3265-BF5B-3D41-EB38B7EB4129}"/>
              </a:ext>
            </a:extLst>
          </p:cNvPr>
          <p:cNvSpPr/>
          <p:nvPr/>
        </p:nvSpPr>
        <p:spPr>
          <a:xfrm>
            <a:off x="28876" y="7219"/>
            <a:ext cx="12192000" cy="4211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85B93-F2D5-A87A-65D6-6571720345BE}"/>
              </a:ext>
            </a:extLst>
          </p:cNvPr>
          <p:cNvSpPr txBox="1"/>
          <p:nvPr/>
        </p:nvSpPr>
        <p:spPr>
          <a:xfrm>
            <a:off x="43314" y="7219"/>
            <a:ext cx="5933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Hiragana|</a:t>
            </a:r>
            <a:r>
              <a:rPr lang="ja-JP" altLang="en-US" sz="1800" b="1" dirty="0"/>
              <a:t> ひらがな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9C7EE-4B9A-0FD1-57A2-49B85F26FA57}"/>
              </a:ext>
            </a:extLst>
          </p:cNvPr>
          <p:cNvSpPr txBox="1"/>
          <p:nvPr/>
        </p:nvSpPr>
        <p:spPr>
          <a:xfrm>
            <a:off x="5991727" y="0"/>
            <a:ext cx="62291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Katakana|</a:t>
            </a:r>
            <a:r>
              <a:rPr lang="ja-JP" altLang="en-US" sz="1800" b="1" dirty="0"/>
              <a:t> カタカナ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ち    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Chi | தி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82139-EDEA-91BF-764A-DACB7D57A8ED}"/>
              </a:ext>
            </a:extLst>
          </p:cNvPr>
          <p:cNvSpPr/>
          <p:nvPr/>
        </p:nvSpPr>
        <p:spPr>
          <a:xfrm>
            <a:off x="5991727" y="-1"/>
            <a:ext cx="6229149" cy="6819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07C7B-8A2E-5AC8-C0CF-F55DAF9B5118}"/>
              </a:ext>
            </a:extLst>
          </p:cNvPr>
          <p:cNvSpPr/>
          <p:nvPr/>
        </p:nvSpPr>
        <p:spPr>
          <a:xfrm>
            <a:off x="0" y="0"/>
            <a:ext cx="5962851" cy="6819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5A2D25-1F85-081B-FCCC-E2D35F124AB4}"/>
              </a:ext>
            </a:extLst>
          </p:cNvPr>
          <p:cNvSpPr/>
          <p:nvPr/>
        </p:nvSpPr>
        <p:spPr>
          <a:xfrm>
            <a:off x="28876" y="7219"/>
            <a:ext cx="12192000" cy="4211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3AB45-C1A8-7D99-9AA3-A3BEC1E191C1}"/>
              </a:ext>
            </a:extLst>
          </p:cNvPr>
          <p:cNvSpPr txBox="1"/>
          <p:nvPr/>
        </p:nvSpPr>
        <p:spPr>
          <a:xfrm>
            <a:off x="43314" y="7219"/>
            <a:ext cx="5933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Hiragana|</a:t>
            </a:r>
            <a:r>
              <a:rPr lang="ja-JP" altLang="en-US" sz="1800" b="1" dirty="0"/>
              <a:t> ひらがな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AADA5-7702-5525-240D-D4D678D54C43}"/>
              </a:ext>
            </a:extLst>
          </p:cNvPr>
          <p:cNvSpPr txBox="1"/>
          <p:nvPr/>
        </p:nvSpPr>
        <p:spPr>
          <a:xfrm>
            <a:off x="5991727" y="0"/>
            <a:ext cx="62291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Katakana|</a:t>
            </a:r>
            <a:r>
              <a:rPr lang="ja-JP" altLang="en-US" sz="1800" b="1" dirty="0"/>
              <a:t> カタカナ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つ    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Tsu | து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460038-C608-1800-E2A4-A39DB52957B2}"/>
              </a:ext>
            </a:extLst>
          </p:cNvPr>
          <p:cNvSpPr/>
          <p:nvPr/>
        </p:nvSpPr>
        <p:spPr>
          <a:xfrm>
            <a:off x="5991727" y="-1"/>
            <a:ext cx="6229149" cy="6819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20F0A-D555-BF01-9D1B-E7894E192D73}"/>
              </a:ext>
            </a:extLst>
          </p:cNvPr>
          <p:cNvSpPr/>
          <p:nvPr/>
        </p:nvSpPr>
        <p:spPr>
          <a:xfrm>
            <a:off x="0" y="0"/>
            <a:ext cx="5962851" cy="6819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0CA2C-E59E-F9BB-0B7E-B2C60B2043AE}"/>
              </a:ext>
            </a:extLst>
          </p:cNvPr>
          <p:cNvSpPr/>
          <p:nvPr/>
        </p:nvSpPr>
        <p:spPr>
          <a:xfrm>
            <a:off x="28876" y="7219"/>
            <a:ext cx="12192000" cy="4211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B0FD7-CE88-E023-AA39-7309BCC7D4DA}"/>
              </a:ext>
            </a:extLst>
          </p:cNvPr>
          <p:cNvSpPr txBox="1"/>
          <p:nvPr/>
        </p:nvSpPr>
        <p:spPr>
          <a:xfrm>
            <a:off x="43314" y="7219"/>
            <a:ext cx="5933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Hiragana|</a:t>
            </a:r>
            <a:r>
              <a:rPr lang="ja-JP" altLang="en-US" sz="1800" b="1" dirty="0"/>
              <a:t> ひらがな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884B6-2118-43D0-B42F-10A3C7995B27}"/>
              </a:ext>
            </a:extLst>
          </p:cNvPr>
          <p:cNvSpPr txBox="1"/>
          <p:nvPr/>
        </p:nvSpPr>
        <p:spPr>
          <a:xfrm>
            <a:off x="5991727" y="0"/>
            <a:ext cx="62291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Katakana|</a:t>
            </a:r>
            <a:r>
              <a:rPr lang="ja-JP" altLang="en-US" sz="1800" b="1" dirty="0"/>
              <a:t> カタカナ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て    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Te | தே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F5C94C-18CE-B0A1-E4EB-818F6AE31258}"/>
              </a:ext>
            </a:extLst>
          </p:cNvPr>
          <p:cNvSpPr/>
          <p:nvPr/>
        </p:nvSpPr>
        <p:spPr>
          <a:xfrm>
            <a:off x="5991727" y="-1"/>
            <a:ext cx="6229149" cy="6819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00534-8B9B-A698-0B5A-AE9501D217E1}"/>
              </a:ext>
            </a:extLst>
          </p:cNvPr>
          <p:cNvSpPr/>
          <p:nvPr/>
        </p:nvSpPr>
        <p:spPr>
          <a:xfrm>
            <a:off x="0" y="0"/>
            <a:ext cx="5962851" cy="6819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8E2A2-3FB9-AA25-85E6-B61906238487}"/>
              </a:ext>
            </a:extLst>
          </p:cNvPr>
          <p:cNvSpPr/>
          <p:nvPr/>
        </p:nvSpPr>
        <p:spPr>
          <a:xfrm>
            <a:off x="28876" y="7219"/>
            <a:ext cx="12192000" cy="4211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DC4DF-415E-882E-81B0-FFA2EE41BB4C}"/>
              </a:ext>
            </a:extLst>
          </p:cNvPr>
          <p:cNvSpPr txBox="1"/>
          <p:nvPr/>
        </p:nvSpPr>
        <p:spPr>
          <a:xfrm>
            <a:off x="43314" y="7219"/>
            <a:ext cx="5933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Hiragana|</a:t>
            </a:r>
            <a:r>
              <a:rPr lang="ja-JP" altLang="en-US" sz="1800" b="1" dirty="0"/>
              <a:t> ひらがな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634D2-C617-7986-6638-A6EEE52F3382}"/>
              </a:ext>
            </a:extLst>
          </p:cNvPr>
          <p:cNvSpPr txBox="1"/>
          <p:nvPr/>
        </p:nvSpPr>
        <p:spPr>
          <a:xfrm>
            <a:off x="5991727" y="0"/>
            <a:ext cx="62291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Katakana|</a:t>
            </a:r>
            <a:r>
              <a:rPr lang="ja-JP" altLang="en-US" sz="1800" b="1" dirty="0"/>
              <a:t> カタカナ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と    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To | தொ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Na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な に ぬ ね の
Katakana: ナ ニ ヌ ネ 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800" b="1"/>
              <a:t>Hiragana Dakuten/Handakuten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0080" y="1097280"/>
          <a:ext cx="50292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が</a:t>
                      </a:r>
                    </a:p>
                    <a:p>
                      <a:pPr algn="ctr"/>
                      <a:r>
                        <a:rPr sz="1400" b="0"/>
                        <a:t>Ga  |  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ぎ</a:t>
                      </a:r>
                    </a:p>
                    <a:p>
                      <a:pPr algn="ctr"/>
                      <a:r>
                        <a:rPr sz="1400" b="0"/>
                        <a:t>Gi  |  கி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ぐ</a:t>
                      </a:r>
                    </a:p>
                    <a:p>
                      <a:pPr algn="ctr"/>
                      <a:r>
                        <a:rPr sz="1400" b="0"/>
                        <a:t>Gu  |  கு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げ</a:t>
                      </a:r>
                    </a:p>
                    <a:p>
                      <a:pPr algn="ctr"/>
                      <a:r>
                        <a:rPr sz="1400" b="0"/>
                        <a:t>Ge  |  கே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ご</a:t>
                      </a:r>
                    </a:p>
                    <a:p>
                      <a:pPr algn="ctr"/>
                      <a:r>
                        <a:rPr sz="1400" b="0"/>
                        <a:t>Go  |  கொ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ざ</a:t>
                      </a:r>
                    </a:p>
                    <a:p>
                      <a:pPr algn="ctr"/>
                      <a:r>
                        <a:rPr sz="1400" b="0"/>
                        <a:t>Za  |  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じ</a:t>
                      </a:r>
                    </a:p>
                    <a:p>
                      <a:pPr algn="ctr"/>
                      <a:r>
                        <a:rPr sz="1400" b="0"/>
                        <a:t>Ji  |  சி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ず</a:t>
                      </a:r>
                    </a:p>
                    <a:p>
                      <a:pPr algn="ctr"/>
                      <a:r>
                        <a:rPr sz="1400" b="0"/>
                        <a:t>Zu  |  சு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ぜ</a:t>
                      </a:r>
                    </a:p>
                    <a:p>
                      <a:pPr algn="ctr"/>
                      <a:r>
                        <a:rPr sz="1400" b="0"/>
                        <a:t>Ze  |  செ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ぞ</a:t>
                      </a:r>
                    </a:p>
                    <a:p>
                      <a:pPr algn="ctr"/>
                      <a:r>
                        <a:rPr sz="1400" b="0"/>
                        <a:t>Zo  |  சொ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だ</a:t>
                      </a:r>
                    </a:p>
                    <a:p>
                      <a:pPr algn="ctr"/>
                      <a:r>
                        <a:rPr sz="1400" b="0"/>
                        <a:t>Da  |  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ぢ</a:t>
                      </a:r>
                    </a:p>
                    <a:p>
                      <a:pPr algn="ctr"/>
                      <a:r>
                        <a:rPr sz="1400" b="0"/>
                        <a:t>Ji  |  தி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づ</a:t>
                      </a:r>
                    </a:p>
                    <a:p>
                      <a:pPr algn="ctr"/>
                      <a:r>
                        <a:rPr sz="1400" b="0"/>
                        <a:t>Zu  |  து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で</a:t>
                      </a:r>
                    </a:p>
                    <a:p>
                      <a:pPr algn="ctr"/>
                      <a:r>
                        <a:rPr sz="1400" b="0"/>
                        <a:t>De  |  தே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ど</a:t>
                      </a:r>
                    </a:p>
                    <a:p>
                      <a:pPr algn="ctr"/>
                      <a:r>
                        <a:rPr sz="1400" b="0"/>
                        <a:t>Do  |  தொ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ば</a:t>
                      </a:r>
                    </a:p>
                    <a:p>
                      <a:pPr algn="ctr"/>
                      <a:r>
                        <a:rPr sz="1400" b="0"/>
                        <a:t>Ba  |  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び</a:t>
                      </a:r>
                    </a:p>
                    <a:p>
                      <a:pPr algn="ctr"/>
                      <a:r>
                        <a:rPr sz="1400" b="0"/>
                        <a:t>Bi  |  பி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ぶ</a:t>
                      </a:r>
                    </a:p>
                    <a:p>
                      <a:pPr algn="ctr"/>
                      <a:r>
                        <a:rPr sz="1400" b="0"/>
                        <a:t>Bu  |  பு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べ</a:t>
                      </a:r>
                    </a:p>
                    <a:p>
                      <a:pPr algn="ctr"/>
                      <a:r>
                        <a:rPr sz="1400" b="0"/>
                        <a:t>Be  |  பே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ぼ</a:t>
                      </a:r>
                    </a:p>
                    <a:p>
                      <a:pPr algn="ctr"/>
                      <a:r>
                        <a:rPr sz="1400" b="0"/>
                        <a:t>Bo  |  பொ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ぱ</a:t>
                      </a:r>
                    </a:p>
                    <a:p>
                      <a:pPr algn="ctr"/>
                      <a:r>
                        <a:rPr sz="1400" b="0"/>
                        <a:t>Pa  |  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ぴ</a:t>
                      </a:r>
                    </a:p>
                    <a:p>
                      <a:pPr algn="ctr"/>
                      <a:r>
                        <a:rPr sz="1400" b="0"/>
                        <a:t>Pi  |  பி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ぷ</a:t>
                      </a:r>
                    </a:p>
                    <a:p>
                      <a:pPr algn="ctr"/>
                      <a:r>
                        <a:rPr sz="1400" b="0"/>
                        <a:t>Pu  |  பு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ぺ</a:t>
                      </a:r>
                    </a:p>
                    <a:p>
                      <a:pPr algn="ctr"/>
                      <a:r>
                        <a:rPr sz="1400" b="0"/>
                        <a:t>Pe  |  பே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ぽ</a:t>
                      </a:r>
                    </a:p>
                    <a:p>
                      <a:pPr algn="ctr"/>
                      <a:r>
                        <a:rPr sz="1400" b="0"/>
                        <a:t>Po  |  பொ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な    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Na | 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7691F-1D46-5F84-9B17-5EB0A99FC15D}"/>
              </a:ext>
            </a:extLst>
          </p:cNvPr>
          <p:cNvSpPr/>
          <p:nvPr/>
        </p:nvSpPr>
        <p:spPr>
          <a:xfrm>
            <a:off x="5991727" y="-1"/>
            <a:ext cx="6229149" cy="6819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4346E-B963-D5B0-511A-61384E5ACCD9}"/>
              </a:ext>
            </a:extLst>
          </p:cNvPr>
          <p:cNvSpPr/>
          <p:nvPr/>
        </p:nvSpPr>
        <p:spPr>
          <a:xfrm>
            <a:off x="0" y="0"/>
            <a:ext cx="5962851" cy="6819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0C558-DD1D-B37B-BCE1-E5209C786892}"/>
              </a:ext>
            </a:extLst>
          </p:cNvPr>
          <p:cNvSpPr/>
          <p:nvPr/>
        </p:nvSpPr>
        <p:spPr>
          <a:xfrm>
            <a:off x="28876" y="7219"/>
            <a:ext cx="12192000" cy="4211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44E8-7F37-09D7-89E2-42D54891A816}"/>
              </a:ext>
            </a:extLst>
          </p:cNvPr>
          <p:cNvSpPr txBox="1"/>
          <p:nvPr/>
        </p:nvSpPr>
        <p:spPr>
          <a:xfrm>
            <a:off x="43314" y="7219"/>
            <a:ext cx="5933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Hiragana|</a:t>
            </a:r>
            <a:r>
              <a:rPr lang="ja-JP" altLang="en-US" sz="1800" b="1" dirty="0"/>
              <a:t> ひらがな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B7231-263D-77F8-CEF2-961B6ACE353C}"/>
              </a:ext>
            </a:extLst>
          </p:cNvPr>
          <p:cNvSpPr txBox="1"/>
          <p:nvPr/>
        </p:nvSpPr>
        <p:spPr>
          <a:xfrm>
            <a:off x="5991727" y="0"/>
            <a:ext cx="62291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Katakana|</a:t>
            </a:r>
            <a:r>
              <a:rPr lang="ja-JP" altLang="en-US" sz="1800" b="1" dirty="0"/>
              <a:t> カタカナ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に    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Ni | நி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780DE7-FF6F-ABFB-5631-087A9417E86D}"/>
              </a:ext>
            </a:extLst>
          </p:cNvPr>
          <p:cNvSpPr/>
          <p:nvPr/>
        </p:nvSpPr>
        <p:spPr>
          <a:xfrm>
            <a:off x="5991727" y="-1"/>
            <a:ext cx="6229149" cy="6819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7571A-3516-D58F-C49F-F92E84848428}"/>
              </a:ext>
            </a:extLst>
          </p:cNvPr>
          <p:cNvSpPr/>
          <p:nvPr/>
        </p:nvSpPr>
        <p:spPr>
          <a:xfrm>
            <a:off x="0" y="0"/>
            <a:ext cx="5962851" cy="6819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346FF-2753-AA23-69A3-D00B1AC58827}"/>
              </a:ext>
            </a:extLst>
          </p:cNvPr>
          <p:cNvSpPr/>
          <p:nvPr/>
        </p:nvSpPr>
        <p:spPr>
          <a:xfrm>
            <a:off x="28876" y="7219"/>
            <a:ext cx="12192000" cy="4211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CA37F-6AB8-4F7B-DC18-CE19AE60B6F5}"/>
              </a:ext>
            </a:extLst>
          </p:cNvPr>
          <p:cNvSpPr txBox="1"/>
          <p:nvPr/>
        </p:nvSpPr>
        <p:spPr>
          <a:xfrm>
            <a:off x="43314" y="7219"/>
            <a:ext cx="5933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Hiragana|</a:t>
            </a:r>
            <a:r>
              <a:rPr lang="ja-JP" altLang="en-US" sz="1800" b="1" dirty="0"/>
              <a:t> ひらがな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916D7-49F9-D991-BE79-767F6EEE831E}"/>
              </a:ext>
            </a:extLst>
          </p:cNvPr>
          <p:cNvSpPr txBox="1"/>
          <p:nvPr/>
        </p:nvSpPr>
        <p:spPr>
          <a:xfrm>
            <a:off x="5991727" y="0"/>
            <a:ext cx="62291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Katakana|</a:t>
            </a:r>
            <a:r>
              <a:rPr lang="ja-JP" altLang="en-US" sz="1800" b="1" dirty="0"/>
              <a:t> カタカナ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ぬ    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Nu | நு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B1499-2D60-E007-750C-033A2A1F08C1}"/>
              </a:ext>
            </a:extLst>
          </p:cNvPr>
          <p:cNvSpPr/>
          <p:nvPr/>
        </p:nvSpPr>
        <p:spPr>
          <a:xfrm>
            <a:off x="5991727" y="-1"/>
            <a:ext cx="6229149" cy="6819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B0B1B-CD51-530D-2CC7-5B485BB70C03}"/>
              </a:ext>
            </a:extLst>
          </p:cNvPr>
          <p:cNvSpPr/>
          <p:nvPr/>
        </p:nvSpPr>
        <p:spPr>
          <a:xfrm>
            <a:off x="0" y="0"/>
            <a:ext cx="5962851" cy="6819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7DFDC-E341-60DF-B39C-2AED25416C58}"/>
              </a:ext>
            </a:extLst>
          </p:cNvPr>
          <p:cNvSpPr/>
          <p:nvPr/>
        </p:nvSpPr>
        <p:spPr>
          <a:xfrm>
            <a:off x="28876" y="7219"/>
            <a:ext cx="12192000" cy="4211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91B3E-9577-8D61-9273-24DA712E3BE3}"/>
              </a:ext>
            </a:extLst>
          </p:cNvPr>
          <p:cNvSpPr txBox="1"/>
          <p:nvPr/>
        </p:nvSpPr>
        <p:spPr>
          <a:xfrm>
            <a:off x="43314" y="7219"/>
            <a:ext cx="5933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Hiragana|</a:t>
            </a:r>
            <a:r>
              <a:rPr lang="ja-JP" altLang="en-US" sz="1800" b="1" dirty="0"/>
              <a:t> ひらがな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AAB7C-63C5-DC72-7F94-80CA6EA40B92}"/>
              </a:ext>
            </a:extLst>
          </p:cNvPr>
          <p:cNvSpPr txBox="1"/>
          <p:nvPr/>
        </p:nvSpPr>
        <p:spPr>
          <a:xfrm>
            <a:off x="5991727" y="0"/>
            <a:ext cx="62291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Katakana|</a:t>
            </a:r>
            <a:r>
              <a:rPr lang="ja-JP" altLang="en-US" sz="1800" b="1" dirty="0"/>
              <a:t> カタカナ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ね    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Ne | நே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の    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No | நொ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Ha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は ひ ふ へ ほ
Katakana: ハ ヒ フ ヘ ホ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A18F2-D43E-7147-D896-285049615883}"/>
              </a:ext>
            </a:extLst>
          </p:cNvPr>
          <p:cNvSpPr/>
          <p:nvPr/>
        </p:nvSpPr>
        <p:spPr>
          <a:xfrm>
            <a:off x="5991727" y="-1"/>
            <a:ext cx="6229149" cy="6819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F5685-E2C1-497D-B81F-2CC85283E7D6}"/>
              </a:ext>
            </a:extLst>
          </p:cNvPr>
          <p:cNvSpPr/>
          <p:nvPr/>
        </p:nvSpPr>
        <p:spPr>
          <a:xfrm>
            <a:off x="0" y="0"/>
            <a:ext cx="5962851" cy="6819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BEA4D-CAC2-D488-F17D-A039BAA0C022}"/>
              </a:ext>
            </a:extLst>
          </p:cNvPr>
          <p:cNvSpPr/>
          <p:nvPr/>
        </p:nvSpPr>
        <p:spPr>
          <a:xfrm>
            <a:off x="28876" y="7219"/>
            <a:ext cx="12192000" cy="4211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8F109-8B80-F6FB-D63C-980A4B08D081}"/>
              </a:ext>
            </a:extLst>
          </p:cNvPr>
          <p:cNvSpPr txBox="1"/>
          <p:nvPr/>
        </p:nvSpPr>
        <p:spPr>
          <a:xfrm>
            <a:off x="43314" y="7219"/>
            <a:ext cx="5933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Hiragana|</a:t>
            </a:r>
            <a:r>
              <a:rPr lang="ja-JP" altLang="en-US" sz="1800" b="1" dirty="0"/>
              <a:t> ひらがな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D57AA-3774-4533-BA7E-19079E35F6F1}"/>
              </a:ext>
            </a:extLst>
          </p:cNvPr>
          <p:cNvSpPr txBox="1"/>
          <p:nvPr/>
        </p:nvSpPr>
        <p:spPr>
          <a:xfrm>
            <a:off x="5991727" y="0"/>
            <a:ext cx="62291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Katakana|</a:t>
            </a:r>
            <a:r>
              <a:rPr lang="ja-JP" altLang="en-US" sz="1800" b="1" dirty="0"/>
              <a:t> カタカナ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は    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Ha | ஹ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ひ    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Hi | ஹி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ふ    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Fu | ஹு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へ    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He | ஹே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800" b="1"/>
              <a:t>Katakana Dakuten/Handakuten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0080" y="1097280"/>
          <a:ext cx="50292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ガ</a:t>
                      </a:r>
                    </a:p>
                    <a:p>
                      <a:pPr algn="ctr"/>
                      <a:r>
                        <a:rPr sz="1400" b="0"/>
                        <a:t>Ga  |  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ギ</a:t>
                      </a:r>
                    </a:p>
                    <a:p>
                      <a:pPr algn="ctr"/>
                      <a:r>
                        <a:rPr sz="1400" b="0"/>
                        <a:t>Gi  |  கி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グ</a:t>
                      </a:r>
                    </a:p>
                    <a:p>
                      <a:pPr algn="ctr"/>
                      <a:r>
                        <a:rPr sz="1400" b="0"/>
                        <a:t>Gu  |  கு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ゲ</a:t>
                      </a:r>
                    </a:p>
                    <a:p>
                      <a:pPr algn="ctr"/>
                      <a:r>
                        <a:rPr sz="1400" b="0"/>
                        <a:t>Ge  |  கே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ゴ</a:t>
                      </a:r>
                    </a:p>
                    <a:p>
                      <a:pPr algn="ctr"/>
                      <a:r>
                        <a:rPr sz="1400" b="0"/>
                        <a:t>Go  |  கொ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ザ</a:t>
                      </a:r>
                    </a:p>
                    <a:p>
                      <a:pPr algn="ctr"/>
                      <a:r>
                        <a:rPr sz="1400" b="0"/>
                        <a:t>Za  |  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ジ</a:t>
                      </a:r>
                    </a:p>
                    <a:p>
                      <a:pPr algn="ctr"/>
                      <a:r>
                        <a:rPr sz="1400" b="0"/>
                        <a:t>Ji  |  சி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ズ</a:t>
                      </a:r>
                    </a:p>
                    <a:p>
                      <a:pPr algn="ctr"/>
                      <a:r>
                        <a:rPr sz="1400" b="0"/>
                        <a:t>Zu  |  சு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ゼ</a:t>
                      </a:r>
                    </a:p>
                    <a:p>
                      <a:pPr algn="ctr"/>
                      <a:r>
                        <a:rPr sz="1400" b="0"/>
                        <a:t>Ze  |  செ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ゾ</a:t>
                      </a:r>
                    </a:p>
                    <a:p>
                      <a:pPr algn="ctr"/>
                      <a:r>
                        <a:rPr sz="1400" b="0"/>
                        <a:t>Zo  |  சொ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ダ</a:t>
                      </a:r>
                    </a:p>
                    <a:p>
                      <a:pPr algn="ctr"/>
                      <a:r>
                        <a:rPr sz="1400" b="0"/>
                        <a:t>Da  |  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ヂ</a:t>
                      </a:r>
                    </a:p>
                    <a:p>
                      <a:pPr algn="ctr"/>
                      <a:r>
                        <a:rPr sz="1400" b="0"/>
                        <a:t>Ji  |  தி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ヅ</a:t>
                      </a:r>
                    </a:p>
                    <a:p>
                      <a:pPr algn="ctr"/>
                      <a:r>
                        <a:rPr sz="1400" b="0"/>
                        <a:t>Zu  |  து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デ</a:t>
                      </a:r>
                    </a:p>
                    <a:p>
                      <a:pPr algn="ctr"/>
                      <a:r>
                        <a:rPr sz="1400" b="0"/>
                        <a:t>De  |  தே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ド</a:t>
                      </a:r>
                    </a:p>
                    <a:p>
                      <a:pPr algn="ctr"/>
                      <a:r>
                        <a:rPr sz="1400" b="0"/>
                        <a:t>Do  |  தொ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バ</a:t>
                      </a:r>
                    </a:p>
                    <a:p>
                      <a:pPr algn="ctr"/>
                      <a:r>
                        <a:rPr sz="1400" b="0"/>
                        <a:t>Ba  |  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ビ</a:t>
                      </a:r>
                    </a:p>
                    <a:p>
                      <a:pPr algn="ctr"/>
                      <a:r>
                        <a:rPr sz="1400" b="0"/>
                        <a:t>Bi  |  பி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ブ</a:t>
                      </a:r>
                    </a:p>
                    <a:p>
                      <a:pPr algn="ctr"/>
                      <a:r>
                        <a:rPr sz="1400" b="0"/>
                        <a:t>Bu  |  பு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ベ</a:t>
                      </a:r>
                    </a:p>
                    <a:p>
                      <a:pPr algn="ctr"/>
                      <a:r>
                        <a:rPr sz="1400" b="0"/>
                        <a:t>Be  |  பே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ボ</a:t>
                      </a:r>
                    </a:p>
                    <a:p>
                      <a:pPr algn="ctr"/>
                      <a:r>
                        <a:rPr sz="1400" b="0"/>
                        <a:t>Bo  |  பொ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パ</a:t>
                      </a:r>
                    </a:p>
                    <a:p>
                      <a:pPr algn="ctr"/>
                      <a:r>
                        <a:rPr sz="1400" b="0"/>
                        <a:t>Pa  |  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ピ</a:t>
                      </a:r>
                    </a:p>
                    <a:p>
                      <a:pPr algn="ctr"/>
                      <a:r>
                        <a:rPr sz="1400" b="0"/>
                        <a:t>Pi  |  பி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プ</a:t>
                      </a:r>
                    </a:p>
                    <a:p>
                      <a:pPr algn="ctr"/>
                      <a:r>
                        <a:rPr sz="1400" b="0"/>
                        <a:t>Pu  |  பு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ペ</a:t>
                      </a:r>
                    </a:p>
                    <a:p>
                      <a:pPr algn="ctr"/>
                      <a:r>
                        <a:rPr sz="1400" b="0"/>
                        <a:t>Pe  |  பே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ポ</a:t>
                      </a:r>
                    </a:p>
                    <a:p>
                      <a:pPr algn="ctr"/>
                      <a:r>
                        <a:rPr sz="1400" b="0"/>
                        <a:t>Po  |  பொ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ほ    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Ho | ஹொ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Ma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ま み む め も
Katakana: マ ミ ム メ モ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ま    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Ma | ம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み    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Mi | மி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む    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Mu | மு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め    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Me | மே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も    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Mo | மொ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Ya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や ゆ よ
Katakana: ヤ ユ ヨ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や    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Ya | ய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ゆ    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Yu | யு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あ い う え お
Katakana: ア イ ウ エ オ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よ    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Yo | யொ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Ra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ら り る れ ろ
Katakana: ラ リ ル レ ロ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ら    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Ra | ற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り    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Ri | றி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る    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Ru | று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れ    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Re | றே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ろ    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Ro | றொ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Wa/N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わ を ん
Katakana: ワ ヲ ン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わ    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Wa | வ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を    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Wo | வொ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あ    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A | அ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ん    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 | ன்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Ga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が ぎ ぐ げ ご
Katakana: ガ ギ グ ゲ ゴ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が    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Ga | க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ぎ    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Gi | கி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ぐ    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Gu | கு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げ    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Ge | கே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ご    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Go | கொ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Za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ざ じ ず ぜ ぞ
Katakana: ザ ジ ズ ゼ ゾ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ざ    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Za | ச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じ    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Ji | சி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い    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I | இ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ず    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Zu | சு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ぜ    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Ze | செ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ぞ    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Zo | சொ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Da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だ ぢ づ で ど
Katakana: ダ ヂ ヅ デ ド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だ    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Da | த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ぢ    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Ji | தி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づ    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Zu | து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で    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De | தே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ど    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Do | தொ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Ba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ば び ぶ べ ぼ
Katakana: バ ビ ブ ベ 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う    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U | உ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ば    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Ba | ப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び    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Bi | பி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ぶ    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Bu | பு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べ    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Be | பே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ぼ    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Bo | பொ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Pa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ぱ ぴ ぷ ぺ ぽ
Katakana: パ ピ プ ペ ポ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ぱ    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Pa | ப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ぴ    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Pi | பி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ぷ    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Pu | பு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ぺ    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Pe | பே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え    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E | எ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ぽ    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Po | பொ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1300</Words>
  <Application>Microsoft Office PowerPoint</Application>
  <PresentationFormat>Widescreen</PresentationFormat>
  <Paragraphs>616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Vyom</cp:lastModifiedBy>
  <cp:revision>2</cp:revision>
  <dcterms:created xsi:type="dcterms:W3CDTF">2013-01-27T09:14:16Z</dcterms:created>
  <dcterms:modified xsi:type="dcterms:W3CDTF">2025-01-05T15:28:58Z</dcterms:modified>
  <cp:category/>
</cp:coreProperties>
</file>