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ded0c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ded0c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ded0c8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ded0c8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ded0c8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ded0c8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c42cfee7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c42cfee7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ded0c8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ded0c8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ded0c8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ded0c8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ded0c8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ded0c8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Ensemble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czyli metody grupowania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ensemble learning?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7825"/>
            <a:ext cx="85206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Ensemble Learning to metody, które łączą kilka podstawowych modeli w celu stworzenia jak najdoskonalszego modelu predykcyjnego.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500"/>
              <a:t>Głównym źródłem błędów w machine learningu s</a:t>
            </a:r>
            <a:r>
              <a:rPr lang="pl" sz="1500"/>
              <a:t>ą szum</a:t>
            </a:r>
            <a:r>
              <a:rPr lang="pl" sz="1500"/>
              <a:t>, bias i wariancja.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500"/>
              <a:t>Metody Ensemble pomagają zminimalizować te czynniki, a sposób w jaki zostały zaprojektowane polepsza stabilność oraz dokładność algorytmów Uczenia Maszynowego.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Rodzaje ensemble learningu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6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Bagging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255750"/>
            <a:ext cx="42603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Bagging (Bootstrap aggregating) - jest to metoda polegająca na tworzeniu skończonej liczby klasyfikatorów, które są następnie łączone w jeden klasyfikator zbiorczy za pomocą funkcji agregujących. Każdy podzbiór szkoli klasyfikator tego samego typu, końcowa predykcja powstaje za pomocą agregacji każdego z klasyfikatorów. Łączenie powstaje za pomocą averaging lub voting.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800" y="484663"/>
            <a:ext cx="4267200" cy="399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6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Pasting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55750"/>
            <a:ext cx="42603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Pasting</a:t>
            </a:r>
            <a:r>
              <a:rPr lang="pl"/>
              <a:t> - metoda bardzo podobna do Baggingu, jedyną różnicą między nimi jest to, że losując elementy do naszych podzbiorów dla danego modelu, nie zwracamy ich. Wymaga on </a:t>
            </a:r>
            <a:r>
              <a:rPr lang="pl"/>
              <a:t>użycia większych zbiorów danych. Jednym z plusów jest to, że modele są uczone na niezależnych zbiorach, co powoduje bardziej rzeczywiste wyniki.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99000"/>
            <a:ext cx="4267200" cy="3996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Random Subspace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850" y="1467075"/>
            <a:ext cx="4267201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Rodzaj Baggingu mający na celu zmniejszenie korelacji pomiędzy estymatorami poprzez trenowanie klasyfikatora przy użyciu losowych podzbiorów cech na całym zbiorze danych.</a:t>
            </a: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5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Random forest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64350"/>
            <a:ext cx="42603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Metoda podobna do baggingu, różni się przede wszystkim tym, że wybiera się losowy podzbiór cech z wszystkich możliwych, a następnie najlepszy podział cech z podzbioru jest używany do dzielenia każdego węzła w drzewie </a:t>
            </a:r>
            <a:r>
              <a:rPr lang="pl"/>
              <a:t>(zamiast rozpatrywania wszystkich). To skutkuje większym zbiorem do agregowania stąd daje lepszy model końcowy.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63" y="1100050"/>
            <a:ext cx="4267200" cy="29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AdaBoost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Jest procesem iteracyjnym, w którym wielokrotnie trenuje się, a następnie mierzy błąd wszystkich słabych klasyfikatorów. W każdej kolejnej iteracji zwiększana jest waga źle zakwalifikowanych operacji, co umożliwia minimalizację błędu.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150" y="1441125"/>
            <a:ext cx="4267200" cy="22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