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/>
    <p:restoredTop sz="94694"/>
  </p:normalViewPr>
  <p:slideViewPr>
    <p:cSldViewPr snapToGrid="0">
      <p:cViewPr>
        <p:scale>
          <a:sx n="53" d="100"/>
          <a:sy n="53" d="100"/>
        </p:scale>
        <p:origin x="493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2DEAB-C7D3-2548-B791-226B3E6C3F8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34A9-CB35-DE45-9D65-36603829D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132115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2</a:t>
            </a:r>
          </a:p>
        </p:txBody>
      </p:sp>
      <p:pic>
        <p:nvPicPr>
          <p:cNvPr id="6" name="Graphic 5" descr="Club Suit with solid fill">
            <a:extLst>
              <a:ext uri="{FF2B5EF4-FFF2-40B4-BE49-F238E27FC236}">
                <a16:creationId xmlns:a16="http://schemas.microsoft.com/office/drawing/2014/main" id="{CB870923-E769-AC62-B7B4-7146EB4C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539" y="1074028"/>
            <a:ext cx="470994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6</a:t>
            </a:r>
          </a:p>
        </p:txBody>
      </p:sp>
      <p:pic>
        <p:nvPicPr>
          <p:cNvPr id="3" name="Graphic 2" descr="Spade Suit with solid fill">
            <a:extLst>
              <a:ext uri="{FF2B5EF4-FFF2-40B4-BE49-F238E27FC236}">
                <a16:creationId xmlns:a16="http://schemas.microsoft.com/office/drawing/2014/main" id="{3F2AC280-E131-7BD0-BE7E-468D263B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705" y="1203158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5" name="Graphic 4" descr="Diamond Suit with solid fill">
            <a:extLst>
              <a:ext uri="{FF2B5EF4-FFF2-40B4-BE49-F238E27FC236}">
                <a16:creationId xmlns:a16="http://schemas.microsoft.com/office/drawing/2014/main" id="{23D4C3E4-9E6C-00FE-A032-F0B987B5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231" y="1279357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Graphic 4" descr="Diamond Suit with solid fill">
            <a:extLst>
              <a:ext uri="{FF2B5EF4-FFF2-40B4-BE49-F238E27FC236}">
                <a16:creationId xmlns:a16="http://schemas.microsoft.com/office/drawing/2014/main" id="{23D4C3E4-9E6C-00FE-A032-F0B987B5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231" y="1279357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Graphic 4" descr="Diamond Suit with solid fill">
            <a:extLst>
              <a:ext uri="{FF2B5EF4-FFF2-40B4-BE49-F238E27FC236}">
                <a16:creationId xmlns:a16="http://schemas.microsoft.com/office/drawing/2014/main" id="{23D4C3E4-9E6C-00FE-A032-F0B987B5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231" y="1279357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5" name="Graphic 4" descr="Diamond Suit with solid fill">
            <a:extLst>
              <a:ext uri="{FF2B5EF4-FFF2-40B4-BE49-F238E27FC236}">
                <a16:creationId xmlns:a16="http://schemas.microsoft.com/office/drawing/2014/main" id="{23D4C3E4-9E6C-00FE-A032-F0B987B5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231" y="1279357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5" name="Graphic 4" descr="Diamond Suit with solid fill">
            <a:extLst>
              <a:ext uri="{FF2B5EF4-FFF2-40B4-BE49-F238E27FC236}">
                <a16:creationId xmlns:a16="http://schemas.microsoft.com/office/drawing/2014/main" id="{23D4C3E4-9E6C-00FE-A032-F0B987B5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231" y="1279357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7" name="Graphic 6" descr="Heart with solid fill">
            <a:extLst>
              <a:ext uri="{FF2B5EF4-FFF2-40B4-BE49-F238E27FC236}">
                <a16:creationId xmlns:a16="http://schemas.microsoft.com/office/drawing/2014/main" id="{F57B79F6-FC16-773B-5AE7-93D583D5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724" y="1142999"/>
            <a:ext cx="4668254" cy="46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8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Graphic 6" descr="Heart with solid fill">
            <a:extLst>
              <a:ext uri="{FF2B5EF4-FFF2-40B4-BE49-F238E27FC236}">
                <a16:creationId xmlns:a16="http://schemas.microsoft.com/office/drawing/2014/main" id="{F57B79F6-FC16-773B-5AE7-93D583D5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724" y="1142999"/>
            <a:ext cx="4668254" cy="46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7" name="Graphic 6" descr="Heart with solid fill">
            <a:extLst>
              <a:ext uri="{FF2B5EF4-FFF2-40B4-BE49-F238E27FC236}">
                <a16:creationId xmlns:a16="http://schemas.microsoft.com/office/drawing/2014/main" id="{F57B79F6-FC16-773B-5AE7-93D583D5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724" y="1142999"/>
            <a:ext cx="4668254" cy="46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7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7" name="Graphic 6" descr="Heart with solid fill">
            <a:extLst>
              <a:ext uri="{FF2B5EF4-FFF2-40B4-BE49-F238E27FC236}">
                <a16:creationId xmlns:a16="http://schemas.microsoft.com/office/drawing/2014/main" id="{F57B79F6-FC16-773B-5AE7-93D583D5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724" y="1142999"/>
            <a:ext cx="4668254" cy="46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132115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3</a:t>
            </a:r>
          </a:p>
        </p:txBody>
      </p:sp>
      <p:pic>
        <p:nvPicPr>
          <p:cNvPr id="6" name="Graphic 5" descr="Club Suit with solid fill">
            <a:extLst>
              <a:ext uri="{FF2B5EF4-FFF2-40B4-BE49-F238E27FC236}">
                <a16:creationId xmlns:a16="http://schemas.microsoft.com/office/drawing/2014/main" id="{CB870923-E769-AC62-B7B4-7146EB4C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539" y="1074028"/>
            <a:ext cx="470994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8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7" name="Graphic 6" descr="Heart with solid fill">
            <a:extLst>
              <a:ext uri="{FF2B5EF4-FFF2-40B4-BE49-F238E27FC236}">
                <a16:creationId xmlns:a16="http://schemas.microsoft.com/office/drawing/2014/main" id="{F57B79F6-FC16-773B-5AE7-93D583D5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724" y="1142999"/>
            <a:ext cx="4668254" cy="46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132115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4</a:t>
            </a:r>
          </a:p>
        </p:txBody>
      </p:sp>
      <p:pic>
        <p:nvPicPr>
          <p:cNvPr id="6" name="Graphic 5" descr="Club Suit with solid fill">
            <a:extLst>
              <a:ext uri="{FF2B5EF4-FFF2-40B4-BE49-F238E27FC236}">
                <a16:creationId xmlns:a16="http://schemas.microsoft.com/office/drawing/2014/main" id="{CB870923-E769-AC62-B7B4-7146EB4C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539" y="1074028"/>
            <a:ext cx="470994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132115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5</a:t>
            </a:r>
          </a:p>
        </p:txBody>
      </p:sp>
      <p:pic>
        <p:nvPicPr>
          <p:cNvPr id="6" name="Graphic 5" descr="Club Suit with solid fill">
            <a:extLst>
              <a:ext uri="{FF2B5EF4-FFF2-40B4-BE49-F238E27FC236}">
                <a16:creationId xmlns:a16="http://schemas.microsoft.com/office/drawing/2014/main" id="{CB870923-E769-AC62-B7B4-7146EB4C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539" y="1074028"/>
            <a:ext cx="470994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132115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6</a:t>
            </a:r>
          </a:p>
        </p:txBody>
      </p:sp>
      <p:pic>
        <p:nvPicPr>
          <p:cNvPr id="6" name="Graphic 5" descr="Club Suit with solid fill">
            <a:extLst>
              <a:ext uri="{FF2B5EF4-FFF2-40B4-BE49-F238E27FC236}">
                <a16:creationId xmlns:a16="http://schemas.microsoft.com/office/drawing/2014/main" id="{CB870923-E769-AC62-B7B4-7146EB4C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539" y="1074028"/>
            <a:ext cx="4709944" cy="47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2</a:t>
            </a:r>
          </a:p>
        </p:txBody>
      </p:sp>
      <p:pic>
        <p:nvPicPr>
          <p:cNvPr id="3" name="Graphic 2" descr="Spade Suit with solid fill">
            <a:extLst>
              <a:ext uri="{FF2B5EF4-FFF2-40B4-BE49-F238E27FC236}">
                <a16:creationId xmlns:a16="http://schemas.microsoft.com/office/drawing/2014/main" id="{3F2AC280-E131-7BD0-BE7E-468D263B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705" y="1203158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3</a:t>
            </a:r>
          </a:p>
        </p:txBody>
      </p:sp>
      <p:pic>
        <p:nvPicPr>
          <p:cNvPr id="3" name="Graphic 2" descr="Spade Suit with solid fill">
            <a:extLst>
              <a:ext uri="{FF2B5EF4-FFF2-40B4-BE49-F238E27FC236}">
                <a16:creationId xmlns:a16="http://schemas.microsoft.com/office/drawing/2014/main" id="{3F2AC280-E131-7BD0-BE7E-468D263B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705" y="1203158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4</a:t>
            </a:r>
          </a:p>
        </p:txBody>
      </p:sp>
      <p:pic>
        <p:nvPicPr>
          <p:cNvPr id="3" name="Graphic 2" descr="Spade Suit with solid fill">
            <a:extLst>
              <a:ext uri="{FF2B5EF4-FFF2-40B4-BE49-F238E27FC236}">
                <a16:creationId xmlns:a16="http://schemas.microsoft.com/office/drawing/2014/main" id="{3F2AC280-E131-7BD0-BE7E-468D263B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705" y="1203158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7061F-4C47-D686-4552-3899B2805335}"/>
              </a:ext>
            </a:extLst>
          </p:cNvPr>
          <p:cNvSpPr txBox="1"/>
          <p:nvPr/>
        </p:nvSpPr>
        <p:spPr>
          <a:xfrm>
            <a:off x="1228367" y="281240"/>
            <a:ext cx="30139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/>
              <a:t>5</a:t>
            </a:r>
          </a:p>
        </p:txBody>
      </p:sp>
      <p:pic>
        <p:nvPicPr>
          <p:cNvPr id="3" name="Graphic 2" descr="Spade Suit with solid fill">
            <a:extLst>
              <a:ext uri="{FF2B5EF4-FFF2-40B4-BE49-F238E27FC236}">
                <a16:creationId xmlns:a16="http://schemas.microsoft.com/office/drawing/2014/main" id="{3F2AC280-E131-7BD0-BE7E-468D263B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705" y="1203158"/>
            <a:ext cx="445168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20</Words>
  <Application>Microsoft Macintosh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Arkady Konovalov (Psychology)</dc:creator>
  <cp:lastModifiedBy>Arkady Konovalov (Psychology)</cp:lastModifiedBy>
  <cp:revision>2</cp:revision>
  <dcterms:created xsi:type="dcterms:W3CDTF">2024-05-16T14:20:48Z</dcterms:created>
  <dcterms:modified xsi:type="dcterms:W3CDTF">2024-05-16T16:04:39Z</dcterms:modified>
</cp:coreProperties>
</file>