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641" autoAdjust="0"/>
  </p:normalViewPr>
  <p:slideViewPr>
    <p:cSldViewPr snapToGrid="0">
      <p:cViewPr varScale="1">
        <p:scale>
          <a:sx n="94" d="100"/>
          <a:sy n="94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09EBC-FF57-412B-BE56-A837B2D5504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AC34BCB-29E7-4F11-A287-97FE7340206F}">
      <dgm:prSet/>
      <dgm:spPr/>
      <dgm:t>
        <a:bodyPr/>
        <a:lstStyle/>
        <a:p>
          <a:pPr>
            <a:defRPr cap="all"/>
          </a:pPr>
          <a:r>
            <a:rPr lang="en-US"/>
            <a:t>Potential Clients:</a:t>
          </a:r>
        </a:p>
      </dgm:t>
    </dgm:pt>
    <dgm:pt modelId="{81AEEE7D-B715-4094-BE40-5BEA23AD7766}" type="parTrans" cxnId="{27874E8D-9A33-4307-AF3E-E1ABDA27858A}">
      <dgm:prSet/>
      <dgm:spPr/>
      <dgm:t>
        <a:bodyPr/>
        <a:lstStyle/>
        <a:p>
          <a:endParaRPr lang="en-US"/>
        </a:p>
      </dgm:t>
    </dgm:pt>
    <dgm:pt modelId="{2E13D5CD-36D9-4B43-8F00-201C0206F5BD}" type="sibTrans" cxnId="{27874E8D-9A33-4307-AF3E-E1ABDA27858A}">
      <dgm:prSet/>
      <dgm:spPr/>
      <dgm:t>
        <a:bodyPr/>
        <a:lstStyle/>
        <a:p>
          <a:endParaRPr lang="en-US"/>
        </a:p>
      </dgm:t>
    </dgm:pt>
    <dgm:pt modelId="{FE3DFAE9-5365-479F-BA6A-0C362DF5C925}">
      <dgm:prSet/>
      <dgm:spPr/>
      <dgm:t>
        <a:bodyPr/>
        <a:lstStyle/>
        <a:p>
          <a:pPr>
            <a:defRPr cap="all"/>
          </a:pPr>
          <a:r>
            <a:rPr lang="en-US"/>
            <a:t>Streaming service providers</a:t>
          </a:r>
        </a:p>
      </dgm:t>
    </dgm:pt>
    <dgm:pt modelId="{F0ED3B9C-3D0A-4AB6-AA6F-7984838A029C}" type="parTrans" cxnId="{4A7C2BA4-95A8-4B0F-80E3-E8052BFEC9AB}">
      <dgm:prSet/>
      <dgm:spPr/>
      <dgm:t>
        <a:bodyPr/>
        <a:lstStyle/>
        <a:p>
          <a:endParaRPr lang="en-US"/>
        </a:p>
      </dgm:t>
    </dgm:pt>
    <dgm:pt modelId="{3B700BC9-4211-4896-8ADB-76C8DC65ECB0}" type="sibTrans" cxnId="{4A7C2BA4-95A8-4B0F-80E3-E8052BFEC9AB}">
      <dgm:prSet/>
      <dgm:spPr/>
      <dgm:t>
        <a:bodyPr/>
        <a:lstStyle/>
        <a:p>
          <a:endParaRPr lang="en-US"/>
        </a:p>
      </dgm:t>
    </dgm:pt>
    <dgm:pt modelId="{94AC41C2-1CE4-4990-BEEB-93CE0E99BB14}">
      <dgm:prSet/>
      <dgm:spPr/>
      <dgm:t>
        <a:bodyPr/>
        <a:lstStyle/>
        <a:p>
          <a:pPr>
            <a:defRPr cap="all"/>
          </a:pPr>
          <a:r>
            <a:rPr lang="en-US" dirty="0"/>
            <a:t>Creators of media</a:t>
          </a:r>
        </a:p>
      </dgm:t>
    </dgm:pt>
    <dgm:pt modelId="{C97E8277-6A3E-46A6-810F-5B3B631BCC47}" type="parTrans" cxnId="{E1206BF3-BA34-48CA-84FD-1EF05001A8A7}">
      <dgm:prSet/>
      <dgm:spPr/>
      <dgm:t>
        <a:bodyPr/>
        <a:lstStyle/>
        <a:p>
          <a:endParaRPr lang="en-US"/>
        </a:p>
      </dgm:t>
    </dgm:pt>
    <dgm:pt modelId="{CC0F999E-5C60-4AED-8AEE-7B2D28BF12ED}" type="sibTrans" cxnId="{E1206BF3-BA34-48CA-84FD-1EF05001A8A7}">
      <dgm:prSet/>
      <dgm:spPr/>
      <dgm:t>
        <a:bodyPr/>
        <a:lstStyle/>
        <a:p>
          <a:endParaRPr lang="en-US"/>
        </a:p>
      </dgm:t>
    </dgm:pt>
    <dgm:pt modelId="{BECDDD2F-BF31-489D-8A48-F7C5F6A1EDF1}">
      <dgm:prSet/>
      <dgm:spPr/>
      <dgm:t>
        <a:bodyPr/>
        <a:lstStyle/>
        <a:p>
          <a:pPr>
            <a:defRPr cap="all"/>
          </a:pPr>
          <a:r>
            <a:rPr lang="en-US"/>
            <a:t>Marketing teams</a:t>
          </a:r>
        </a:p>
      </dgm:t>
    </dgm:pt>
    <dgm:pt modelId="{5355332E-3FD1-418B-8091-660483524953}" type="parTrans" cxnId="{A29DB1FA-C270-4748-AE44-8BF82B6DF875}">
      <dgm:prSet/>
      <dgm:spPr/>
      <dgm:t>
        <a:bodyPr/>
        <a:lstStyle/>
        <a:p>
          <a:endParaRPr lang="en-US"/>
        </a:p>
      </dgm:t>
    </dgm:pt>
    <dgm:pt modelId="{3DE371EC-4072-41EA-BD7C-CB43B7C6E332}" type="sibTrans" cxnId="{A29DB1FA-C270-4748-AE44-8BF82B6DF875}">
      <dgm:prSet/>
      <dgm:spPr/>
      <dgm:t>
        <a:bodyPr/>
        <a:lstStyle/>
        <a:p>
          <a:endParaRPr lang="en-US"/>
        </a:p>
      </dgm:t>
    </dgm:pt>
    <dgm:pt modelId="{00184686-1C6F-4BCA-9076-1BDFD40D92BB}">
      <dgm:prSet/>
      <dgm:spPr/>
      <dgm:t>
        <a:bodyPr/>
        <a:lstStyle/>
        <a:p>
          <a:pPr>
            <a:defRPr cap="all"/>
          </a:pPr>
          <a:r>
            <a:rPr lang="en-US"/>
            <a:t>Users</a:t>
          </a:r>
        </a:p>
      </dgm:t>
    </dgm:pt>
    <dgm:pt modelId="{7C2DD3F4-1DD5-4B85-A204-28F586C4FD20}" type="parTrans" cxnId="{2DFE3D63-E046-4CB5-BC7C-F4033E2938C5}">
      <dgm:prSet/>
      <dgm:spPr/>
      <dgm:t>
        <a:bodyPr/>
        <a:lstStyle/>
        <a:p>
          <a:endParaRPr lang="en-US"/>
        </a:p>
      </dgm:t>
    </dgm:pt>
    <dgm:pt modelId="{1538CC9E-1E0F-473D-8818-071E21714A66}" type="sibTrans" cxnId="{2DFE3D63-E046-4CB5-BC7C-F4033E2938C5}">
      <dgm:prSet/>
      <dgm:spPr/>
      <dgm:t>
        <a:bodyPr/>
        <a:lstStyle/>
        <a:p>
          <a:endParaRPr lang="en-US"/>
        </a:p>
      </dgm:t>
    </dgm:pt>
    <dgm:pt modelId="{FDBCA983-9878-4357-A4EA-699F4ABB3E5C}" type="pres">
      <dgm:prSet presAssocID="{67B09EBC-FF57-412B-BE56-A837B2D5504A}" presName="root" presStyleCnt="0">
        <dgm:presLayoutVars>
          <dgm:dir/>
          <dgm:resizeHandles val="exact"/>
        </dgm:presLayoutVars>
      </dgm:prSet>
      <dgm:spPr/>
    </dgm:pt>
    <dgm:pt modelId="{CFA4A782-F603-4939-86A0-AC5F7BA18E29}" type="pres">
      <dgm:prSet presAssocID="{3AC34BCB-29E7-4F11-A287-97FE7340206F}" presName="compNode" presStyleCnt="0"/>
      <dgm:spPr/>
    </dgm:pt>
    <dgm:pt modelId="{6969A437-C3B4-402B-A0EA-55F8898FFDB6}" type="pres">
      <dgm:prSet presAssocID="{3AC34BCB-29E7-4F11-A287-97FE7340206F}" presName="iconBgRect" presStyleLbl="bgShp" presStyleIdx="0" presStyleCnt="5"/>
      <dgm:spPr/>
    </dgm:pt>
    <dgm:pt modelId="{C9E61894-1B0F-4B27-B2DF-DA5D816BD710}" type="pres">
      <dgm:prSet presAssocID="{3AC34BCB-29E7-4F11-A287-97FE7340206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E580896-8B32-40D4-87EF-D2B6063A84EA}" type="pres">
      <dgm:prSet presAssocID="{3AC34BCB-29E7-4F11-A287-97FE7340206F}" presName="spaceRect" presStyleCnt="0"/>
      <dgm:spPr/>
    </dgm:pt>
    <dgm:pt modelId="{186195BD-33D5-49C8-8FF2-F0592C71BBE9}" type="pres">
      <dgm:prSet presAssocID="{3AC34BCB-29E7-4F11-A287-97FE7340206F}" presName="textRect" presStyleLbl="revTx" presStyleIdx="0" presStyleCnt="5">
        <dgm:presLayoutVars>
          <dgm:chMax val="1"/>
          <dgm:chPref val="1"/>
        </dgm:presLayoutVars>
      </dgm:prSet>
      <dgm:spPr/>
    </dgm:pt>
    <dgm:pt modelId="{497105D4-C246-49F7-AEF5-2531FAC04079}" type="pres">
      <dgm:prSet presAssocID="{2E13D5CD-36D9-4B43-8F00-201C0206F5BD}" presName="sibTrans" presStyleCnt="0"/>
      <dgm:spPr/>
    </dgm:pt>
    <dgm:pt modelId="{FA4C8E7F-82A7-4665-8EF7-9DEEE383F47D}" type="pres">
      <dgm:prSet presAssocID="{FE3DFAE9-5365-479F-BA6A-0C362DF5C925}" presName="compNode" presStyleCnt="0"/>
      <dgm:spPr/>
    </dgm:pt>
    <dgm:pt modelId="{7490FE86-3F2E-484C-9E65-7332BAB594F2}" type="pres">
      <dgm:prSet presAssocID="{FE3DFAE9-5365-479F-BA6A-0C362DF5C925}" presName="iconBgRect" presStyleLbl="bgShp" presStyleIdx="1" presStyleCnt="5"/>
      <dgm:spPr/>
    </dgm:pt>
    <dgm:pt modelId="{997725AF-8A60-4D2F-8CAC-BA8D141D9BEA}" type="pres">
      <dgm:prSet presAssocID="{FE3DFAE9-5365-479F-BA6A-0C362DF5C92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9CEDCF19-C1AE-452F-ABBD-22723A4FC103}" type="pres">
      <dgm:prSet presAssocID="{FE3DFAE9-5365-479F-BA6A-0C362DF5C925}" presName="spaceRect" presStyleCnt="0"/>
      <dgm:spPr/>
    </dgm:pt>
    <dgm:pt modelId="{971BD5DD-05F2-478F-90C2-432C257679BB}" type="pres">
      <dgm:prSet presAssocID="{FE3DFAE9-5365-479F-BA6A-0C362DF5C925}" presName="textRect" presStyleLbl="revTx" presStyleIdx="1" presStyleCnt="5">
        <dgm:presLayoutVars>
          <dgm:chMax val="1"/>
          <dgm:chPref val="1"/>
        </dgm:presLayoutVars>
      </dgm:prSet>
      <dgm:spPr/>
    </dgm:pt>
    <dgm:pt modelId="{602538C4-E35E-4515-A850-59725E2B6396}" type="pres">
      <dgm:prSet presAssocID="{3B700BC9-4211-4896-8ADB-76C8DC65ECB0}" presName="sibTrans" presStyleCnt="0"/>
      <dgm:spPr/>
    </dgm:pt>
    <dgm:pt modelId="{D3A8587F-0F96-4B8A-B73C-A7361ABFACDB}" type="pres">
      <dgm:prSet presAssocID="{94AC41C2-1CE4-4990-BEEB-93CE0E99BB14}" presName="compNode" presStyleCnt="0"/>
      <dgm:spPr/>
    </dgm:pt>
    <dgm:pt modelId="{53932B59-A57D-41C9-8820-CDA1E29E5B1B}" type="pres">
      <dgm:prSet presAssocID="{94AC41C2-1CE4-4990-BEEB-93CE0E99BB14}" presName="iconBgRect" presStyleLbl="bgShp" presStyleIdx="2" presStyleCnt="5"/>
      <dgm:spPr/>
    </dgm:pt>
    <dgm:pt modelId="{CB3D50DE-3438-40C4-98A2-EC7DA6343397}" type="pres">
      <dgm:prSet presAssocID="{94AC41C2-1CE4-4990-BEEB-93CE0E99BB1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4D08C74-4047-4248-B1E0-84553FF98520}" type="pres">
      <dgm:prSet presAssocID="{94AC41C2-1CE4-4990-BEEB-93CE0E99BB14}" presName="spaceRect" presStyleCnt="0"/>
      <dgm:spPr/>
    </dgm:pt>
    <dgm:pt modelId="{C67556AF-8DE6-4C74-A099-7BD375AE3A31}" type="pres">
      <dgm:prSet presAssocID="{94AC41C2-1CE4-4990-BEEB-93CE0E99BB14}" presName="textRect" presStyleLbl="revTx" presStyleIdx="2" presStyleCnt="5">
        <dgm:presLayoutVars>
          <dgm:chMax val="1"/>
          <dgm:chPref val="1"/>
        </dgm:presLayoutVars>
      </dgm:prSet>
      <dgm:spPr/>
    </dgm:pt>
    <dgm:pt modelId="{ED78A1C0-3A15-4F14-9B7C-E4C3C9BBB605}" type="pres">
      <dgm:prSet presAssocID="{CC0F999E-5C60-4AED-8AEE-7B2D28BF12ED}" presName="sibTrans" presStyleCnt="0"/>
      <dgm:spPr/>
    </dgm:pt>
    <dgm:pt modelId="{82BEB718-D915-4495-B33D-F23528DE4641}" type="pres">
      <dgm:prSet presAssocID="{BECDDD2F-BF31-489D-8A48-F7C5F6A1EDF1}" presName="compNode" presStyleCnt="0"/>
      <dgm:spPr/>
    </dgm:pt>
    <dgm:pt modelId="{54E661DA-76D6-4E68-BFFD-393520112F86}" type="pres">
      <dgm:prSet presAssocID="{BECDDD2F-BF31-489D-8A48-F7C5F6A1EDF1}" presName="iconBgRect" presStyleLbl="bgShp" presStyleIdx="3" presStyleCnt="5"/>
      <dgm:spPr/>
    </dgm:pt>
    <dgm:pt modelId="{CE985266-053A-4D9B-B0F7-EE6C2ED4F0F9}" type="pres">
      <dgm:prSet presAssocID="{BECDDD2F-BF31-489D-8A48-F7C5F6A1EDF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615E5C4-19F4-47F8-A234-A104808C142B}" type="pres">
      <dgm:prSet presAssocID="{BECDDD2F-BF31-489D-8A48-F7C5F6A1EDF1}" presName="spaceRect" presStyleCnt="0"/>
      <dgm:spPr/>
    </dgm:pt>
    <dgm:pt modelId="{B358ED29-C681-41BF-AF8D-AA4CFFE67305}" type="pres">
      <dgm:prSet presAssocID="{BECDDD2F-BF31-489D-8A48-F7C5F6A1EDF1}" presName="textRect" presStyleLbl="revTx" presStyleIdx="3" presStyleCnt="5">
        <dgm:presLayoutVars>
          <dgm:chMax val="1"/>
          <dgm:chPref val="1"/>
        </dgm:presLayoutVars>
      </dgm:prSet>
      <dgm:spPr/>
    </dgm:pt>
    <dgm:pt modelId="{2962FC69-98BA-46AF-9981-BF8C7A7568F6}" type="pres">
      <dgm:prSet presAssocID="{3DE371EC-4072-41EA-BD7C-CB43B7C6E332}" presName="sibTrans" presStyleCnt="0"/>
      <dgm:spPr/>
    </dgm:pt>
    <dgm:pt modelId="{975ACF1E-693C-4613-93A1-F0EF34F226AB}" type="pres">
      <dgm:prSet presAssocID="{00184686-1C6F-4BCA-9076-1BDFD40D92BB}" presName="compNode" presStyleCnt="0"/>
      <dgm:spPr/>
    </dgm:pt>
    <dgm:pt modelId="{37F93909-13D7-4E30-837F-BC71D986CDC5}" type="pres">
      <dgm:prSet presAssocID="{00184686-1C6F-4BCA-9076-1BDFD40D92BB}" presName="iconBgRect" presStyleLbl="bgShp" presStyleIdx="4" presStyleCnt="5"/>
      <dgm:spPr/>
    </dgm:pt>
    <dgm:pt modelId="{3877E764-3BC7-4168-BAE7-7B113C2E348E}" type="pres">
      <dgm:prSet presAssocID="{00184686-1C6F-4BCA-9076-1BDFD40D92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95544926-8B6E-4824-BCF9-88E042144F7E}" type="pres">
      <dgm:prSet presAssocID="{00184686-1C6F-4BCA-9076-1BDFD40D92BB}" presName="spaceRect" presStyleCnt="0"/>
      <dgm:spPr/>
    </dgm:pt>
    <dgm:pt modelId="{16A156E1-575D-4C03-80EC-A96426910A44}" type="pres">
      <dgm:prSet presAssocID="{00184686-1C6F-4BCA-9076-1BDFD40D92B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34AA914-EB82-42CE-9779-45A26EC12BFB}" type="presOf" srcId="{00184686-1C6F-4BCA-9076-1BDFD40D92BB}" destId="{16A156E1-575D-4C03-80EC-A96426910A44}" srcOrd="0" destOrd="0" presId="urn:microsoft.com/office/officeart/2018/5/layout/IconCircleLabelList"/>
    <dgm:cxn modelId="{0BD1683B-7236-4AA3-8446-22ECAD03B022}" type="presOf" srcId="{BECDDD2F-BF31-489D-8A48-F7C5F6A1EDF1}" destId="{B358ED29-C681-41BF-AF8D-AA4CFFE67305}" srcOrd="0" destOrd="0" presId="urn:microsoft.com/office/officeart/2018/5/layout/IconCircleLabelList"/>
    <dgm:cxn modelId="{2DFE3D63-E046-4CB5-BC7C-F4033E2938C5}" srcId="{67B09EBC-FF57-412B-BE56-A837B2D5504A}" destId="{00184686-1C6F-4BCA-9076-1BDFD40D92BB}" srcOrd="4" destOrd="0" parTransId="{7C2DD3F4-1DD5-4B85-A204-28F586C4FD20}" sibTransId="{1538CC9E-1E0F-473D-8818-071E21714A66}"/>
    <dgm:cxn modelId="{39946244-EE0C-42D1-9CEE-27278880A6B8}" type="presOf" srcId="{67B09EBC-FF57-412B-BE56-A837B2D5504A}" destId="{FDBCA983-9878-4357-A4EA-699F4ABB3E5C}" srcOrd="0" destOrd="0" presId="urn:microsoft.com/office/officeart/2018/5/layout/IconCircleLabelList"/>
    <dgm:cxn modelId="{C50B936B-C2AE-42C7-987C-C0C33AB6D0D0}" type="presOf" srcId="{3AC34BCB-29E7-4F11-A287-97FE7340206F}" destId="{186195BD-33D5-49C8-8FF2-F0592C71BBE9}" srcOrd="0" destOrd="0" presId="urn:microsoft.com/office/officeart/2018/5/layout/IconCircleLabelList"/>
    <dgm:cxn modelId="{27874E8D-9A33-4307-AF3E-E1ABDA27858A}" srcId="{67B09EBC-FF57-412B-BE56-A837B2D5504A}" destId="{3AC34BCB-29E7-4F11-A287-97FE7340206F}" srcOrd="0" destOrd="0" parTransId="{81AEEE7D-B715-4094-BE40-5BEA23AD7766}" sibTransId="{2E13D5CD-36D9-4B43-8F00-201C0206F5BD}"/>
    <dgm:cxn modelId="{4A7C2BA4-95A8-4B0F-80E3-E8052BFEC9AB}" srcId="{67B09EBC-FF57-412B-BE56-A837B2D5504A}" destId="{FE3DFAE9-5365-479F-BA6A-0C362DF5C925}" srcOrd="1" destOrd="0" parTransId="{F0ED3B9C-3D0A-4AB6-AA6F-7984838A029C}" sibTransId="{3B700BC9-4211-4896-8ADB-76C8DC65ECB0}"/>
    <dgm:cxn modelId="{3CC00CC2-A712-4052-9A81-787C725996CC}" type="presOf" srcId="{94AC41C2-1CE4-4990-BEEB-93CE0E99BB14}" destId="{C67556AF-8DE6-4C74-A099-7BD375AE3A31}" srcOrd="0" destOrd="0" presId="urn:microsoft.com/office/officeart/2018/5/layout/IconCircleLabelList"/>
    <dgm:cxn modelId="{3526B6C7-8EF5-4C55-BF88-DC2FACF6363D}" type="presOf" srcId="{FE3DFAE9-5365-479F-BA6A-0C362DF5C925}" destId="{971BD5DD-05F2-478F-90C2-432C257679BB}" srcOrd="0" destOrd="0" presId="urn:microsoft.com/office/officeart/2018/5/layout/IconCircleLabelList"/>
    <dgm:cxn modelId="{E1206BF3-BA34-48CA-84FD-1EF05001A8A7}" srcId="{67B09EBC-FF57-412B-BE56-A837B2D5504A}" destId="{94AC41C2-1CE4-4990-BEEB-93CE0E99BB14}" srcOrd="2" destOrd="0" parTransId="{C97E8277-6A3E-46A6-810F-5B3B631BCC47}" sibTransId="{CC0F999E-5C60-4AED-8AEE-7B2D28BF12ED}"/>
    <dgm:cxn modelId="{A29DB1FA-C270-4748-AE44-8BF82B6DF875}" srcId="{67B09EBC-FF57-412B-BE56-A837B2D5504A}" destId="{BECDDD2F-BF31-489D-8A48-F7C5F6A1EDF1}" srcOrd="3" destOrd="0" parTransId="{5355332E-3FD1-418B-8091-660483524953}" sibTransId="{3DE371EC-4072-41EA-BD7C-CB43B7C6E332}"/>
    <dgm:cxn modelId="{7BF1F01A-2144-433A-9BD6-9E898F21E8C1}" type="presParOf" srcId="{FDBCA983-9878-4357-A4EA-699F4ABB3E5C}" destId="{CFA4A782-F603-4939-86A0-AC5F7BA18E29}" srcOrd="0" destOrd="0" presId="urn:microsoft.com/office/officeart/2018/5/layout/IconCircleLabelList"/>
    <dgm:cxn modelId="{4E86AFE2-251C-4168-8BE8-9A2CCAA3B6FA}" type="presParOf" srcId="{CFA4A782-F603-4939-86A0-AC5F7BA18E29}" destId="{6969A437-C3B4-402B-A0EA-55F8898FFDB6}" srcOrd="0" destOrd="0" presId="urn:microsoft.com/office/officeart/2018/5/layout/IconCircleLabelList"/>
    <dgm:cxn modelId="{0F682C3A-31B6-4ABF-90FF-77AEED1E28F7}" type="presParOf" srcId="{CFA4A782-F603-4939-86A0-AC5F7BA18E29}" destId="{C9E61894-1B0F-4B27-B2DF-DA5D816BD710}" srcOrd="1" destOrd="0" presId="urn:microsoft.com/office/officeart/2018/5/layout/IconCircleLabelList"/>
    <dgm:cxn modelId="{AD2D354A-2116-4920-AC2E-F38E063C4AB9}" type="presParOf" srcId="{CFA4A782-F603-4939-86A0-AC5F7BA18E29}" destId="{8E580896-8B32-40D4-87EF-D2B6063A84EA}" srcOrd="2" destOrd="0" presId="urn:microsoft.com/office/officeart/2018/5/layout/IconCircleLabelList"/>
    <dgm:cxn modelId="{C4276A3B-8837-45F8-A729-34DBD5BF9F12}" type="presParOf" srcId="{CFA4A782-F603-4939-86A0-AC5F7BA18E29}" destId="{186195BD-33D5-49C8-8FF2-F0592C71BBE9}" srcOrd="3" destOrd="0" presId="urn:microsoft.com/office/officeart/2018/5/layout/IconCircleLabelList"/>
    <dgm:cxn modelId="{3BDF756F-D732-43F7-8DCD-158CCB24E709}" type="presParOf" srcId="{FDBCA983-9878-4357-A4EA-699F4ABB3E5C}" destId="{497105D4-C246-49F7-AEF5-2531FAC04079}" srcOrd="1" destOrd="0" presId="urn:microsoft.com/office/officeart/2018/5/layout/IconCircleLabelList"/>
    <dgm:cxn modelId="{33960E33-6059-4182-9A4A-06570B660F73}" type="presParOf" srcId="{FDBCA983-9878-4357-A4EA-699F4ABB3E5C}" destId="{FA4C8E7F-82A7-4665-8EF7-9DEEE383F47D}" srcOrd="2" destOrd="0" presId="urn:microsoft.com/office/officeart/2018/5/layout/IconCircleLabelList"/>
    <dgm:cxn modelId="{2D847B53-9BEE-4523-BDB0-9277D82481E1}" type="presParOf" srcId="{FA4C8E7F-82A7-4665-8EF7-9DEEE383F47D}" destId="{7490FE86-3F2E-484C-9E65-7332BAB594F2}" srcOrd="0" destOrd="0" presId="urn:microsoft.com/office/officeart/2018/5/layout/IconCircleLabelList"/>
    <dgm:cxn modelId="{BC5067B0-F64F-45A3-A883-262208FE6FDA}" type="presParOf" srcId="{FA4C8E7F-82A7-4665-8EF7-9DEEE383F47D}" destId="{997725AF-8A60-4D2F-8CAC-BA8D141D9BEA}" srcOrd="1" destOrd="0" presId="urn:microsoft.com/office/officeart/2018/5/layout/IconCircleLabelList"/>
    <dgm:cxn modelId="{F3B03B80-D37F-4F53-AD13-D6D6B7719A6D}" type="presParOf" srcId="{FA4C8E7F-82A7-4665-8EF7-9DEEE383F47D}" destId="{9CEDCF19-C1AE-452F-ABBD-22723A4FC103}" srcOrd="2" destOrd="0" presId="urn:microsoft.com/office/officeart/2018/5/layout/IconCircleLabelList"/>
    <dgm:cxn modelId="{044DEF11-C49B-4569-AEF0-A812BDA96951}" type="presParOf" srcId="{FA4C8E7F-82A7-4665-8EF7-9DEEE383F47D}" destId="{971BD5DD-05F2-478F-90C2-432C257679BB}" srcOrd="3" destOrd="0" presId="urn:microsoft.com/office/officeart/2018/5/layout/IconCircleLabelList"/>
    <dgm:cxn modelId="{CB3A101C-0D0F-4BE2-9F2A-2F490B4448D0}" type="presParOf" srcId="{FDBCA983-9878-4357-A4EA-699F4ABB3E5C}" destId="{602538C4-E35E-4515-A850-59725E2B6396}" srcOrd="3" destOrd="0" presId="urn:microsoft.com/office/officeart/2018/5/layout/IconCircleLabelList"/>
    <dgm:cxn modelId="{2BA19FB3-7692-4742-A614-F080206D9768}" type="presParOf" srcId="{FDBCA983-9878-4357-A4EA-699F4ABB3E5C}" destId="{D3A8587F-0F96-4B8A-B73C-A7361ABFACDB}" srcOrd="4" destOrd="0" presId="urn:microsoft.com/office/officeart/2018/5/layout/IconCircleLabelList"/>
    <dgm:cxn modelId="{56E5BC1E-613B-4806-92DF-135D9DA18022}" type="presParOf" srcId="{D3A8587F-0F96-4B8A-B73C-A7361ABFACDB}" destId="{53932B59-A57D-41C9-8820-CDA1E29E5B1B}" srcOrd="0" destOrd="0" presId="urn:microsoft.com/office/officeart/2018/5/layout/IconCircleLabelList"/>
    <dgm:cxn modelId="{0219B005-6414-4412-BEB1-E358D478D429}" type="presParOf" srcId="{D3A8587F-0F96-4B8A-B73C-A7361ABFACDB}" destId="{CB3D50DE-3438-40C4-98A2-EC7DA6343397}" srcOrd="1" destOrd="0" presId="urn:microsoft.com/office/officeart/2018/5/layout/IconCircleLabelList"/>
    <dgm:cxn modelId="{C3A809CC-B3B2-441D-A462-438F92205786}" type="presParOf" srcId="{D3A8587F-0F96-4B8A-B73C-A7361ABFACDB}" destId="{44D08C74-4047-4248-B1E0-84553FF98520}" srcOrd="2" destOrd="0" presId="urn:microsoft.com/office/officeart/2018/5/layout/IconCircleLabelList"/>
    <dgm:cxn modelId="{E723AC1B-F82C-4FE8-A7FA-17B2F1D78B98}" type="presParOf" srcId="{D3A8587F-0F96-4B8A-B73C-A7361ABFACDB}" destId="{C67556AF-8DE6-4C74-A099-7BD375AE3A31}" srcOrd="3" destOrd="0" presId="urn:microsoft.com/office/officeart/2018/5/layout/IconCircleLabelList"/>
    <dgm:cxn modelId="{DFA4D3F5-73C5-47F6-9B4E-5AEDAF6F581D}" type="presParOf" srcId="{FDBCA983-9878-4357-A4EA-699F4ABB3E5C}" destId="{ED78A1C0-3A15-4F14-9B7C-E4C3C9BBB605}" srcOrd="5" destOrd="0" presId="urn:microsoft.com/office/officeart/2018/5/layout/IconCircleLabelList"/>
    <dgm:cxn modelId="{96C0FF11-AC0B-4C2A-BD41-39C9A3AC988A}" type="presParOf" srcId="{FDBCA983-9878-4357-A4EA-699F4ABB3E5C}" destId="{82BEB718-D915-4495-B33D-F23528DE4641}" srcOrd="6" destOrd="0" presId="urn:microsoft.com/office/officeart/2018/5/layout/IconCircleLabelList"/>
    <dgm:cxn modelId="{610C5782-516B-49C4-877D-C21B3BF356C2}" type="presParOf" srcId="{82BEB718-D915-4495-B33D-F23528DE4641}" destId="{54E661DA-76D6-4E68-BFFD-393520112F86}" srcOrd="0" destOrd="0" presId="urn:microsoft.com/office/officeart/2018/5/layout/IconCircleLabelList"/>
    <dgm:cxn modelId="{76BCCACA-B65B-484C-AABF-180672E5DEBB}" type="presParOf" srcId="{82BEB718-D915-4495-B33D-F23528DE4641}" destId="{CE985266-053A-4D9B-B0F7-EE6C2ED4F0F9}" srcOrd="1" destOrd="0" presId="urn:microsoft.com/office/officeart/2018/5/layout/IconCircleLabelList"/>
    <dgm:cxn modelId="{19B4A3B4-5E5A-42AA-82F5-7FC408649D14}" type="presParOf" srcId="{82BEB718-D915-4495-B33D-F23528DE4641}" destId="{6615E5C4-19F4-47F8-A234-A104808C142B}" srcOrd="2" destOrd="0" presId="urn:microsoft.com/office/officeart/2018/5/layout/IconCircleLabelList"/>
    <dgm:cxn modelId="{A764AB3B-7183-4BD0-BE3F-B49824517BD6}" type="presParOf" srcId="{82BEB718-D915-4495-B33D-F23528DE4641}" destId="{B358ED29-C681-41BF-AF8D-AA4CFFE67305}" srcOrd="3" destOrd="0" presId="urn:microsoft.com/office/officeart/2018/5/layout/IconCircleLabelList"/>
    <dgm:cxn modelId="{2F3EEA63-102C-409C-81FA-DDE5529D73B5}" type="presParOf" srcId="{FDBCA983-9878-4357-A4EA-699F4ABB3E5C}" destId="{2962FC69-98BA-46AF-9981-BF8C7A7568F6}" srcOrd="7" destOrd="0" presId="urn:microsoft.com/office/officeart/2018/5/layout/IconCircleLabelList"/>
    <dgm:cxn modelId="{2C941EE9-0160-4A14-95D2-FDFE4DF036BE}" type="presParOf" srcId="{FDBCA983-9878-4357-A4EA-699F4ABB3E5C}" destId="{975ACF1E-693C-4613-93A1-F0EF34F226AB}" srcOrd="8" destOrd="0" presId="urn:microsoft.com/office/officeart/2018/5/layout/IconCircleLabelList"/>
    <dgm:cxn modelId="{CEEAA53F-A132-49A9-AE3F-2EF1DAAB078D}" type="presParOf" srcId="{975ACF1E-693C-4613-93A1-F0EF34F226AB}" destId="{37F93909-13D7-4E30-837F-BC71D986CDC5}" srcOrd="0" destOrd="0" presId="urn:microsoft.com/office/officeart/2018/5/layout/IconCircleLabelList"/>
    <dgm:cxn modelId="{09F13537-5EC8-4CDE-9796-8A25C3115D75}" type="presParOf" srcId="{975ACF1E-693C-4613-93A1-F0EF34F226AB}" destId="{3877E764-3BC7-4168-BAE7-7B113C2E348E}" srcOrd="1" destOrd="0" presId="urn:microsoft.com/office/officeart/2018/5/layout/IconCircleLabelList"/>
    <dgm:cxn modelId="{1D7CEA74-D3D3-46FC-9B7F-0A254613EB3B}" type="presParOf" srcId="{975ACF1E-693C-4613-93A1-F0EF34F226AB}" destId="{95544926-8B6E-4824-BCF9-88E042144F7E}" srcOrd="2" destOrd="0" presId="urn:microsoft.com/office/officeart/2018/5/layout/IconCircleLabelList"/>
    <dgm:cxn modelId="{7D72BC76-4043-41EF-AD41-F0234FB77CB0}" type="presParOf" srcId="{975ACF1E-693C-4613-93A1-F0EF34F226AB}" destId="{16A156E1-575D-4C03-80EC-A96426910A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9A437-C3B4-402B-A0EA-55F8898FFDB6}">
      <dsp:nvSpPr>
        <dsp:cNvPr id="0" name=""/>
        <dsp:cNvSpPr/>
      </dsp:nvSpPr>
      <dsp:spPr>
        <a:xfrm>
          <a:off x="556524" y="50842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61894-1B0F-4B27-B2DF-DA5D816BD710}">
      <dsp:nvSpPr>
        <dsp:cNvPr id="0" name=""/>
        <dsp:cNvSpPr/>
      </dsp:nvSpPr>
      <dsp:spPr>
        <a:xfrm>
          <a:off x="790524" y="74242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195BD-33D5-49C8-8FF2-F0592C71BBE9}">
      <dsp:nvSpPr>
        <dsp:cNvPr id="0" name=""/>
        <dsp:cNvSpPr/>
      </dsp:nvSpPr>
      <dsp:spPr>
        <a:xfrm>
          <a:off x="205524" y="19484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Potential Clients:</a:t>
          </a:r>
        </a:p>
      </dsp:txBody>
      <dsp:txXfrm>
        <a:off x="205524" y="1948421"/>
        <a:ext cx="1800000" cy="720000"/>
      </dsp:txXfrm>
    </dsp:sp>
    <dsp:sp modelId="{7490FE86-3F2E-484C-9E65-7332BAB594F2}">
      <dsp:nvSpPr>
        <dsp:cNvPr id="0" name=""/>
        <dsp:cNvSpPr/>
      </dsp:nvSpPr>
      <dsp:spPr>
        <a:xfrm>
          <a:off x="2671524" y="50842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725AF-8A60-4D2F-8CAC-BA8D141D9BEA}">
      <dsp:nvSpPr>
        <dsp:cNvPr id="0" name=""/>
        <dsp:cNvSpPr/>
      </dsp:nvSpPr>
      <dsp:spPr>
        <a:xfrm>
          <a:off x="2905524" y="74242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BD5DD-05F2-478F-90C2-432C257679BB}">
      <dsp:nvSpPr>
        <dsp:cNvPr id="0" name=""/>
        <dsp:cNvSpPr/>
      </dsp:nvSpPr>
      <dsp:spPr>
        <a:xfrm>
          <a:off x="2320524" y="19484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Streaming service providers</a:t>
          </a:r>
        </a:p>
      </dsp:txBody>
      <dsp:txXfrm>
        <a:off x="2320524" y="1948421"/>
        <a:ext cx="1800000" cy="720000"/>
      </dsp:txXfrm>
    </dsp:sp>
    <dsp:sp modelId="{53932B59-A57D-41C9-8820-CDA1E29E5B1B}">
      <dsp:nvSpPr>
        <dsp:cNvPr id="0" name=""/>
        <dsp:cNvSpPr/>
      </dsp:nvSpPr>
      <dsp:spPr>
        <a:xfrm>
          <a:off x="4786524" y="50842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D50DE-3438-40C4-98A2-EC7DA6343397}">
      <dsp:nvSpPr>
        <dsp:cNvPr id="0" name=""/>
        <dsp:cNvSpPr/>
      </dsp:nvSpPr>
      <dsp:spPr>
        <a:xfrm>
          <a:off x="5020524" y="74242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556AF-8DE6-4C74-A099-7BD375AE3A31}">
      <dsp:nvSpPr>
        <dsp:cNvPr id="0" name=""/>
        <dsp:cNvSpPr/>
      </dsp:nvSpPr>
      <dsp:spPr>
        <a:xfrm>
          <a:off x="4435524" y="19484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Creators of media</a:t>
          </a:r>
        </a:p>
      </dsp:txBody>
      <dsp:txXfrm>
        <a:off x="4435524" y="1948421"/>
        <a:ext cx="1800000" cy="720000"/>
      </dsp:txXfrm>
    </dsp:sp>
    <dsp:sp modelId="{54E661DA-76D6-4E68-BFFD-393520112F86}">
      <dsp:nvSpPr>
        <dsp:cNvPr id="0" name=""/>
        <dsp:cNvSpPr/>
      </dsp:nvSpPr>
      <dsp:spPr>
        <a:xfrm>
          <a:off x="6901524" y="50842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85266-053A-4D9B-B0F7-EE6C2ED4F0F9}">
      <dsp:nvSpPr>
        <dsp:cNvPr id="0" name=""/>
        <dsp:cNvSpPr/>
      </dsp:nvSpPr>
      <dsp:spPr>
        <a:xfrm>
          <a:off x="7135524" y="74242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8ED29-C681-41BF-AF8D-AA4CFFE67305}">
      <dsp:nvSpPr>
        <dsp:cNvPr id="0" name=""/>
        <dsp:cNvSpPr/>
      </dsp:nvSpPr>
      <dsp:spPr>
        <a:xfrm>
          <a:off x="6550524" y="19484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Marketing teams</a:t>
          </a:r>
        </a:p>
      </dsp:txBody>
      <dsp:txXfrm>
        <a:off x="6550524" y="1948421"/>
        <a:ext cx="1800000" cy="720000"/>
      </dsp:txXfrm>
    </dsp:sp>
    <dsp:sp modelId="{37F93909-13D7-4E30-837F-BC71D986CDC5}">
      <dsp:nvSpPr>
        <dsp:cNvPr id="0" name=""/>
        <dsp:cNvSpPr/>
      </dsp:nvSpPr>
      <dsp:spPr>
        <a:xfrm>
          <a:off x="9016524" y="50842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7E764-3BC7-4168-BAE7-7B113C2E348E}">
      <dsp:nvSpPr>
        <dsp:cNvPr id="0" name=""/>
        <dsp:cNvSpPr/>
      </dsp:nvSpPr>
      <dsp:spPr>
        <a:xfrm>
          <a:off x="9250524" y="74242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156E1-575D-4C03-80EC-A96426910A44}">
      <dsp:nvSpPr>
        <dsp:cNvPr id="0" name=""/>
        <dsp:cNvSpPr/>
      </dsp:nvSpPr>
      <dsp:spPr>
        <a:xfrm>
          <a:off x="8665524" y="19484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Users</a:t>
          </a:r>
        </a:p>
      </dsp:txBody>
      <dsp:txXfrm>
        <a:off x="8665524" y="194842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1CC6-3460-49A5-B81B-EC30131EA57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0DE03-1716-439B-ABA2-9CF6EA81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3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0DE03-1716-439B-ABA2-9CF6EA8181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0DE03-1716-439B-ABA2-9CF6EA8181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5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0DE03-1716-439B-ABA2-9CF6EA8181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2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0DE03-1716-439B-ABA2-9CF6EA8181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80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0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2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8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489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9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6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4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9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6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428E4F80-A3B5-3855-E3F8-B03BD768E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3000"/>
          </a:blip>
          <a:srcRect t="20450" b="69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86C1D-5192-C94C-4B1B-AF69394D1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/>
              <a:t>Data Science </a:t>
            </a:r>
            <a:br>
              <a:rPr lang="en-US" dirty="0"/>
            </a:br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218DE-6BD8-331C-C842-33101ABCB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Arkael Kernizan</a:t>
            </a:r>
          </a:p>
          <a:p>
            <a:r>
              <a:rPr lang="en-US" dirty="0"/>
              <a:t>CMP </a:t>
            </a:r>
            <a:r>
              <a:rPr lang="en-US"/>
              <a:t>– 262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2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FB867-A349-0503-0B49-A50F678D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Streaming Data 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18EB38-9BDD-E567-F261-E944A5DE9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760111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612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53862-2563-27D7-97DA-C3029528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Based on device and playback quality, what is the average time spent streaming?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6AB01-3AB3-D5B5-DF80-334C65A1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6" r="872" b="2166"/>
          <a:stretch/>
        </p:blipFill>
        <p:spPr>
          <a:xfrm>
            <a:off x="812046" y="691763"/>
            <a:ext cx="6195619" cy="508724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6D2F-42AB-17DA-6D6A-97BA3A308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Highest</a:t>
            </a:r>
            <a:r>
              <a:rPr lang="en-US" dirty="0"/>
              <a:t>:</a:t>
            </a:r>
          </a:p>
          <a:p>
            <a:r>
              <a:rPr lang="en-US" dirty="0"/>
              <a:t>Smartphone – SD</a:t>
            </a:r>
          </a:p>
          <a:p>
            <a:r>
              <a:rPr lang="en-US" dirty="0"/>
              <a:t>Desktop – SD</a:t>
            </a:r>
          </a:p>
          <a:p>
            <a:pPr marL="0" indent="0">
              <a:buNone/>
            </a:pPr>
            <a:r>
              <a:rPr lang="en-US" sz="2800" dirty="0"/>
              <a:t>Lowest</a:t>
            </a:r>
            <a:r>
              <a:rPr lang="en-US" sz="2000" dirty="0"/>
              <a:t>:</a:t>
            </a:r>
            <a:endParaRPr lang="en-US" dirty="0"/>
          </a:p>
          <a:p>
            <a:r>
              <a:rPr lang="en-US" dirty="0"/>
              <a:t>Tablet – 4K</a:t>
            </a:r>
          </a:p>
          <a:p>
            <a:r>
              <a:rPr lang="en-US" dirty="0"/>
              <a:t>Smart TV - HD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23A97-AE97-A242-E69F-ED413A0A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sz="5600"/>
              <a:t>What are the top genres per country?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30CE21E-04F8-5FB3-228A-A6401969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A9B7BC-D453-5CEB-71C4-C225B37A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88" y="2154538"/>
            <a:ext cx="10560871" cy="452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55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0B36-BF50-C4DC-3523-4A5B23AB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A0B4-D293-E0A5-5631-021352C78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genre change for countries over time?</a:t>
            </a:r>
          </a:p>
        </p:txBody>
      </p:sp>
    </p:spTree>
    <p:extLst>
      <p:ext uri="{BB962C8B-B14F-4D97-AF65-F5344CB8AC3E}">
        <p14:creationId xmlns:p14="http://schemas.microsoft.com/office/powerpoint/2010/main" val="7613903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80</Words>
  <Application>Microsoft Office PowerPoint</Application>
  <PresentationFormat>Widescreen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Avenir Next LT Pro</vt:lpstr>
      <vt:lpstr>Sitka Banner</vt:lpstr>
      <vt:lpstr>HeadlinesVTI</vt:lpstr>
      <vt:lpstr>Data Science  Final Project</vt:lpstr>
      <vt:lpstr>Streaming Data </vt:lpstr>
      <vt:lpstr>Based on device and playback quality, what is the average time spent streaming?</vt:lpstr>
      <vt:lpstr>What are the top genres per country?</vt:lpstr>
      <vt:lpstr>Future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Arkael Kernizan</dc:creator>
  <cp:lastModifiedBy>Arkael Kernizan</cp:lastModifiedBy>
  <cp:revision>7</cp:revision>
  <dcterms:created xsi:type="dcterms:W3CDTF">2024-12-12T23:50:25Z</dcterms:created>
  <dcterms:modified xsi:type="dcterms:W3CDTF">2024-12-13T02:24:47Z</dcterms:modified>
</cp:coreProperties>
</file>