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  <p:sldMasterId id="2147483673" r:id="rId2"/>
  </p:sldMasterIdLst>
  <p:notesMasterIdLst>
    <p:notesMasterId r:id="rId17"/>
  </p:notesMasterIdLst>
  <p:sldIdLst>
    <p:sldId id="256" r:id="rId3"/>
    <p:sldId id="257" r:id="rId4"/>
    <p:sldId id="269" r:id="rId5"/>
    <p:sldId id="264" r:id="rId6"/>
    <p:sldId id="259" r:id="rId7"/>
    <p:sldId id="265" r:id="rId8"/>
    <p:sldId id="260" r:id="rId9"/>
    <p:sldId id="267" r:id="rId10"/>
    <p:sldId id="261" r:id="rId11"/>
    <p:sldId id="270" r:id="rId12"/>
    <p:sldId id="266" r:id="rId13"/>
    <p:sldId id="268" r:id="rId14"/>
    <p:sldId id="262" r:id="rId15"/>
    <p:sldId id="263" r:id="rId16"/>
  </p:sldIdLst>
  <p:sldSz cx="10080625" cy="7559675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43"/>
  </p:normalViewPr>
  <p:slideViewPr>
    <p:cSldViewPr snapToGrid="0" snapToObjects="1">
      <p:cViewPr>
        <p:scale>
          <a:sx n="100" d="100"/>
          <a:sy n="100" d="100"/>
        </p:scale>
        <p:origin x="13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756000" y="5145120"/>
            <a:ext cx="6043680" cy="420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4282200" y="10155240"/>
            <a:ext cx="3271680" cy="532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1682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2152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6648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5433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5404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182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8415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3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4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pic>
        <p:nvPicPr>
          <p:cNvPr id="53" name="Shape 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subTitle" idx="1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2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3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2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3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2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3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2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2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3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4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2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pic>
        <p:nvPicPr>
          <p:cNvPr id="102" name="Shape 10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3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3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3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60" y="0"/>
            <a:ext cx="10076400" cy="75553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1295280" y="1039320"/>
            <a:ext cx="7481520" cy="5471280"/>
          </a:xfrm>
          <a:custGeom>
            <a:avLst/>
            <a:gdLst/>
            <a:ahLst/>
            <a:cxnLst/>
            <a:rect l="0" t="0" r="0" b="0"/>
            <a:pathLst>
              <a:path w="5703" h="3129" extrusionOk="0">
                <a:moveTo>
                  <a:pt x="1722" y="476"/>
                </a:moveTo>
                <a:lnTo>
                  <a:pt x="4097" y="476"/>
                </a:lnTo>
                <a:lnTo>
                  <a:pt x="4378" y="159"/>
                </a:lnTo>
                <a:lnTo>
                  <a:pt x="5237" y="159"/>
                </a:lnTo>
                <a:lnTo>
                  <a:pt x="5303" y="235"/>
                </a:lnTo>
                <a:lnTo>
                  <a:pt x="5556" y="235"/>
                </a:lnTo>
                <a:lnTo>
                  <a:pt x="5556" y="654"/>
                </a:lnTo>
                <a:lnTo>
                  <a:pt x="5628" y="726"/>
                </a:lnTo>
                <a:lnTo>
                  <a:pt x="5628" y="2331"/>
                </a:lnTo>
                <a:lnTo>
                  <a:pt x="5556" y="2391"/>
                </a:lnTo>
                <a:lnTo>
                  <a:pt x="5556" y="2797"/>
                </a:lnTo>
                <a:lnTo>
                  <a:pt x="5278" y="2797"/>
                </a:lnTo>
                <a:lnTo>
                  <a:pt x="5059" y="3070"/>
                </a:lnTo>
                <a:lnTo>
                  <a:pt x="4984" y="2970"/>
                </a:lnTo>
                <a:lnTo>
                  <a:pt x="3981" y="2970"/>
                </a:lnTo>
                <a:lnTo>
                  <a:pt x="3900" y="3070"/>
                </a:lnTo>
                <a:lnTo>
                  <a:pt x="3747" y="2879"/>
                </a:lnTo>
                <a:lnTo>
                  <a:pt x="153" y="2879"/>
                </a:lnTo>
                <a:lnTo>
                  <a:pt x="153" y="159"/>
                </a:lnTo>
                <a:lnTo>
                  <a:pt x="1428" y="159"/>
                </a:lnTo>
                <a:lnTo>
                  <a:pt x="1722" y="476"/>
                </a:lnTo>
                <a:moveTo>
                  <a:pt x="541" y="0"/>
                </a:moveTo>
                <a:lnTo>
                  <a:pt x="181" y="0"/>
                </a:lnTo>
                <a:lnTo>
                  <a:pt x="6" y="181"/>
                </a:lnTo>
                <a:lnTo>
                  <a:pt x="6" y="554"/>
                </a:lnTo>
                <a:lnTo>
                  <a:pt x="94" y="626"/>
                </a:lnTo>
                <a:lnTo>
                  <a:pt x="94" y="1076"/>
                </a:lnTo>
                <a:lnTo>
                  <a:pt x="9" y="1161"/>
                </a:lnTo>
                <a:lnTo>
                  <a:pt x="9" y="1890"/>
                </a:lnTo>
                <a:lnTo>
                  <a:pt x="94" y="1956"/>
                </a:lnTo>
                <a:lnTo>
                  <a:pt x="94" y="2425"/>
                </a:lnTo>
                <a:lnTo>
                  <a:pt x="3" y="2488"/>
                </a:lnTo>
                <a:lnTo>
                  <a:pt x="0" y="2854"/>
                </a:lnTo>
                <a:lnTo>
                  <a:pt x="187" y="3048"/>
                </a:lnTo>
                <a:lnTo>
                  <a:pt x="531" y="3048"/>
                </a:lnTo>
                <a:lnTo>
                  <a:pt x="616" y="2944"/>
                </a:lnTo>
                <a:lnTo>
                  <a:pt x="3256" y="2944"/>
                </a:lnTo>
                <a:lnTo>
                  <a:pt x="3325" y="3048"/>
                </a:lnTo>
                <a:lnTo>
                  <a:pt x="3637" y="3048"/>
                </a:lnTo>
                <a:lnTo>
                  <a:pt x="3716" y="2944"/>
                </a:lnTo>
                <a:lnTo>
                  <a:pt x="3859" y="3129"/>
                </a:lnTo>
                <a:lnTo>
                  <a:pt x="5106" y="3129"/>
                </a:lnTo>
                <a:lnTo>
                  <a:pt x="5250" y="2944"/>
                </a:lnTo>
                <a:lnTo>
                  <a:pt x="5700" y="2944"/>
                </a:lnTo>
                <a:lnTo>
                  <a:pt x="5703" y="91"/>
                </a:lnTo>
                <a:lnTo>
                  <a:pt x="619" y="91"/>
                </a:lnTo>
                <a:lnTo>
                  <a:pt x="541" y="0"/>
                </a:lnTo>
              </a:path>
            </a:pathLst>
          </a:custGeom>
          <a:noFill/>
          <a:ln>
            <a:noFill/>
          </a:ln>
        </p:spPr>
      </p:sp>
      <p:sp>
        <p:nvSpPr>
          <p:cNvPr id="110" name="Shape 110"/>
          <p:cNvSpPr/>
          <p:nvPr/>
        </p:nvSpPr>
        <p:spPr>
          <a:xfrm>
            <a:off x="-2160" y="129600"/>
            <a:ext cx="4378320" cy="566280"/>
          </a:xfrm>
          <a:custGeom>
            <a:avLst/>
            <a:gdLst/>
            <a:ahLst/>
            <a:cxnLst/>
            <a:rect l="0" t="0" r="0" b="0"/>
            <a:pathLst>
              <a:path w="3339" h="326" extrusionOk="0">
                <a:moveTo>
                  <a:pt x="0" y="0"/>
                </a:moveTo>
                <a:lnTo>
                  <a:pt x="1229" y="0"/>
                </a:lnTo>
                <a:lnTo>
                  <a:pt x="1362" y="96"/>
                </a:lnTo>
                <a:lnTo>
                  <a:pt x="2991" y="96"/>
                </a:lnTo>
                <a:lnTo>
                  <a:pt x="3339" y="326"/>
                </a:lnTo>
              </a:path>
            </a:pathLst>
          </a:custGeom>
          <a:noFill/>
          <a:ln w="2842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1" name="Shape 111"/>
          <p:cNvSpPr/>
          <p:nvPr/>
        </p:nvSpPr>
        <p:spPr>
          <a:xfrm>
            <a:off x="-2160" y="346320"/>
            <a:ext cx="7460280" cy="599400"/>
          </a:xfrm>
          <a:custGeom>
            <a:avLst/>
            <a:gdLst/>
            <a:ahLst/>
            <a:cxnLst/>
            <a:rect l="0" t="0" r="0" b="0"/>
            <a:pathLst>
              <a:path w="5687" h="345" extrusionOk="0">
                <a:moveTo>
                  <a:pt x="0" y="230"/>
                </a:moveTo>
                <a:lnTo>
                  <a:pt x="2941" y="230"/>
                </a:lnTo>
                <a:lnTo>
                  <a:pt x="3074" y="345"/>
                </a:lnTo>
                <a:lnTo>
                  <a:pt x="3611" y="345"/>
                </a:lnTo>
                <a:lnTo>
                  <a:pt x="3786" y="194"/>
                </a:lnTo>
                <a:lnTo>
                  <a:pt x="4126" y="194"/>
                </a:lnTo>
                <a:lnTo>
                  <a:pt x="4330" y="0"/>
                </a:lnTo>
                <a:lnTo>
                  <a:pt x="5687" y="0"/>
                </a:lnTo>
              </a:path>
            </a:pathLst>
          </a:custGeom>
          <a:noFill/>
          <a:ln w="2842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2" name="Shape 112"/>
          <p:cNvSpPr/>
          <p:nvPr/>
        </p:nvSpPr>
        <p:spPr>
          <a:xfrm>
            <a:off x="7462440" y="226080"/>
            <a:ext cx="158040" cy="21204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4299480" y="576720"/>
            <a:ext cx="158040" cy="21204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6925680" y="7239240"/>
            <a:ext cx="3143520" cy="200160"/>
          </a:xfrm>
          <a:custGeom>
            <a:avLst/>
            <a:gdLst/>
            <a:ahLst/>
            <a:cxnLst/>
            <a:rect l="0" t="0" r="0" b="0"/>
            <a:pathLst>
              <a:path w="2158" h="105" extrusionOk="0">
                <a:moveTo>
                  <a:pt x="0" y="0"/>
                </a:moveTo>
                <a:lnTo>
                  <a:pt x="1543" y="0"/>
                </a:lnTo>
                <a:lnTo>
                  <a:pt x="1713" y="105"/>
                </a:lnTo>
                <a:lnTo>
                  <a:pt x="2158" y="105"/>
                </a:lnTo>
              </a:path>
            </a:pathLst>
          </a:custGeom>
          <a:noFill/>
          <a:ln w="2842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5" name="Shape 115"/>
          <p:cNvSpPr/>
          <p:nvPr/>
        </p:nvSpPr>
        <p:spPr>
          <a:xfrm>
            <a:off x="3975120" y="6341040"/>
            <a:ext cx="6094080" cy="713160"/>
          </a:xfrm>
          <a:custGeom>
            <a:avLst/>
            <a:gdLst/>
            <a:ahLst/>
            <a:cxnLst/>
            <a:rect l="0" t="0" r="0" b="0"/>
            <a:pathLst>
              <a:path w="4181" h="369" extrusionOk="0">
                <a:moveTo>
                  <a:pt x="4181" y="0"/>
                </a:moveTo>
                <a:lnTo>
                  <a:pt x="3706" y="275"/>
                </a:lnTo>
                <a:lnTo>
                  <a:pt x="1621" y="275"/>
                </a:lnTo>
                <a:lnTo>
                  <a:pt x="1463" y="369"/>
                </a:lnTo>
                <a:lnTo>
                  <a:pt x="0" y="369"/>
                </a:lnTo>
              </a:path>
            </a:pathLst>
          </a:custGeom>
          <a:noFill/>
          <a:ln w="2842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6" name="Shape 116"/>
          <p:cNvSpPr/>
          <p:nvPr/>
        </p:nvSpPr>
        <p:spPr>
          <a:xfrm>
            <a:off x="3790440" y="6928560"/>
            <a:ext cx="176040" cy="23616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6829200" y="7133040"/>
            <a:ext cx="176040" cy="23616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504000" y="2844720"/>
            <a:ext cx="9066240" cy="125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Machine Learning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[Presentation Topic]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503640" y="789480"/>
            <a:ext cx="9138240" cy="496260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647640" y="1086120"/>
            <a:ext cx="8566920" cy="92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Application URL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solidFill>
                  <a:srgbClr val="FFFFFF"/>
                </a:solidFill>
              </a:rPr>
              <a:t>If you have the application hosted somewhere for us to try do share the URL here.</a:t>
            </a:r>
            <a:endParaRPr lang="en-IN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Shape 1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8000" y="6782400"/>
            <a:ext cx="2013480" cy="4870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723010" y="2318886"/>
            <a:ext cx="86995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Add Text here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883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503640" y="791640"/>
            <a:ext cx="9138240" cy="496260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647640" y="903240"/>
            <a:ext cx="7766640" cy="912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Source Code</a:t>
            </a:r>
          </a:p>
          <a:p>
            <a:r>
              <a:rPr lang="en-IN" dirty="0" smtClean="0">
                <a:solidFill>
                  <a:srgbClr val="FFFFFF"/>
                </a:solidFill>
              </a:rPr>
              <a:t>GIT Link and Compile Instructions, Solution Hosted URL</a:t>
            </a:r>
            <a:endParaRPr lang="en-IN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8000" y="6782400"/>
            <a:ext cx="2013480" cy="4870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800100" y="2082960"/>
            <a:ext cx="86995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GIT URL: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Compile Instructions: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6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503640" y="791640"/>
            <a:ext cx="9138240" cy="496260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647640" y="903240"/>
            <a:ext cx="8864660" cy="836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Completeness</a:t>
            </a:r>
          </a:p>
          <a:p>
            <a:r>
              <a:rPr lang="en-IN" dirty="0" smtClean="0">
                <a:solidFill>
                  <a:srgbClr val="FFFFFF"/>
                </a:solidFill>
              </a:rPr>
              <a:t>Mark the area’s which have been completed and tested. They will be a part of the evaluation parameters.</a:t>
            </a:r>
            <a:endParaRPr lang="en-IN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8000" y="6782400"/>
            <a:ext cx="2013480" cy="4870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32939"/>
              </p:ext>
            </p:extLst>
          </p:nvPr>
        </p:nvGraphicFramePr>
        <p:xfrm>
          <a:off x="956204" y="2435240"/>
          <a:ext cx="8365596" cy="2001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182798"/>
                <a:gridCol w="41827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Performance </a:t>
                      </a:r>
                      <a:r>
                        <a:rPr lang="mr-IN" dirty="0" smtClean="0"/>
                        <a:t>–</a:t>
                      </a:r>
                      <a:r>
                        <a:rPr lang="en-US" dirty="0" smtClean="0"/>
                        <a:t> How did</a:t>
                      </a:r>
                      <a:r>
                        <a:rPr lang="en-US" baseline="0" dirty="0" smtClean="0"/>
                        <a:t> you measure the performance of this system.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Usability </a:t>
                      </a:r>
                      <a:r>
                        <a:rPr lang="mr-IN" dirty="0" smtClean="0"/>
                        <a:t>–</a:t>
                      </a:r>
                      <a:r>
                        <a:rPr lang="en-US" dirty="0" smtClean="0"/>
                        <a:t> How usable is your solution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Completeness </a:t>
                      </a:r>
                      <a:r>
                        <a:rPr lang="mr-IN" dirty="0" smtClean="0"/>
                        <a:t>–</a:t>
                      </a:r>
                      <a:r>
                        <a:rPr lang="en-US" dirty="0" smtClean="0"/>
                        <a:t> What has been completed.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Pending </a:t>
                      </a:r>
                      <a:r>
                        <a:rPr lang="mr-IN" dirty="0" smtClean="0"/>
                        <a:t>–</a:t>
                      </a:r>
                      <a:r>
                        <a:rPr lang="en-US" dirty="0" smtClean="0"/>
                        <a:t> What are the items which are pending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1845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503640" y="791640"/>
            <a:ext cx="9138240" cy="496260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647640" y="903240"/>
            <a:ext cx="7766640" cy="874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Possible </a:t>
            </a:r>
            <a:r>
              <a:rPr lang="en-IN" sz="3600" b="1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Improvement</a:t>
            </a:r>
          </a:p>
          <a:p>
            <a:r>
              <a:rPr lang="en-IN" dirty="0" smtClean="0">
                <a:solidFill>
                  <a:srgbClr val="FFFFFF"/>
                </a:solidFill>
              </a:rPr>
              <a:t>Any Improvements you want to add?</a:t>
            </a:r>
            <a:endParaRPr lang="en-IN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8000" y="6782400"/>
            <a:ext cx="2013480" cy="48708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/>
          <p:cNvSpPr txBox="1"/>
          <p:nvPr/>
        </p:nvSpPr>
        <p:spPr>
          <a:xfrm>
            <a:off x="800100" y="2082960"/>
            <a:ext cx="86995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Add Text here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648000" y="720000"/>
            <a:ext cx="9138240" cy="496260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647640" y="903240"/>
            <a:ext cx="7766640" cy="117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Shape 1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8000" y="2376000"/>
            <a:ext cx="8312040" cy="1859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88000" y="6782400"/>
            <a:ext cx="2013480" cy="487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503640" y="791640"/>
            <a:ext cx="9138240" cy="496260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647640" y="903240"/>
            <a:ext cx="7766640" cy="90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About You</a:t>
            </a:r>
          </a:p>
          <a:p>
            <a:r>
              <a:rPr lang="en-IN" dirty="0" smtClean="0">
                <a:solidFill>
                  <a:srgbClr val="FFFFFF"/>
                </a:solidFill>
              </a:rPr>
              <a:t>A few words about you. What do you do, Where do you work, what are your interests..</a:t>
            </a:r>
            <a:endParaRPr lang="en-IN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8000" y="6710400"/>
            <a:ext cx="2013480" cy="4870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800100" y="2082960"/>
            <a:ext cx="86995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Add Text here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503640" y="791640"/>
            <a:ext cx="9138240" cy="496260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647640" y="903240"/>
            <a:ext cx="7766640" cy="117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Core </a:t>
            </a:r>
            <a:r>
              <a:rPr lang="en-IN" sz="3600" b="1" dirty="0">
                <a:solidFill>
                  <a:srgbClr val="FFFFFF"/>
                </a:solidFill>
              </a:rPr>
              <a:t>I</a:t>
            </a:r>
            <a:r>
              <a:rPr lang="en-IN" sz="3600" b="1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dea</a:t>
            </a:r>
          </a:p>
          <a:p>
            <a:r>
              <a:rPr lang="en-IN" dirty="0" smtClean="0">
                <a:solidFill>
                  <a:srgbClr val="FFFFFF"/>
                </a:solidFill>
              </a:rPr>
              <a:t>Explain the given problem statement in your words</a:t>
            </a:r>
            <a:endParaRPr lang="en-IN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8000" y="6710400"/>
            <a:ext cx="2013480" cy="4870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800100" y="2082960"/>
            <a:ext cx="86995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Add Text here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517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503640" y="791640"/>
            <a:ext cx="9138240" cy="496260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647640" y="903240"/>
            <a:ext cx="7766640" cy="117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dirty="0" smtClean="0">
                <a:solidFill>
                  <a:srgbClr val="FFFFFF"/>
                </a:solidFill>
              </a:rPr>
              <a:t>Implementation</a:t>
            </a:r>
            <a:r>
              <a:rPr lang="en-IN" sz="3600" b="1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Overview</a:t>
            </a:r>
          </a:p>
          <a:p>
            <a:r>
              <a:rPr lang="en-IN" dirty="0" smtClean="0">
                <a:solidFill>
                  <a:srgbClr val="FFFFFF"/>
                </a:solidFill>
              </a:rPr>
              <a:t>Explain the solution submitted in your words</a:t>
            </a:r>
            <a:endParaRPr lang="en-IN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8000" y="6710400"/>
            <a:ext cx="2013480" cy="4870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800100" y="2082960"/>
            <a:ext cx="86995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Add Text here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164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503640" y="755640"/>
            <a:ext cx="9138240" cy="496260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647640" y="903240"/>
            <a:ext cx="8864660" cy="92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Technology/Tool/Components </a:t>
            </a:r>
            <a:r>
              <a:rPr lang="en-IN" sz="3600" b="1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used</a:t>
            </a:r>
          </a:p>
          <a:p>
            <a:r>
              <a:rPr lang="en-IN" dirty="0">
                <a:solidFill>
                  <a:srgbClr val="FFFFFF"/>
                </a:solidFill>
              </a:rPr>
              <a:t>Explain the </a:t>
            </a:r>
            <a:r>
              <a:rPr lang="en-IN" dirty="0" smtClean="0">
                <a:solidFill>
                  <a:srgbClr val="FFFFFF"/>
                </a:solidFill>
              </a:rPr>
              <a:t>Technologies, Languages used in your solution.</a:t>
            </a:r>
            <a:endParaRPr lang="en-IN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8000" y="6782400"/>
            <a:ext cx="2013480" cy="4870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800100" y="2082960"/>
            <a:ext cx="86995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Add Text here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503640" y="755640"/>
            <a:ext cx="9138240" cy="496260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647640" y="903240"/>
            <a:ext cx="7766640" cy="887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Architecture overview</a:t>
            </a:r>
          </a:p>
          <a:p>
            <a:r>
              <a:rPr lang="en-IN" dirty="0">
                <a:solidFill>
                  <a:srgbClr val="FFFFFF"/>
                </a:solidFill>
              </a:rPr>
              <a:t>Explain the </a:t>
            </a:r>
            <a:r>
              <a:rPr lang="en-IN" dirty="0" smtClean="0">
                <a:solidFill>
                  <a:srgbClr val="FFFFFF"/>
                </a:solidFill>
              </a:rPr>
              <a:t>Architecture you followed in your solution</a:t>
            </a:r>
            <a:endParaRPr lang="en-IN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8000" y="6782400"/>
            <a:ext cx="2013480" cy="4870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800100" y="2082960"/>
            <a:ext cx="86995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Add Text here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32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503640" y="791640"/>
            <a:ext cx="9138240" cy="496260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 </a:t>
            </a:r>
            <a:r>
              <a:rPr lang="en-US" sz="1800" dirty="0" smtClean="0"/>
              <a:t>  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622300" y="791640"/>
            <a:ext cx="7766640" cy="836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Elaboration of the </a:t>
            </a:r>
            <a:r>
              <a:rPr lang="en-IN" sz="3600" b="1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usage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How does your application work.</a:t>
            </a:r>
            <a:endParaRPr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8000" y="6782400"/>
            <a:ext cx="2013480" cy="4870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723010" y="1921555"/>
            <a:ext cx="86995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Add Text here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503640" y="791640"/>
            <a:ext cx="9138240" cy="496260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647640" y="903240"/>
            <a:ext cx="8890060" cy="887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Number of Output Questions Working</a:t>
            </a:r>
          </a:p>
          <a:p>
            <a:r>
              <a:rPr lang="en-IN" dirty="0" smtClean="0">
                <a:solidFill>
                  <a:srgbClr val="FFFFFF"/>
                </a:solidFill>
              </a:rPr>
              <a:t>In the output sheet we provided how many questions are showing the correct answers and what are those.</a:t>
            </a:r>
            <a:endParaRPr lang="en-IN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8000" y="6782400"/>
            <a:ext cx="2013480" cy="4870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800100" y="2082960"/>
            <a:ext cx="86995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Add Text here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33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503640" y="789480"/>
            <a:ext cx="9138240" cy="496260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647640" y="1086120"/>
            <a:ext cx="8566920" cy="1136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Prototype </a:t>
            </a:r>
            <a:r>
              <a:rPr lang="en-IN" sz="3600" b="1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</a:p>
          <a:p>
            <a:r>
              <a:rPr lang="en-IN" dirty="0" smtClean="0">
                <a:solidFill>
                  <a:srgbClr val="FFFFFF"/>
                </a:solidFill>
              </a:rPr>
              <a:t>Add a video link of the workable solution. Please cover as many output scenario’s as you can show from the output excel provided. (Mandatory)</a:t>
            </a:r>
            <a:endParaRPr lang="en-IN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Shape 1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8000" y="6782400"/>
            <a:ext cx="2013480" cy="4870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723010" y="2318886"/>
            <a:ext cx="86995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Add Text here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270</Words>
  <Application>Microsoft Macintosh PowerPoint</Application>
  <PresentationFormat>Custom</PresentationFormat>
  <Paragraphs>230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Schoolbook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Siri Appaneni (Innominds India Pvt Ltd)</cp:lastModifiedBy>
  <cp:revision>4</cp:revision>
  <dcterms:modified xsi:type="dcterms:W3CDTF">2018-05-15T08:28:29Z</dcterms:modified>
</cp:coreProperties>
</file>