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 snapToObjects="1">
      <p:cViewPr varScale="1">
        <p:scale>
          <a:sx n="147" d="100"/>
          <a:sy n="147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sales for new customers are most affected by these factors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958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 Differences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Differences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 of Customer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2002" y="232350"/>
            <a:ext cx="9191402" cy="524034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Bike sales vs Customer Gender Analysis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1FB97C-A755-DD40-9BEA-23EA23DE7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93" y="1979823"/>
            <a:ext cx="4076382" cy="2400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66578B-CEB4-EF46-B29C-01C4A9E19A38}"/>
              </a:ext>
            </a:extLst>
          </p:cNvPr>
          <p:cNvSpPr txBox="1"/>
          <p:nvPr/>
        </p:nvSpPr>
        <p:spPr>
          <a:xfrm>
            <a:off x="205025" y="2149755"/>
            <a:ext cx="3713832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are 4.7% more female customers (51.7%) than male customers (47%)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Females account for 50.58% of total bikes sold while Males account for 47.68%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Bike sales vs Age of Customers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571750"/>
            <a:ext cx="413460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Most of the customers are in the age groups: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40.5 &lt; ages &lt;= 49 accounting for 40.7%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Ages &gt; 57 accounting for 30.3%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E2BAB9-C870-4147-B376-1E4128A57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99" y="2412273"/>
            <a:ext cx="4091039" cy="25886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37E66F-BF95-184B-9FC6-36D3BEBDCA24}"/>
              </a:ext>
            </a:extLst>
          </p:cNvPr>
          <p:cNvSpPr txBox="1"/>
          <p:nvPr/>
        </p:nvSpPr>
        <p:spPr>
          <a:xfrm>
            <a:off x="4431487" y="970781"/>
            <a:ext cx="4573095" cy="1446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/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Age (Mean) 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49.0 	Age (Standard Deviation) : 17.0</a:t>
            </a:r>
          </a:p>
          <a:p>
            <a:pPr lvl="1"/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F: Female 		M: Male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1: age &lt;= mean – </a:t>
            </a: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sd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/2 (age &lt;= 40.5)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q2: mean –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 &lt; age &lt;= mean (age = [40.5,49])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q3: mean &lt; age &lt;= mean +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 (age = [49,57.5])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 : mean +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 &lt; age (age &gt; 57.5</a:t>
            </a:r>
            <a:r>
              <a:rPr lang="en-US" dirty="0"/>
              <a:t>)</a:t>
            </a:r>
          </a:p>
          <a:p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Bike Sales vs Occupation of Customer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top 3 occupations of new Customers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Manufacturing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37F307-985F-7C41-984A-0F8831670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18" y="2508069"/>
            <a:ext cx="3762407" cy="22685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446</Words>
  <Application>Microsoft Macintosh PowerPoint</Application>
  <PresentationFormat>On-screen Show (16:9)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Open Sans</vt:lpstr>
      <vt:lpstr>Open Sans Extrabold</vt:lpstr>
      <vt:lpstr>Open Sans Light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Arkajit Dutta</cp:lastModifiedBy>
  <cp:revision>4</cp:revision>
  <dcterms:modified xsi:type="dcterms:W3CDTF">2020-12-29T05:43:20Z</dcterms:modified>
</cp:coreProperties>
</file>