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73B40"/>
    <a:srgbClr val="7D5649"/>
    <a:srgbClr val="D2917B"/>
    <a:srgbClr val="302F35"/>
    <a:srgbClr val="865C4E"/>
    <a:srgbClr val="FF7CC6"/>
    <a:srgbClr val="6BC2FF"/>
    <a:srgbClr val="AD7664"/>
    <a:srgbClr val="4E2D30"/>
    <a:srgbClr val="8848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70"/>
    <p:restoredTop sz="94654"/>
  </p:normalViewPr>
  <p:slideViewPr>
    <p:cSldViewPr snapToGrid="0" snapToObjects="1" showGuides="1">
      <p:cViewPr>
        <p:scale>
          <a:sx n="88" d="100"/>
          <a:sy n="88" d="100"/>
        </p:scale>
        <p:origin x="24" y="5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9D1C3-DB77-0640-9DBA-35CB4C8895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77519F-FF40-2B46-B331-889F74DEB2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02F628-869E-574E-AA34-218DB0C33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99095-BC5B-EA4E-88C2-ECD044B4F692}" type="datetimeFigureOut">
              <a:rPr lang="en-US" smtClean="0"/>
              <a:t>2/16/20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48615D-D18C-6A4C-AA71-EFE585176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5E4B9A-EE00-D942-9FC8-FA825C7B3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84756-B92A-BF4C-A51F-2DB84F3C5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221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ACAEB-8BE1-3F4B-8C38-B7108283F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7CC9F5-8DC4-724E-9BEF-8E6D758FEC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C8FCC-AC8C-0B4B-ABAC-ED0B96246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99095-BC5B-EA4E-88C2-ECD044B4F692}" type="datetimeFigureOut">
              <a:rPr lang="en-US" smtClean="0"/>
              <a:t>2/16/20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9804AD-AD81-3E4E-A9CF-FE39663C2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3EAC73-D1CE-5B44-A1D8-DE136E105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84756-B92A-BF4C-A51F-2DB84F3C5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307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BC7D5F-2535-0B4F-A151-6023855AE6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FEF51B-0918-7D43-B2F0-D2EA648ABE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5DBB73-E60F-FD42-B393-7911F4284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99095-BC5B-EA4E-88C2-ECD044B4F692}" type="datetimeFigureOut">
              <a:rPr lang="en-US" smtClean="0"/>
              <a:t>2/16/20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73AEEC-E513-A74E-9579-5141949CA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2DDA3D-14C9-B945-A4F1-74503809E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84756-B92A-BF4C-A51F-2DB84F3C5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908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2FD6D-C58F-F643-A391-6889DFDC4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5C865-ACDE-F846-A4EA-28D87221A0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439BA8-91EF-F44C-BD53-3E08DA968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99095-BC5B-EA4E-88C2-ECD044B4F692}" type="datetimeFigureOut">
              <a:rPr lang="en-US" smtClean="0"/>
              <a:t>2/16/20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713A7F-A4F6-C04D-9C39-440F0BA5D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5F0C7D-A550-8D48-B475-392054C46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84756-B92A-BF4C-A51F-2DB84F3C5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41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A54A1-2B04-5448-928C-8776BFCAC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623BE3-A74C-B14B-A85E-D8562068F8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9618C1-76FA-754C-A879-F53F23790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99095-BC5B-EA4E-88C2-ECD044B4F692}" type="datetimeFigureOut">
              <a:rPr lang="en-US" smtClean="0"/>
              <a:t>2/16/20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A28365-FBE7-8340-973A-11BEE1A06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95D25B-4338-DA47-AC42-E43B545D3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84756-B92A-BF4C-A51F-2DB84F3C5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794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CB804-3C0B-544D-9E59-09D46AF7C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F108FB-6BF9-0941-8A85-FE851DB3F1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BDEE93-B51A-8B46-AE2F-B1C04DC17D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42CD76-77C6-8D44-9EDC-4C5AA7EE8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99095-BC5B-EA4E-88C2-ECD044B4F692}" type="datetimeFigureOut">
              <a:rPr lang="en-US" smtClean="0"/>
              <a:t>2/16/20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FB8F75-210F-FB4B-9740-E5ABEC204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1915A5-4DCC-4F4B-8A46-BB9D2F6D8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84756-B92A-BF4C-A51F-2DB84F3C5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24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A3CA3-C971-1D4B-985C-87B08D3C2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C37FA8-EA88-EA43-89A7-7369E3DF18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99495F-A0F1-754A-9F02-DC0686893E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754034-6453-F345-84F1-D7E6727FA0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B4E4C2-E35F-794E-8364-5A8B0D2A42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C1D751-E0B0-B649-9F08-B03E1935F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99095-BC5B-EA4E-88C2-ECD044B4F692}" type="datetimeFigureOut">
              <a:rPr lang="en-US" smtClean="0"/>
              <a:t>2/16/20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0BA27D-B10A-E14C-B1C6-E839A5C53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1F7DC8-4F1C-FB42-AC9D-26FF338D8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84756-B92A-BF4C-A51F-2DB84F3C5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567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38A66-B27C-3D4C-A6CE-67A046AD8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81EA0B-1ACE-F748-AFE9-4DFD5623C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99095-BC5B-EA4E-88C2-ECD044B4F692}" type="datetimeFigureOut">
              <a:rPr lang="en-US" smtClean="0"/>
              <a:t>2/16/20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270DDD-F6F7-2240-9CB9-125BE5BE8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5B7932-56C5-C645-80B3-A6F16B329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84756-B92A-BF4C-A51F-2DB84F3C5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349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FA4F7B-AA7F-B449-AEA8-ABB3A722E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99095-BC5B-EA4E-88C2-ECD044B4F692}" type="datetimeFigureOut">
              <a:rPr lang="en-US" smtClean="0"/>
              <a:t>2/16/20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F6A00E-793C-7847-92ED-40317C821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AC7E2F-E86E-764B-8559-66C549933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84756-B92A-BF4C-A51F-2DB84F3C5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87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DBF28-725E-8444-B4E5-828AB7905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3BE53E-7913-504E-AD55-B34CE3473A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B8C1E4-5D92-2B47-ACBF-FE24B3D9AE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98A5D1-DE28-A34C-94BC-E74785F4C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99095-BC5B-EA4E-88C2-ECD044B4F692}" type="datetimeFigureOut">
              <a:rPr lang="en-US" smtClean="0"/>
              <a:t>2/16/20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0DDD51-8F19-1349-A830-9900347A5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9FC016-A581-D345-B23D-62BFB5CEE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84756-B92A-BF4C-A51F-2DB84F3C5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880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700E2-2E0A-624B-A6E4-88B84B586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586F2C-B642-CA48-9988-1AAF8DF7C5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53FC0E-9063-C64F-B530-0EF0C83718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AA8D7B-D121-644A-BF1A-C0E2EE197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99095-BC5B-EA4E-88C2-ECD044B4F692}" type="datetimeFigureOut">
              <a:rPr lang="en-US" smtClean="0"/>
              <a:t>2/16/20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16A301-117E-5443-8EAF-8DBA5AC1D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7B33BA-29AF-434D-9AC6-A168EFC99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84756-B92A-BF4C-A51F-2DB84F3C5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167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BF515C-CBF3-BE4B-9464-0C012DAA8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F0F376-0FD5-F047-82E3-837E450986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7E95DE-025C-5E49-864F-8C13534093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399095-BC5B-EA4E-88C2-ECD044B4F692}" type="datetimeFigureOut">
              <a:rPr lang="en-US" smtClean="0"/>
              <a:t>2/16/20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C10B80-3134-E04D-8CD0-89E917C7C7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C20971-41C7-274E-A500-2A9A77F45A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784756-B92A-BF4C-A51F-2DB84F3C5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951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2F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 24">
            <a:extLst>
              <a:ext uri="{FF2B5EF4-FFF2-40B4-BE49-F238E27FC236}">
                <a16:creationId xmlns:a16="http://schemas.microsoft.com/office/drawing/2014/main" id="{A7836D51-B5B0-DD47-A67A-5C37F091D670}"/>
              </a:ext>
            </a:extLst>
          </p:cNvPr>
          <p:cNvSpPr/>
          <p:nvPr/>
        </p:nvSpPr>
        <p:spPr>
          <a:xfrm>
            <a:off x="4539034" y="932317"/>
            <a:ext cx="2900416" cy="4554521"/>
          </a:xfrm>
          <a:custGeom>
            <a:avLst/>
            <a:gdLst>
              <a:gd name="connsiteX0" fmla="*/ 218006 w 2925504"/>
              <a:gd name="connsiteY0" fmla="*/ 912402 h 4570105"/>
              <a:gd name="connsiteX1" fmla="*/ 836 w 2925504"/>
              <a:gd name="connsiteY1" fmla="*/ 1701072 h 4570105"/>
              <a:gd name="connsiteX2" fmla="*/ 149426 w 2925504"/>
              <a:gd name="connsiteY2" fmla="*/ 3541302 h 4570105"/>
              <a:gd name="connsiteX3" fmla="*/ 309446 w 2925504"/>
              <a:gd name="connsiteY3" fmla="*/ 3781332 h 4570105"/>
              <a:gd name="connsiteX4" fmla="*/ 709496 w 2925504"/>
              <a:gd name="connsiteY4" fmla="*/ 4215672 h 4570105"/>
              <a:gd name="connsiteX5" fmla="*/ 1315286 w 2925504"/>
              <a:gd name="connsiteY5" fmla="*/ 4547142 h 4570105"/>
              <a:gd name="connsiteX6" fmla="*/ 1875356 w 2925504"/>
              <a:gd name="connsiteY6" fmla="*/ 4444272 h 4570105"/>
              <a:gd name="connsiteX7" fmla="*/ 2778326 w 2925504"/>
              <a:gd name="connsiteY7" fmla="*/ 3667032 h 4570105"/>
              <a:gd name="connsiteX8" fmla="*/ 2881196 w 2925504"/>
              <a:gd name="connsiteY8" fmla="*/ 1358172 h 4570105"/>
              <a:gd name="connsiteX9" fmla="*/ 2332556 w 2925504"/>
              <a:gd name="connsiteY9" fmla="*/ 260892 h 4570105"/>
              <a:gd name="connsiteX10" fmla="*/ 1040966 w 2925504"/>
              <a:gd name="connsiteY10" fmla="*/ 43722 h 4570105"/>
              <a:gd name="connsiteX11" fmla="*/ 218006 w 2925504"/>
              <a:gd name="connsiteY11" fmla="*/ 912402 h 4570105"/>
              <a:gd name="connsiteX0" fmla="*/ 220355 w 2927853"/>
              <a:gd name="connsiteY0" fmla="*/ 912402 h 4570105"/>
              <a:gd name="connsiteX1" fmla="*/ 3185 w 2927853"/>
              <a:gd name="connsiteY1" fmla="*/ 1701072 h 4570105"/>
              <a:gd name="connsiteX2" fmla="*/ 106055 w 2927853"/>
              <a:gd name="connsiteY2" fmla="*/ 3186972 h 4570105"/>
              <a:gd name="connsiteX3" fmla="*/ 311795 w 2927853"/>
              <a:gd name="connsiteY3" fmla="*/ 3781332 h 4570105"/>
              <a:gd name="connsiteX4" fmla="*/ 711845 w 2927853"/>
              <a:gd name="connsiteY4" fmla="*/ 4215672 h 4570105"/>
              <a:gd name="connsiteX5" fmla="*/ 1317635 w 2927853"/>
              <a:gd name="connsiteY5" fmla="*/ 4547142 h 4570105"/>
              <a:gd name="connsiteX6" fmla="*/ 1877705 w 2927853"/>
              <a:gd name="connsiteY6" fmla="*/ 4444272 h 4570105"/>
              <a:gd name="connsiteX7" fmla="*/ 2780675 w 2927853"/>
              <a:gd name="connsiteY7" fmla="*/ 3667032 h 4570105"/>
              <a:gd name="connsiteX8" fmla="*/ 2883545 w 2927853"/>
              <a:gd name="connsiteY8" fmla="*/ 1358172 h 4570105"/>
              <a:gd name="connsiteX9" fmla="*/ 2334905 w 2927853"/>
              <a:gd name="connsiteY9" fmla="*/ 260892 h 4570105"/>
              <a:gd name="connsiteX10" fmla="*/ 1043315 w 2927853"/>
              <a:gd name="connsiteY10" fmla="*/ 43722 h 4570105"/>
              <a:gd name="connsiteX11" fmla="*/ 220355 w 2927853"/>
              <a:gd name="connsiteY11" fmla="*/ 912402 h 4570105"/>
              <a:gd name="connsiteX0" fmla="*/ 117047 w 2938845"/>
              <a:gd name="connsiteY0" fmla="*/ 850329 h 4565182"/>
              <a:gd name="connsiteX1" fmla="*/ 14177 w 2938845"/>
              <a:gd name="connsiteY1" fmla="*/ 1696149 h 4565182"/>
              <a:gd name="connsiteX2" fmla="*/ 117047 w 2938845"/>
              <a:gd name="connsiteY2" fmla="*/ 3182049 h 4565182"/>
              <a:gd name="connsiteX3" fmla="*/ 322787 w 2938845"/>
              <a:gd name="connsiteY3" fmla="*/ 3776409 h 4565182"/>
              <a:gd name="connsiteX4" fmla="*/ 722837 w 2938845"/>
              <a:gd name="connsiteY4" fmla="*/ 4210749 h 4565182"/>
              <a:gd name="connsiteX5" fmla="*/ 1328627 w 2938845"/>
              <a:gd name="connsiteY5" fmla="*/ 4542219 h 4565182"/>
              <a:gd name="connsiteX6" fmla="*/ 1888697 w 2938845"/>
              <a:gd name="connsiteY6" fmla="*/ 4439349 h 4565182"/>
              <a:gd name="connsiteX7" fmla="*/ 2791667 w 2938845"/>
              <a:gd name="connsiteY7" fmla="*/ 3662109 h 4565182"/>
              <a:gd name="connsiteX8" fmla="*/ 2894537 w 2938845"/>
              <a:gd name="connsiteY8" fmla="*/ 1353249 h 4565182"/>
              <a:gd name="connsiteX9" fmla="*/ 2345897 w 2938845"/>
              <a:gd name="connsiteY9" fmla="*/ 255969 h 4565182"/>
              <a:gd name="connsiteX10" fmla="*/ 1054307 w 2938845"/>
              <a:gd name="connsiteY10" fmla="*/ 38799 h 4565182"/>
              <a:gd name="connsiteX11" fmla="*/ 117047 w 2938845"/>
              <a:gd name="connsiteY11" fmla="*/ 850329 h 4565182"/>
              <a:gd name="connsiteX0" fmla="*/ 117047 w 2938845"/>
              <a:gd name="connsiteY0" fmla="*/ 850329 h 4569671"/>
              <a:gd name="connsiteX1" fmla="*/ 14177 w 2938845"/>
              <a:gd name="connsiteY1" fmla="*/ 1696149 h 4569671"/>
              <a:gd name="connsiteX2" fmla="*/ 117047 w 2938845"/>
              <a:gd name="connsiteY2" fmla="*/ 3182049 h 4569671"/>
              <a:gd name="connsiteX3" fmla="*/ 322787 w 2938845"/>
              <a:gd name="connsiteY3" fmla="*/ 3776409 h 4569671"/>
              <a:gd name="connsiteX4" fmla="*/ 722837 w 2938845"/>
              <a:gd name="connsiteY4" fmla="*/ 4210749 h 4569671"/>
              <a:gd name="connsiteX5" fmla="*/ 1328627 w 2938845"/>
              <a:gd name="connsiteY5" fmla="*/ 4542219 h 4569671"/>
              <a:gd name="connsiteX6" fmla="*/ 1888697 w 2938845"/>
              <a:gd name="connsiteY6" fmla="*/ 4439349 h 4569671"/>
              <a:gd name="connsiteX7" fmla="*/ 2791667 w 2938845"/>
              <a:gd name="connsiteY7" fmla="*/ 3559239 h 4569671"/>
              <a:gd name="connsiteX8" fmla="*/ 2894537 w 2938845"/>
              <a:gd name="connsiteY8" fmla="*/ 1353249 h 4569671"/>
              <a:gd name="connsiteX9" fmla="*/ 2345897 w 2938845"/>
              <a:gd name="connsiteY9" fmla="*/ 255969 h 4569671"/>
              <a:gd name="connsiteX10" fmla="*/ 1054307 w 2938845"/>
              <a:gd name="connsiteY10" fmla="*/ 38799 h 4569671"/>
              <a:gd name="connsiteX11" fmla="*/ 117047 w 2938845"/>
              <a:gd name="connsiteY11" fmla="*/ 850329 h 4569671"/>
              <a:gd name="connsiteX0" fmla="*/ 117047 w 2934931"/>
              <a:gd name="connsiteY0" fmla="*/ 850329 h 4561284"/>
              <a:gd name="connsiteX1" fmla="*/ 14177 w 2934931"/>
              <a:gd name="connsiteY1" fmla="*/ 1696149 h 4561284"/>
              <a:gd name="connsiteX2" fmla="*/ 117047 w 2934931"/>
              <a:gd name="connsiteY2" fmla="*/ 3182049 h 4561284"/>
              <a:gd name="connsiteX3" fmla="*/ 322787 w 2934931"/>
              <a:gd name="connsiteY3" fmla="*/ 3776409 h 4561284"/>
              <a:gd name="connsiteX4" fmla="*/ 722837 w 2934931"/>
              <a:gd name="connsiteY4" fmla="*/ 4210749 h 4561284"/>
              <a:gd name="connsiteX5" fmla="*/ 1328627 w 2934931"/>
              <a:gd name="connsiteY5" fmla="*/ 4542219 h 4561284"/>
              <a:gd name="connsiteX6" fmla="*/ 1980137 w 2934931"/>
              <a:gd name="connsiteY6" fmla="*/ 4416489 h 4561284"/>
              <a:gd name="connsiteX7" fmla="*/ 2791667 w 2934931"/>
              <a:gd name="connsiteY7" fmla="*/ 3559239 h 4561284"/>
              <a:gd name="connsiteX8" fmla="*/ 2894537 w 2934931"/>
              <a:gd name="connsiteY8" fmla="*/ 1353249 h 4561284"/>
              <a:gd name="connsiteX9" fmla="*/ 2345897 w 2934931"/>
              <a:gd name="connsiteY9" fmla="*/ 255969 h 4561284"/>
              <a:gd name="connsiteX10" fmla="*/ 1054307 w 2934931"/>
              <a:gd name="connsiteY10" fmla="*/ 38799 h 4561284"/>
              <a:gd name="connsiteX11" fmla="*/ 117047 w 2934931"/>
              <a:gd name="connsiteY11" fmla="*/ 850329 h 4561284"/>
              <a:gd name="connsiteX0" fmla="*/ 114028 w 2931912"/>
              <a:gd name="connsiteY0" fmla="*/ 850329 h 4561284"/>
              <a:gd name="connsiteX1" fmla="*/ 11158 w 2931912"/>
              <a:gd name="connsiteY1" fmla="*/ 1696149 h 4561284"/>
              <a:gd name="connsiteX2" fmla="*/ 69423 w 2931912"/>
              <a:gd name="connsiteY2" fmla="*/ 3085406 h 4561284"/>
              <a:gd name="connsiteX3" fmla="*/ 319768 w 2931912"/>
              <a:gd name="connsiteY3" fmla="*/ 3776409 h 4561284"/>
              <a:gd name="connsiteX4" fmla="*/ 719818 w 2931912"/>
              <a:gd name="connsiteY4" fmla="*/ 4210749 h 4561284"/>
              <a:gd name="connsiteX5" fmla="*/ 1325608 w 2931912"/>
              <a:gd name="connsiteY5" fmla="*/ 4542219 h 4561284"/>
              <a:gd name="connsiteX6" fmla="*/ 1977118 w 2931912"/>
              <a:gd name="connsiteY6" fmla="*/ 4416489 h 4561284"/>
              <a:gd name="connsiteX7" fmla="*/ 2788648 w 2931912"/>
              <a:gd name="connsiteY7" fmla="*/ 3559239 h 4561284"/>
              <a:gd name="connsiteX8" fmla="*/ 2891518 w 2931912"/>
              <a:gd name="connsiteY8" fmla="*/ 1353249 h 4561284"/>
              <a:gd name="connsiteX9" fmla="*/ 2342878 w 2931912"/>
              <a:gd name="connsiteY9" fmla="*/ 255969 h 4561284"/>
              <a:gd name="connsiteX10" fmla="*/ 1051288 w 2931912"/>
              <a:gd name="connsiteY10" fmla="*/ 38799 h 4561284"/>
              <a:gd name="connsiteX11" fmla="*/ 114028 w 2931912"/>
              <a:gd name="connsiteY11" fmla="*/ 850329 h 4561284"/>
              <a:gd name="connsiteX0" fmla="*/ 114028 w 2891790"/>
              <a:gd name="connsiteY0" fmla="*/ 850329 h 4561284"/>
              <a:gd name="connsiteX1" fmla="*/ 11158 w 2891790"/>
              <a:gd name="connsiteY1" fmla="*/ 1696149 h 4561284"/>
              <a:gd name="connsiteX2" fmla="*/ 69423 w 2891790"/>
              <a:gd name="connsiteY2" fmla="*/ 3085406 h 4561284"/>
              <a:gd name="connsiteX3" fmla="*/ 319768 w 2891790"/>
              <a:gd name="connsiteY3" fmla="*/ 3776409 h 4561284"/>
              <a:gd name="connsiteX4" fmla="*/ 719818 w 2891790"/>
              <a:gd name="connsiteY4" fmla="*/ 4210749 h 4561284"/>
              <a:gd name="connsiteX5" fmla="*/ 1325608 w 2891790"/>
              <a:gd name="connsiteY5" fmla="*/ 4542219 h 4561284"/>
              <a:gd name="connsiteX6" fmla="*/ 1977118 w 2891790"/>
              <a:gd name="connsiteY6" fmla="*/ 4416489 h 4561284"/>
              <a:gd name="connsiteX7" fmla="*/ 2788648 w 2891790"/>
              <a:gd name="connsiteY7" fmla="*/ 3559239 h 4561284"/>
              <a:gd name="connsiteX8" fmla="*/ 2832044 w 2891790"/>
              <a:gd name="connsiteY8" fmla="*/ 1368118 h 4561284"/>
              <a:gd name="connsiteX9" fmla="*/ 2342878 w 2891790"/>
              <a:gd name="connsiteY9" fmla="*/ 255969 h 4561284"/>
              <a:gd name="connsiteX10" fmla="*/ 1051288 w 2891790"/>
              <a:gd name="connsiteY10" fmla="*/ 38799 h 4561284"/>
              <a:gd name="connsiteX11" fmla="*/ 114028 w 2891790"/>
              <a:gd name="connsiteY11" fmla="*/ 850329 h 4561284"/>
              <a:gd name="connsiteX0" fmla="*/ 114028 w 2869180"/>
              <a:gd name="connsiteY0" fmla="*/ 850329 h 4550144"/>
              <a:gd name="connsiteX1" fmla="*/ 11158 w 2869180"/>
              <a:gd name="connsiteY1" fmla="*/ 1696149 h 4550144"/>
              <a:gd name="connsiteX2" fmla="*/ 69423 w 2869180"/>
              <a:gd name="connsiteY2" fmla="*/ 3085406 h 4550144"/>
              <a:gd name="connsiteX3" fmla="*/ 319768 w 2869180"/>
              <a:gd name="connsiteY3" fmla="*/ 3776409 h 4550144"/>
              <a:gd name="connsiteX4" fmla="*/ 719818 w 2869180"/>
              <a:gd name="connsiteY4" fmla="*/ 4210749 h 4550144"/>
              <a:gd name="connsiteX5" fmla="*/ 1325608 w 2869180"/>
              <a:gd name="connsiteY5" fmla="*/ 4542219 h 4550144"/>
              <a:gd name="connsiteX6" fmla="*/ 1977118 w 2869180"/>
              <a:gd name="connsiteY6" fmla="*/ 4416489 h 4550144"/>
              <a:gd name="connsiteX7" fmla="*/ 2420100 w 2869180"/>
              <a:gd name="connsiteY7" fmla="*/ 4082974 h 4550144"/>
              <a:gd name="connsiteX8" fmla="*/ 2788648 w 2869180"/>
              <a:gd name="connsiteY8" fmla="*/ 3559239 h 4550144"/>
              <a:gd name="connsiteX9" fmla="*/ 2832044 w 2869180"/>
              <a:gd name="connsiteY9" fmla="*/ 1368118 h 4550144"/>
              <a:gd name="connsiteX10" fmla="*/ 2342878 w 2869180"/>
              <a:gd name="connsiteY10" fmla="*/ 255969 h 4550144"/>
              <a:gd name="connsiteX11" fmla="*/ 1051288 w 2869180"/>
              <a:gd name="connsiteY11" fmla="*/ 38799 h 4550144"/>
              <a:gd name="connsiteX12" fmla="*/ 114028 w 2869180"/>
              <a:gd name="connsiteY12" fmla="*/ 850329 h 4550144"/>
              <a:gd name="connsiteX0" fmla="*/ 114028 w 2865781"/>
              <a:gd name="connsiteY0" fmla="*/ 850329 h 4550144"/>
              <a:gd name="connsiteX1" fmla="*/ 11158 w 2865781"/>
              <a:gd name="connsiteY1" fmla="*/ 1696149 h 4550144"/>
              <a:gd name="connsiteX2" fmla="*/ 69423 w 2865781"/>
              <a:gd name="connsiteY2" fmla="*/ 3085406 h 4550144"/>
              <a:gd name="connsiteX3" fmla="*/ 319768 w 2865781"/>
              <a:gd name="connsiteY3" fmla="*/ 3776409 h 4550144"/>
              <a:gd name="connsiteX4" fmla="*/ 719818 w 2865781"/>
              <a:gd name="connsiteY4" fmla="*/ 4210749 h 4550144"/>
              <a:gd name="connsiteX5" fmla="*/ 1325608 w 2865781"/>
              <a:gd name="connsiteY5" fmla="*/ 4542219 h 4550144"/>
              <a:gd name="connsiteX6" fmla="*/ 1977118 w 2865781"/>
              <a:gd name="connsiteY6" fmla="*/ 4416489 h 4550144"/>
              <a:gd name="connsiteX7" fmla="*/ 2420100 w 2865781"/>
              <a:gd name="connsiteY7" fmla="*/ 4082974 h 4550144"/>
              <a:gd name="connsiteX8" fmla="*/ 2788648 w 2865781"/>
              <a:gd name="connsiteY8" fmla="*/ 3559239 h 4550144"/>
              <a:gd name="connsiteX9" fmla="*/ 2832044 w 2865781"/>
              <a:gd name="connsiteY9" fmla="*/ 1368118 h 4550144"/>
              <a:gd name="connsiteX10" fmla="*/ 2342878 w 2865781"/>
              <a:gd name="connsiteY10" fmla="*/ 255969 h 4550144"/>
              <a:gd name="connsiteX11" fmla="*/ 1051288 w 2865781"/>
              <a:gd name="connsiteY11" fmla="*/ 38799 h 4550144"/>
              <a:gd name="connsiteX12" fmla="*/ 114028 w 2865781"/>
              <a:gd name="connsiteY12" fmla="*/ 850329 h 4550144"/>
              <a:gd name="connsiteX0" fmla="*/ 114028 w 2903168"/>
              <a:gd name="connsiteY0" fmla="*/ 850329 h 4550144"/>
              <a:gd name="connsiteX1" fmla="*/ 11158 w 2903168"/>
              <a:gd name="connsiteY1" fmla="*/ 1696149 h 4550144"/>
              <a:gd name="connsiteX2" fmla="*/ 69423 w 2903168"/>
              <a:gd name="connsiteY2" fmla="*/ 3085406 h 4550144"/>
              <a:gd name="connsiteX3" fmla="*/ 319768 w 2903168"/>
              <a:gd name="connsiteY3" fmla="*/ 3776409 h 4550144"/>
              <a:gd name="connsiteX4" fmla="*/ 719818 w 2903168"/>
              <a:gd name="connsiteY4" fmla="*/ 4210749 h 4550144"/>
              <a:gd name="connsiteX5" fmla="*/ 1325608 w 2903168"/>
              <a:gd name="connsiteY5" fmla="*/ 4542219 h 4550144"/>
              <a:gd name="connsiteX6" fmla="*/ 1977118 w 2903168"/>
              <a:gd name="connsiteY6" fmla="*/ 4416489 h 4550144"/>
              <a:gd name="connsiteX7" fmla="*/ 2420100 w 2903168"/>
              <a:gd name="connsiteY7" fmla="*/ 4082974 h 4550144"/>
              <a:gd name="connsiteX8" fmla="*/ 2788648 w 2903168"/>
              <a:gd name="connsiteY8" fmla="*/ 3559239 h 4550144"/>
              <a:gd name="connsiteX9" fmla="*/ 2895887 w 2903168"/>
              <a:gd name="connsiteY9" fmla="*/ 2722525 h 4550144"/>
              <a:gd name="connsiteX10" fmla="*/ 2832044 w 2903168"/>
              <a:gd name="connsiteY10" fmla="*/ 1368118 h 4550144"/>
              <a:gd name="connsiteX11" fmla="*/ 2342878 w 2903168"/>
              <a:gd name="connsiteY11" fmla="*/ 255969 h 4550144"/>
              <a:gd name="connsiteX12" fmla="*/ 1051288 w 2903168"/>
              <a:gd name="connsiteY12" fmla="*/ 38799 h 4550144"/>
              <a:gd name="connsiteX13" fmla="*/ 114028 w 2903168"/>
              <a:gd name="connsiteY13" fmla="*/ 850329 h 4550144"/>
              <a:gd name="connsiteX0" fmla="*/ 114028 w 2897107"/>
              <a:gd name="connsiteY0" fmla="*/ 850329 h 4550144"/>
              <a:gd name="connsiteX1" fmla="*/ 11158 w 2897107"/>
              <a:gd name="connsiteY1" fmla="*/ 1696149 h 4550144"/>
              <a:gd name="connsiteX2" fmla="*/ 69423 w 2897107"/>
              <a:gd name="connsiteY2" fmla="*/ 3085406 h 4550144"/>
              <a:gd name="connsiteX3" fmla="*/ 319768 w 2897107"/>
              <a:gd name="connsiteY3" fmla="*/ 3776409 h 4550144"/>
              <a:gd name="connsiteX4" fmla="*/ 719818 w 2897107"/>
              <a:gd name="connsiteY4" fmla="*/ 4210749 h 4550144"/>
              <a:gd name="connsiteX5" fmla="*/ 1325608 w 2897107"/>
              <a:gd name="connsiteY5" fmla="*/ 4542219 h 4550144"/>
              <a:gd name="connsiteX6" fmla="*/ 1977118 w 2897107"/>
              <a:gd name="connsiteY6" fmla="*/ 4416489 h 4550144"/>
              <a:gd name="connsiteX7" fmla="*/ 2420100 w 2897107"/>
              <a:gd name="connsiteY7" fmla="*/ 4082974 h 4550144"/>
              <a:gd name="connsiteX8" fmla="*/ 2788648 w 2897107"/>
              <a:gd name="connsiteY8" fmla="*/ 3559239 h 4550144"/>
              <a:gd name="connsiteX9" fmla="*/ 2895887 w 2897107"/>
              <a:gd name="connsiteY9" fmla="*/ 2722525 h 4550144"/>
              <a:gd name="connsiteX10" fmla="*/ 2787440 w 2897107"/>
              <a:gd name="connsiteY10" fmla="*/ 1382986 h 4550144"/>
              <a:gd name="connsiteX11" fmla="*/ 2342878 w 2897107"/>
              <a:gd name="connsiteY11" fmla="*/ 255969 h 4550144"/>
              <a:gd name="connsiteX12" fmla="*/ 1051288 w 2897107"/>
              <a:gd name="connsiteY12" fmla="*/ 38799 h 4550144"/>
              <a:gd name="connsiteX13" fmla="*/ 114028 w 2897107"/>
              <a:gd name="connsiteY13" fmla="*/ 850329 h 4550144"/>
              <a:gd name="connsiteX0" fmla="*/ 114028 w 2897107"/>
              <a:gd name="connsiteY0" fmla="*/ 850329 h 4554521"/>
              <a:gd name="connsiteX1" fmla="*/ 11158 w 2897107"/>
              <a:gd name="connsiteY1" fmla="*/ 1696149 h 4554521"/>
              <a:gd name="connsiteX2" fmla="*/ 69423 w 2897107"/>
              <a:gd name="connsiteY2" fmla="*/ 3085406 h 4554521"/>
              <a:gd name="connsiteX3" fmla="*/ 319768 w 2897107"/>
              <a:gd name="connsiteY3" fmla="*/ 3776409 h 4554521"/>
              <a:gd name="connsiteX4" fmla="*/ 719818 w 2897107"/>
              <a:gd name="connsiteY4" fmla="*/ 4210749 h 4554521"/>
              <a:gd name="connsiteX5" fmla="*/ 1325608 w 2897107"/>
              <a:gd name="connsiteY5" fmla="*/ 4542219 h 4554521"/>
              <a:gd name="connsiteX6" fmla="*/ 1977118 w 2897107"/>
              <a:gd name="connsiteY6" fmla="*/ 4416489 h 4554521"/>
              <a:gd name="connsiteX7" fmla="*/ 2420100 w 2897107"/>
              <a:gd name="connsiteY7" fmla="*/ 4082974 h 4554521"/>
              <a:gd name="connsiteX8" fmla="*/ 2788648 w 2897107"/>
              <a:gd name="connsiteY8" fmla="*/ 3559239 h 4554521"/>
              <a:gd name="connsiteX9" fmla="*/ 2895887 w 2897107"/>
              <a:gd name="connsiteY9" fmla="*/ 2722525 h 4554521"/>
              <a:gd name="connsiteX10" fmla="*/ 2787440 w 2897107"/>
              <a:gd name="connsiteY10" fmla="*/ 1382986 h 4554521"/>
              <a:gd name="connsiteX11" fmla="*/ 2342878 w 2897107"/>
              <a:gd name="connsiteY11" fmla="*/ 255969 h 4554521"/>
              <a:gd name="connsiteX12" fmla="*/ 1051288 w 2897107"/>
              <a:gd name="connsiteY12" fmla="*/ 38799 h 4554521"/>
              <a:gd name="connsiteX13" fmla="*/ 114028 w 2897107"/>
              <a:gd name="connsiteY13" fmla="*/ 850329 h 4554521"/>
              <a:gd name="connsiteX0" fmla="*/ 114028 w 2896011"/>
              <a:gd name="connsiteY0" fmla="*/ 850329 h 4554521"/>
              <a:gd name="connsiteX1" fmla="*/ 11158 w 2896011"/>
              <a:gd name="connsiteY1" fmla="*/ 1696149 h 4554521"/>
              <a:gd name="connsiteX2" fmla="*/ 69423 w 2896011"/>
              <a:gd name="connsiteY2" fmla="*/ 3085406 h 4554521"/>
              <a:gd name="connsiteX3" fmla="*/ 319768 w 2896011"/>
              <a:gd name="connsiteY3" fmla="*/ 3776409 h 4554521"/>
              <a:gd name="connsiteX4" fmla="*/ 719818 w 2896011"/>
              <a:gd name="connsiteY4" fmla="*/ 4210749 h 4554521"/>
              <a:gd name="connsiteX5" fmla="*/ 1325608 w 2896011"/>
              <a:gd name="connsiteY5" fmla="*/ 4542219 h 4554521"/>
              <a:gd name="connsiteX6" fmla="*/ 1977118 w 2896011"/>
              <a:gd name="connsiteY6" fmla="*/ 4416489 h 4554521"/>
              <a:gd name="connsiteX7" fmla="*/ 2420100 w 2896011"/>
              <a:gd name="connsiteY7" fmla="*/ 4082974 h 4554521"/>
              <a:gd name="connsiteX8" fmla="*/ 2776291 w 2896011"/>
              <a:gd name="connsiteY8" fmla="*/ 3571596 h 4554521"/>
              <a:gd name="connsiteX9" fmla="*/ 2895887 w 2896011"/>
              <a:gd name="connsiteY9" fmla="*/ 2722525 h 4554521"/>
              <a:gd name="connsiteX10" fmla="*/ 2787440 w 2896011"/>
              <a:gd name="connsiteY10" fmla="*/ 1382986 h 4554521"/>
              <a:gd name="connsiteX11" fmla="*/ 2342878 w 2896011"/>
              <a:gd name="connsiteY11" fmla="*/ 255969 h 4554521"/>
              <a:gd name="connsiteX12" fmla="*/ 1051288 w 2896011"/>
              <a:gd name="connsiteY12" fmla="*/ 38799 h 4554521"/>
              <a:gd name="connsiteX13" fmla="*/ 114028 w 2896011"/>
              <a:gd name="connsiteY13" fmla="*/ 850329 h 4554521"/>
              <a:gd name="connsiteX0" fmla="*/ 114028 w 2897911"/>
              <a:gd name="connsiteY0" fmla="*/ 850329 h 4554521"/>
              <a:gd name="connsiteX1" fmla="*/ 11158 w 2897911"/>
              <a:gd name="connsiteY1" fmla="*/ 1696149 h 4554521"/>
              <a:gd name="connsiteX2" fmla="*/ 69423 w 2897911"/>
              <a:gd name="connsiteY2" fmla="*/ 3085406 h 4554521"/>
              <a:gd name="connsiteX3" fmla="*/ 319768 w 2897911"/>
              <a:gd name="connsiteY3" fmla="*/ 3776409 h 4554521"/>
              <a:gd name="connsiteX4" fmla="*/ 719818 w 2897911"/>
              <a:gd name="connsiteY4" fmla="*/ 4210749 h 4554521"/>
              <a:gd name="connsiteX5" fmla="*/ 1325608 w 2897911"/>
              <a:gd name="connsiteY5" fmla="*/ 4542219 h 4554521"/>
              <a:gd name="connsiteX6" fmla="*/ 1977118 w 2897911"/>
              <a:gd name="connsiteY6" fmla="*/ 4416489 h 4554521"/>
              <a:gd name="connsiteX7" fmla="*/ 2420100 w 2897911"/>
              <a:gd name="connsiteY7" fmla="*/ 4082974 h 4554521"/>
              <a:gd name="connsiteX8" fmla="*/ 2726864 w 2897911"/>
              <a:gd name="connsiteY8" fmla="*/ 3658093 h 4554521"/>
              <a:gd name="connsiteX9" fmla="*/ 2895887 w 2897911"/>
              <a:gd name="connsiteY9" fmla="*/ 2722525 h 4554521"/>
              <a:gd name="connsiteX10" fmla="*/ 2787440 w 2897911"/>
              <a:gd name="connsiteY10" fmla="*/ 1382986 h 4554521"/>
              <a:gd name="connsiteX11" fmla="*/ 2342878 w 2897911"/>
              <a:gd name="connsiteY11" fmla="*/ 255969 h 4554521"/>
              <a:gd name="connsiteX12" fmla="*/ 1051288 w 2897911"/>
              <a:gd name="connsiteY12" fmla="*/ 38799 h 4554521"/>
              <a:gd name="connsiteX13" fmla="*/ 114028 w 2897911"/>
              <a:gd name="connsiteY13" fmla="*/ 850329 h 4554521"/>
              <a:gd name="connsiteX0" fmla="*/ 114028 w 2897911"/>
              <a:gd name="connsiteY0" fmla="*/ 850329 h 4554521"/>
              <a:gd name="connsiteX1" fmla="*/ 11158 w 2897911"/>
              <a:gd name="connsiteY1" fmla="*/ 1696149 h 4554521"/>
              <a:gd name="connsiteX2" fmla="*/ 69423 w 2897911"/>
              <a:gd name="connsiteY2" fmla="*/ 3085406 h 4554521"/>
              <a:gd name="connsiteX3" fmla="*/ 319768 w 2897911"/>
              <a:gd name="connsiteY3" fmla="*/ 3776409 h 4554521"/>
              <a:gd name="connsiteX4" fmla="*/ 793959 w 2897911"/>
              <a:gd name="connsiteY4" fmla="*/ 4210749 h 4554521"/>
              <a:gd name="connsiteX5" fmla="*/ 1325608 w 2897911"/>
              <a:gd name="connsiteY5" fmla="*/ 4542219 h 4554521"/>
              <a:gd name="connsiteX6" fmla="*/ 1977118 w 2897911"/>
              <a:gd name="connsiteY6" fmla="*/ 4416489 h 4554521"/>
              <a:gd name="connsiteX7" fmla="*/ 2420100 w 2897911"/>
              <a:gd name="connsiteY7" fmla="*/ 4082974 h 4554521"/>
              <a:gd name="connsiteX8" fmla="*/ 2726864 w 2897911"/>
              <a:gd name="connsiteY8" fmla="*/ 3658093 h 4554521"/>
              <a:gd name="connsiteX9" fmla="*/ 2895887 w 2897911"/>
              <a:gd name="connsiteY9" fmla="*/ 2722525 h 4554521"/>
              <a:gd name="connsiteX10" fmla="*/ 2787440 w 2897911"/>
              <a:gd name="connsiteY10" fmla="*/ 1382986 h 4554521"/>
              <a:gd name="connsiteX11" fmla="*/ 2342878 w 2897911"/>
              <a:gd name="connsiteY11" fmla="*/ 255969 h 4554521"/>
              <a:gd name="connsiteX12" fmla="*/ 1051288 w 2897911"/>
              <a:gd name="connsiteY12" fmla="*/ 38799 h 4554521"/>
              <a:gd name="connsiteX13" fmla="*/ 114028 w 2897911"/>
              <a:gd name="connsiteY13" fmla="*/ 850329 h 4554521"/>
              <a:gd name="connsiteX0" fmla="*/ 116533 w 2900416"/>
              <a:gd name="connsiteY0" fmla="*/ 850329 h 4554521"/>
              <a:gd name="connsiteX1" fmla="*/ 13663 w 2900416"/>
              <a:gd name="connsiteY1" fmla="*/ 1696149 h 4554521"/>
              <a:gd name="connsiteX2" fmla="*/ 108998 w 2900416"/>
              <a:gd name="connsiteY2" fmla="*/ 3085406 h 4554521"/>
              <a:gd name="connsiteX3" fmla="*/ 322273 w 2900416"/>
              <a:gd name="connsiteY3" fmla="*/ 3776409 h 4554521"/>
              <a:gd name="connsiteX4" fmla="*/ 796464 w 2900416"/>
              <a:gd name="connsiteY4" fmla="*/ 4210749 h 4554521"/>
              <a:gd name="connsiteX5" fmla="*/ 1328113 w 2900416"/>
              <a:gd name="connsiteY5" fmla="*/ 4542219 h 4554521"/>
              <a:gd name="connsiteX6" fmla="*/ 1979623 w 2900416"/>
              <a:gd name="connsiteY6" fmla="*/ 4416489 h 4554521"/>
              <a:gd name="connsiteX7" fmla="*/ 2422605 w 2900416"/>
              <a:gd name="connsiteY7" fmla="*/ 4082974 h 4554521"/>
              <a:gd name="connsiteX8" fmla="*/ 2729369 w 2900416"/>
              <a:gd name="connsiteY8" fmla="*/ 3658093 h 4554521"/>
              <a:gd name="connsiteX9" fmla="*/ 2898392 w 2900416"/>
              <a:gd name="connsiteY9" fmla="*/ 2722525 h 4554521"/>
              <a:gd name="connsiteX10" fmla="*/ 2789945 w 2900416"/>
              <a:gd name="connsiteY10" fmla="*/ 1382986 h 4554521"/>
              <a:gd name="connsiteX11" fmla="*/ 2345383 w 2900416"/>
              <a:gd name="connsiteY11" fmla="*/ 255969 h 4554521"/>
              <a:gd name="connsiteX12" fmla="*/ 1053793 w 2900416"/>
              <a:gd name="connsiteY12" fmla="*/ 38799 h 4554521"/>
              <a:gd name="connsiteX13" fmla="*/ 116533 w 2900416"/>
              <a:gd name="connsiteY13" fmla="*/ 850329 h 4554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900416" h="4554521">
                <a:moveTo>
                  <a:pt x="116533" y="850329"/>
                </a:moveTo>
                <a:cubicBezTo>
                  <a:pt x="-56822" y="1126554"/>
                  <a:pt x="14919" y="1323636"/>
                  <a:pt x="13663" y="1696149"/>
                </a:cubicBezTo>
                <a:cubicBezTo>
                  <a:pt x="12407" y="2068662"/>
                  <a:pt x="57563" y="2738696"/>
                  <a:pt x="108998" y="3085406"/>
                </a:cubicBezTo>
                <a:cubicBezTo>
                  <a:pt x="160433" y="3432116"/>
                  <a:pt x="207695" y="3588852"/>
                  <a:pt x="322273" y="3776409"/>
                </a:cubicBezTo>
                <a:cubicBezTo>
                  <a:pt x="436851" y="3963966"/>
                  <a:pt x="628824" y="4083114"/>
                  <a:pt x="796464" y="4210749"/>
                </a:cubicBezTo>
                <a:cubicBezTo>
                  <a:pt x="964104" y="4338384"/>
                  <a:pt x="1130920" y="4507929"/>
                  <a:pt x="1328113" y="4542219"/>
                </a:cubicBezTo>
                <a:cubicBezTo>
                  <a:pt x="1525306" y="4576509"/>
                  <a:pt x="1832834" y="4540531"/>
                  <a:pt x="1979623" y="4416489"/>
                </a:cubicBezTo>
                <a:cubicBezTo>
                  <a:pt x="2126412" y="4292447"/>
                  <a:pt x="2297647" y="4209373"/>
                  <a:pt x="2422605" y="4082974"/>
                </a:cubicBezTo>
                <a:cubicBezTo>
                  <a:pt x="2547563" y="3956575"/>
                  <a:pt x="2650071" y="3884835"/>
                  <a:pt x="2729369" y="3658093"/>
                </a:cubicBezTo>
                <a:cubicBezTo>
                  <a:pt x="2808667" y="3431352"/>
                  <a:pt x="2888296" y="3101709"/>
                  <a:pt x="2898392" y="2722525"/>
                </a:cubicBezTo>
                <a:cubicBezTo>
                  <a:pt x="2908488" y="2343341"/>
                  <a:pt x="2882113" y="1794079"/>
                  <a:pt x="2789945" y="1382986"/>
                </a:cubicBezTo>
                <a:cubicBezTo>
                  <a:pt x="2697777" y="971893"/>
                  <a:pt x="2652088" y="475044"/>
                  <a:pt x="2345383" y="255969"/>
                </a:cubicBezTo>
                <a:cubicBezTo>
                  <a:pt x="2038678" y="36894"/>
                  <a:pt x="1425268" y="-60261"/>
                  <a:pt x="1053793" y="38799"/>
                </a:cubicBezTo>
                <a:cubicBezTo>
                  <a:pt x="682318" y="137859"/>
                  <a:pt x="289888" y="574104"/>
                  <a:pt x="116533" y="850329"/>
                </a:cubicBezTo>
                <a:close/>
              </a:path>
            </a:pathLst>
          </a:custGeom>
          <a:solidFill>
            <a:srgbClr val="D2917B"/>
          </a:solidFill>
          <a:ln>
            <a:solidFill>
              <a:srgbClr val="AD76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AB9A946F-1E3A-264F-B2EF-49DF8809FD04}"/>
              </a:ext>
            </a:extLst>
          </p:cNvPr>
          <p:cNvSpPr/>
          <p:nvPr/>
        </p:nvSpPr>
        <p:spPr>
          <a:xfrm>
            <a:off x="4872329" y="2626046"/>
            <a:ext cx="822778" cy="238524"/>
          </a:xfrm>
          <a:custGeom>
            <a:avLst/>
            <a:gdLst>
              <a:gd name="connsiteX0" fmla="*/ 857439 w 858546"/>
              <a:gd name="connsiteY0" fmla="*/ 119923 h 198422"/>
              <a:gd name="connsiteX1" fmla="*/ 143761 w 858546"/>
              <a:gd name="connsiteY1" fmla="*/ 977 h 198422"/>
              <a:gd name="connsiteX2" fmla="*/ 9947 w 858546"/>
              <a:gd name="connsiteY2" fmla="*/ 194265 h 198422"/>
              <a:gd name="connsiteX3" fmla="*/ 299878 w 858546"/>
              <a:gd name="connsiteY3" fmla="*/ 134791 h 198422"/>
              <a:gd name="connsiteX4" fmla="*/ 857439 w 858546"/>
              <a:gd name="connsiteY4" fmla="*/ 119923 h 198422"/>
              <a:gd name="connsiteX0" fmla="*/ 844701 w 845796"/>
              <a:gd name="connsiteY0" fmla="*/ 120965 h 235693"/>
              <a:gd name="connsiteX1" fmla="*/ 131023 w 845796"/>
              <a:gd name="connsiteY1" fmla="*/ 2019 h 235693"/>
              <a:gd name="connsiteX2" fmla="*/ 12077 w 845796"/>
              <a:gd name="connsiteY2" fmla="*/ 232478 h 235693"/>
              <a:gd name="connsiteX3" fmla="*/ 287140 w 845796"/>
              <a:gd name="connsiteY3" fmla="*/ 135833 h 235693"/>
              <a:gd name="connsiteX4" fmla="*/ 844701 w 845796"/>
              <a:gd name="connsiteY4" fmla="*/ 120965 h 235693"/>
              <a:gd name="connsiteX0" fmla="*/ 844701 w 845917"/>
              <a:gd name="connsiteY0" fmla="*/ 121043 h 236864"/>
              <a:gd name="connsiteX1" fmla="*/ 131023 w 845917"/>
              <a:gd name="connsiteY1" fmla="*/ 2097 h 236864"/>
              <a:gd name="connsiteX2" fmla="*/ 12077 w 845917"/>
              <a:gd name="connsiteY2" fmla="*/ 232556 h 236864"/>
              <a:gd name="connsiteX3" fmla="*/ 294574 w 845917"/>
              <a:gd name="connsiteY3" fmla="*/ 165648 h 236864"/>
              <a:gd name="connsiteX4" fmla="*/ 844701 w 845917"/>
              <a:gd name="connsiteY4" fmla="*/ 121043 h 236864"/>
              <a:gd name="connsiteX0" fmla="*/ 844701 w 871730"/>
              <a:gd name="connsiteY0" fmla="*/ 121064 h 236513"/>
              <a:gd name="connsiteX1" fmla="*/ 131023 w 871730"/>
              <a:gd name="connsiteY1" fmla="*/ 2118 h 236513"/>
              <a:gd name="connsiteX2" fmla="*/ 12077 w 871730"/>
              <a:gd name="connsiteY2" fmla="*/ 232577 h 236513"/>
              <a:gd name="connsiteX3" fmla="*/ 294574 w 871730"/>
              <a:gd name="connsiteY3" fmla="*/ 165669 h 236513"/>
              <a:gd name="connsiteX4" fmla="*/ 681150 w 871730"/>
              <a:gd name="connsiteY4" fmla="*/ 173102 h 236513"/>
              <a:gd name="connsiteX5" fmla="*/ 844701 w 871730"/>
              <a:gd name="connsiteY5" fmla="*/ 121064 h 236513"/>
              <a:gd name="connsiteX0" fmla="*/ 745646 w 789429"/>
              <a:gd name="connsiteY0" fmla="*/ 93309 h 238495"/>
              <a:gd name="connsiteX1" fmla="*/ 128612 w 789429"/>
              <a:gd name="connsiteY1" fmla="*/ 4100 h 238495"/>
              <a:gd name="connsiteX2" fmla="*/ 9666 w 789429"/>
              <a:gd name="connsiteY2" fmla="*/ 234559 h 238495"/>
              <a:gd name="connsiteX3" fmla="*/ 292163 w 789429"/>
              <a:gd name="connsiteY3" fmla="*/ 167651 h 238495"/>
              <a:gd name="connsiteX4" fmla="*/ 678739 w 789429"/>
              <a:gd name="connsiteY4" fmla="*/ 175084 h 238495"/>
              <a:gd name="connsiteX5" fmla="*/ 745646 w 789429"/>
              <a:gd name="connsiteY5" fmla="*/ 93309 h 238495"/>
              <a:gd name="connsiteX0" fmla="*/ 745646 w 822778"/>
              <a:gd name="connsiteY0" fmla="*/ 93612 h 238524"/>
              <a:gd name="connsiteX1" fmla="*/ 128612 w 822778"/>
              <a:gd name="connsiteY1" fmla="*/ 4403 h 238524"/>
              <a:gd name="connsiteX2" fmla="*/ 9666 w 822778"/>
              <a:gd name="connsiteY2" fmla="*/ 234862 h 238524"/>
              <a:gd name="connsiteX3" fmla="*/ 292163 w 822778"/>
              <a:gd name="connsiteY3" fmla="*/ 167954 h 238524"/>
              <a:gd name="connsiteX4" fmla="*/ 753081 w 822778"/>
              <a:gd name="connsiteY4" fmla="*/ 219992 h 238524"/>
              <a:gd name="connsiteX5" fmla="*/ 745646 w 822778"/>
              <a:gd name="connsiteY5" fmla="*/ 93612 h 238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22778" h="238524">
                <a:moveTo>
                  <a:pt x="745646" y="93612"/>
                </a:moveTo>
                <a:cubicBezTo>
                  <a:pt x="641568" y="57681"/>
                  <a:pt x="251275" y="-19139"/>
                  <a:pt x="128612" y="4403"/>
                </a:cubicBezTo>
                <a:cubicBezTo>
                  <a:pt x="5949" y="27945"/>
                  <a:pt x="-16354" y="212560"/>
                  <a:pt x="9666" y="234862"/>
                </a:cubicBezTo>
                <a:cubicBezTo>
                  <a:pt x="35686" y="257164"/>
                  <a:pt x="168261" y="170432"/>
                  <a:pt x="292163" y="167954"/>
                </a:cubicBezTo>
                <a:cubicBezTo>
                  <a:pt x="416065" y="165476"/>
                  <a:pt x="661393" y="227426"/>
                  <a:pt x="753081" y="219992"/>
                </a:cubicBezTo>
                <a:cubicBezTo>
                  <a:pt x="844769" y="212558"/>
                  <a:pt x="849724" y="129543"/>
                  <a:pt x="745646" y="93612"/>
                </a:cubicBez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FD73AD06-F335-3843-B7AC-642BACDA46A7}"/>
              </a:ext>
            </a:extLst>
          </p:cNvPr>
          <p:cNvSpPr/>
          <p:nvPr/>
        </p:nvSpPr>
        <p:spPr>
          <a:xfrm>
            <a:off x="6453973" y="2583782"/>
            <a:ext cx="771807" cy="245014"/>
          </a:xfrm>
          <a:custGeom>
            <a:avLst/>
            <a:gdLst>
              <a:gd name="connsiteX0" fmla="*/ 41230 w 771807"/>
              <a:gd name="connsiteY0" fmla="*/ 121008 h 245014"/>
              <a:gd name="connsiteX1" fmla="*/ 539318 w 771807"/>
              <a:gd name="connsiteY1" fmla="*/ 2062 h 245014"/>
              <a:gd name="connsiteX2" fmla="*/ 769776 w 771807"/>
              <a:gd name="connsiteY2" fmla="*/ 225086 h 245014"/>
              <a:gd name="connsiteX3" fmla="*/ 420371 w 771807"/>
              <a:gd name="connsiteY3" fmla="*/ 217652 h 245014"/>
              <a:gd name="connsiteX4" fmla="*/ 70966 w 771807"/>
              <a:gd name="connsiteY4" fmla="*/ 239955 h 245014"/>
              <a:gd name="connsiteX5" fmla="*/ 41230 w 771807"/>
              <a:gd name="connsiteY5" fmla="*/ 121008 h 245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1807" h="245014">
                <a:moveTo>
                  <a:pt x="41230" y="121008"/>
                </a:moveTo>
                <a:cubicBezTo>
                  <a:pt x="119289" y="81359"/>
                  <a:pt x="417894" y="-15284"/>
                  <a:pt x="539318" y="2062"/>
                </a:cubicBezTo>
                <a:cubicBezTo>
                  <a:pt x="660742" y="19408"/>
                  <a:pt x="789600" y="189155"/>
                  <a:pt x="769776" y="225086"/>
                </a:cubicBezTo>
                <a:cubicBezTo>
                  <a:pt x="749952" y="261017"/>
                  <a:pt x="536839" y="215174"/>
                  <a:pt x="420371" y="217652"/>
                </a:cubicBezTo>
                <a:cubicBezTo>
                  <a:pt x="303903" y="220130"/>
                  <a:pt x="132917" y="258540"/>
                  <a:pt x="70966" y="239955"/>
                </a:cubicBezTo>
                <a:cubicBezTo>
                  <a:pt x="9015" y="221370"/>
                  <a:pt x="-36829" y="160657"/>
                  <a:pt x="41230" y="121008"/>
                </a:cubicBez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D847EF29-1B82-984A-AB48-5C81FA2548DB}"/>
              </a:ext>
            </a:extLst>
          </p:cNvPr>
          <p:cNvSpPr/>
          <p:nvPr/>
        </p:nvSpPr>
        <p:spPr>
          <a:xfrm>
            <a:off x="4506254" y="2634200"/>
            <a:ext cx="3029175" cy="1063071"/>
          </a:xfrm>
          <a:custGeom>
            <a:avLst/>
            <a:gdLst>
              <a:gd name="connsiteX0" fmla="*/ 671083 w 3029175"/>
              <a:gd name="connsiteY0" fmla="*/ 93700 h 1063071"/>
              <a:gd name="connsiteX1" fmla="*/ 507895 w 3029175"/>
              <a:gd name="connsiteY1" fmla="*/ 104717 h 1063071"/>
              <a:gd name="connsiteX2" fmla="*/ 265525 w 3029175"/>
              <a:gd name="connsiteY2" fmla="*/ 225902 h 1063071"/>
              <a:gd name="connsiteX3" fmla="*/ 188406 w 3029175"/>
              <a:gd name="connsiteY3" fmla="*/ 341580 h 1063071"/>
              <a:gd name="connsiteX4" fmla="*/ 193915 w 3029175"/>
              <a:gd name="connsiteY4" fmla="*/ 457256 h 1063071"/>
              <a:gd name="connsiteX5" fmla="*/ 265525 w 3029175"/>
              <a:gd name="connsiteY5" fmla="*/ 727169 h 1063071"/>
              <a:gd name="connsiteX6" fmla="*/ 414252 w 3029175"/>
              <a:gd name="connsiteY6" fmla="*/ 919965 h 1063071"/>
              <a:gd name="connsiteX7" fmla="*/ 673149 w 3029175"/>
              <a:gd name="connsiteY7" fmla="*/ 1030133 h 1063071"/>
              <a:gd name="connsiteX8" fmla="*/ 1009163 w 3029175"/>
              <a:gd name="connsiteY8" fmla="*/ 986066 h 1063071"/>
              <a:gd name="connsiteX9" fmla="*/ 1207467 w 3029175"/>
              <a:gd name="connsiteY9" fmla="*/ 754712 h 1063071"/>
              <a:gd name="connsiteX10" fmla="*/ 1273568 w 3029175"/>
              <a:gd name="connsiteY10" fmla="*/ 418697 h 1063071"/>
              <a:gd name="connsiteX11" fmla="*/ 1146874 w 3029175"/>
              <a:gd name="connsiteY11" fmla="*/ 198360 h 1063071"/>
              <a:gd name="connsiteX12" fmla="*/ 843910 w 3029175"/>
              <a:gd name="connsiteY12" fmla="*/ 110225 h 1063071"/>
              <a:gd name="connsiteX13" fmla="*/ 671083 w 3029175"/>
              <a:gd name="connsiteY13" fmla="*/ 93700 h 1063071"/>
              <a:gd name="connsiteX14" fmla="*/ 2379876 w 3029175"/>
              <a:gd name="connsiteY14" fmla="*/ 36779 h 1063071"/>
              <a:gd name="connsiteX15" fmla="*/ 2212660 w 3029175"/>
              <a:gd name="connsiteY15" fmla="*/ 53304 h 1063071"/>
              <a:gd name="connsiteX16" fmla="*/ 1919531 w 3029175"/>
              <a:gd name="connsiteY16" fmla="*/ 141439 h 1063071"/>
              <a:gd name="connsiteX17" fmla="*/ 1796950 w 3029175"/>
              <a:gd name="connsiteY17" fmla="*/ 361776 h 1063071"/>
              <a:gd name="connsiteX18" fmla="*/ 1860905 w 3029175"/>
              <a:gd name="connsiteY18" fmla="*/ 697791 h 1063071"/>
              <a:gd name="connsiteX19" fmla="*/ 2052771 w 3029175"/>
              <a:gd name="connsiteY19" fmla="*/ 929145 h 1063071"/>
              <a:gd name="connsiteX20" fmla="*/ 2377877 w 3029175"/>
              <a:gd name="connsiteY20" fmla="*/ 973212 h 1063071"/>
              <a:gd name="connsiteX21" fmla="*/ 2628370 w 3029175"/>
              <a:gd name="connsiteY21" fmla="*/ 863044 h 1063071"/>
              <a:gd name="connsiteX22" fmla="*/ 2772269 w 3029175"/>
              <a:gd name="connsiteY22" fmla="*/ 670248 h 1063071"/>
              <a:gd name="connsiteX23" fmla="*/ 2841554 w 3029175"/>
              <a:gd name="connsiteY23" fmla="*/ 400335 h 1063071"/>
              <a:gd name="connsiteX24" fmla="*/ 2846884 w 3029175"/>
              <a:gd name="connsiteY24" fmla="*/ 284659 h 1063071"/>
              <a:gd name="connsiteX25" fmla="*/ 2772269 w 3029175"/>
              <a:gd name="connsiteY25" fmla="*/ 168981 h 1063071"/>
              <a:gd name="connsiteX26" fmla="*/ 2537767 w 3029175"/>
              <a:gd name="connsiteY26" fmla="*/ 47796 h 1063071"/>
              <a:gd name="connsiteX27" fmla="*/ 2379876 w 3029175"/>
              <a:gd name="connsiteY27" fmla="*/ 36779 h 1063071"/>
              <a:gd name="connsiteX28" fmla="*/ 2433305 w 3029175"/>
              <a:gd name="connsiteY28" fmla="*/ 9 h 1063071"/>
              <a:gd name="connsiteX29" fmla="*/ 2686785 w 3029175"/>
              <a:gd name="connsiteY29" fmla="*/ 66704 h 1063071"/>
              <a:gd name="connsiteX30" fmla="*/ 2718974 w 3029175"/>
              <a:gd name="connsiteY30" fmla="*/ 69828 h 1063071"/>
              <a:gd name="connsiteX31" fmla="*/ 3001444 w 3029175"/>
              <a:gd name="connsiteY31" fmla="*/ 179997 h 1063071"/>
              <a:gd name="connsiteX32" fmla="*/ 3006773 w 3029175"/>
              <a:gd name="connsiteY32" fmla="*/ 257115 h 1063071"/>
              <a:gd name="connsiteX33" fmla="*/ 2896710 w 3029175"/>
              <a:gd name="connsiteY33" fmla="*/ 307423 h 1063071"/>
              <a:gd name="connsiteX34" fmla="*/ 2893410 w 3029175"/>
              <a:gd name="connsiteY34" fmla="*/ 306270 h 1063071"/>
              <a:gd name="connsiteX35" fmla="*/ 2895674 w 3029175"/>
              <a:gd name="connsiteY35" fmla="*/ 359021 h 1063071"/>
              <a:gd name="connsiteX36" fmla="*/ 2857544 w 3029175"/>
              <a:gd name="connsiteY36" fmla="*/ 527028 h 1063071"/>
              <a:gd name="connsiteX37" fmla="*/ 2712576 w 3029175"/>
              <a:gd name="connsiteY37" fmla="*/ 830268 h 1063071"/>
              <a:gd name="connsiteX38" fmla="*/ 2394398 w 3029175"/>
              <a:gd name="connsiteY38" fmla="*/ 1005023 h 1063071"/>
              <a:gd name="connsiteX39" fmla="*/ 2053703 w 3029175"/>
              <a:gd name="connsiteY39" fmla="*/ 941125 h 1063071"/>
              <a:gd name="connsiteX40" fmla="*/ 1834258 w 3029175"/>
              <a:gd name="connsiteY40" fmla="*/ 714315 h 1063071"/>
              <a:gd name="connsiteX41" fmla="*/ 1750305 w 3029175"/>
              <a:gd name="connsiteY41" fmla="*/ 312509 h 1063071"/>
              <a:gd name="connsiteX42" fmla="*/ 1752790 w 3029175"/>
              <a:gd name="connsiteY42" fmla="*/ 290049 h 1063071"/>
              <a:gd name="connsiteX43" fmla="*/ 1747637 w 3029175"/>
              <a:gd name="connsiteY43" fmla="*/ 289592 h 1063071"/>
              <a:gd name="connsiteX44" fmla="*/ 1620599 w 3029175"/>
              <a:gd name="connsiteY44" fmla="*/ 253443 h 1063071"/>
              <a:gd name="connsiteX45" fmla="*/ 1378228 w 3029175"/>
              <a:gd name="connsiteY45" fmla="*/ 269969 h 1063071"/>
              <a:gd name="connsiteX46" fmla="*/ 1329341 w 3029175"/>
              <a:gd name="connsiteY46" fmla="*/ 314036 h 1063071"/>
              <a:gd name="connsiteX47" fmla="*/ 1317888 w 3029175"/>
              <a:gd name="connsiteY47" fmla="*/ 335405 h 1063071"/>
              <a:gd name="connsiteX48" fmla="*/ 1321778 w 3029175"/>
              <a:gd name="connsiteY48" fmla="*/ 369430 h 1063071"/>
              <a:gd name="connsiteX49" fmla="*/ 1235008 w 3029175"/>
              <a:gd name="connsiteY49" fmla="*/ 771236 h 1063071"/>
              <a:gd name="connsiteX50" fmla="*/ 1008200 w 3029175"/>
              <a:gd name="connsiteY50" fmla="*/ 998046 h 1063071"/>
              <a:gd name="connsiteX51" fmla="*/ 656074 w 3029175"/>
              <a:gd name="connsiteY51" fmla="*/ 1061944 h 1063071"/>
              <a:gd name="connsiteX52" fmla="*/ 327221 w 3029175"/>
              <a:gd name="connsiteY52" fmla="*/ 887189 h 1063071"/>
              <a:gd name="connsiteX53" fmla="*/ 177389 w 3029175"/>
              <a:gd name="connsiteY53" fmla="*/ 583949 h 1063071"/>
              <a:gd name="connsiteX54" fmla="*/ 137979 w 3029175"/>
              <a:gd name="connsiteY54" fmla="*/ 415942 h 1063071"/>
              <a:gd name="connsiteX55" fmla="*/ 140319 w 3029175"/>
              <a:gd name="connsiteY55" fmla="*/ 363191 h 1063071"/>
              <a:gd name="connsiteX56" fmla="*/ 136909 w 3029175"/>
              <a:gd name="connsiteY56" fmla="*/ 364344 h 1063071"/>
              <a:gd name="connsiteX57" fmla="*/ 23153 w 3029175"/>
              <a:gd name="connsiteY57" fmla="*/ 314036 h 1063071"/>
              <a:gd name="connsiteX58" fmla="*/ 28661 w 3029175"/>
              <a:gd name="connsiteY58" fmla="*/ 236918 h 1063071"/>
              <a:gd name="connsiteX59" fmla="*/ 320608 w 3029175"/>
              <a:gd name="connsiteY59" fmla="*/ 126749 h 1063071"/>
              <a:gd name="connsiteX60" fmla="*/ 353877 w 3029175"/>
              <a:gd name="connsiteY60" fmla="*/ 123625 h 1063071"/>
              <a:gd name="connsiteX61" fmla="*/ 615862 w 3029175"/>
              <a:gd name="connsiteY61" fmla="*/ 56930 h 1063071"/>
              <a:gd name="connsiteX62" fmla="*/ 1256017 w 3029175"/>
              <a:gd name="connsiteY62" fmla="*/ 204324 h 1063071"/>
              <a:gd name="connsiteX63" fmla="*/ 1269531 w 3029175"/>
              <a:gd name="connsiteY63" fmla="*/ 219703 h 1063071"/>
              <a:gd name="connsiteX64" fmla="*/ 1301627 w 3029175"/>
              <a:gd name="connsiteY64" fmla="*/ 204642 h 1063071"/>
              <a:gd name="connsiteX65" fmla="*/ 1482888 w 3029175"/>
              <a:gd name="connsiteY65" fmla="*/ 187342 h 1063071"/>
              <a:gd name="connsiteX66" fmla="*/ 1739676 w 3029175"/>
              <a:gd name="connsiteY66" fmla="*/ 198316 h 1063071"/>
              <a:gd name="connsiteX67" fmla="*/ 1771434 w 3029175"/>
              <a:gd name="connsiteY67" fmla="*/ 204458 h 1063071"/>
              <a:gd name="connsiteX68" fmla="*/ 1775097 w 3029175"/>
              <a:gd name="connsiteY68" fmla="*/ 193080 h 1063071"/>
              <a:gd name="connsiteX69" fmla="*/ 2433305 w 3029175"/>
              <a:gd name="connsiteY69" fmla="*/ 9 h 1063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3029175" h="1063071">
                <a:moveTo>
                  <a:pt x="671083" y="93700"/>
                </a:moveTo>
                <a:cubicBezTo>
                  <a:pt x="612785" y="92093"/>
                  <a:pt x="556094" y="95077"/>
                  <a:pt x="507895" y="104717"/>
                </a:cubicBezTo>
                <a:cubicBezTo>
                  <a:pt x="411498" y="123997"/>
                  <a:pt x="318773" y="186425"/>
                  <a:pt x="265525" y="225902"/>
                </a:cubicBezTo>
                <a:cubicBezTo>
                  <a:pt x="212277" y="265379"/>
                  <a:pt x="200341" y="303021"/>
                  <a:pt x="188406" y="341580"/>
                </a:cubicBezTo>
                <a:cubicBezTo>
                  <a:pt x="176471" y="380139"/>
                  <a:pt x="181062" y="392991"/>
                  <a:pt x="193915" y="457256"/>
                </a:cubicBezTo>
                <a:cubicBezTo>
                  <a:pt x="206768" y="521521"/>
                  <a:pt x="228802" y="650051"/>
                  <a:pt x="265525" y="727169"/>
                </a:cubicBezTo>
                <a:cubicBezTo>
                  <a:pt x="302248" y="804287"/>
                  <a:pt x="346315" y="869471"/>
                  <a:pt x="414252" y="919965"/>
                </a:cubicBezTo>
                <a:cubicBezTo>
                  <a:pt x="482189" y="970459"/>
                  <a:pt x="573997" y="1019116"/>
                  <a:pt x="673149" y="1030133"/>
                </a:cubicBezTo>
                <a:cubicBezTo>
                  <a:pt x="772301" y="1041150"/>
                  <a:pt x="920110" y="1031970"/>
                  <a:pt x="1009163" y="986066"/>
                </a:cubicBezTo>
                <a:cubicBezTo>
                  <a:pt x="1098216" y="940163"/>
                  <a:pt x="1163400" y="849273"/>
                  <a:pt x="1207467" y="754712"/>
                </a:cubicBezTo>
                <a:cubicBezTo>
                  <a:pt x="1251534" y="660151"/>
                  <a:pt x="1283667" y="511422"/>
                  <a:pt x="1273568" y="418697"/>
                </a:cubicBezTo>
                <a:cubicBezTo>
                  <a:pt x="1263469" y="325972"/>
                  <a:pt x="1218484" y="249772"/>
                  <a:pt x="1146874" y="198360"/>
                </a:cubicBezTo>
                <a:cubicBezTo>
                  <a:pt x="1075264" y="146948"/>
                  <a:pt x="953161" y="127668"/>
                  <a:pt x="843910" y="110225"/>
                </a:cubicBezTo>
                <a:cubicBezTo>
                  <a:pt x="789285" y="101504"/>
                  <a:pt x="729381" y="95307"/>
                  <a:pt x="671083" y="93700"/>
                </a:cubicBezTo>
                <a:close/>
                <a:moveTo>
                  <a:pt x="2379876" y="36779"/>
                </a:moveTo>
                <a:cubicBezTo>
                  <a:pt x="2323471" y="38386"/>
                  <a:pt x="2265511" y="44583"/>
                  <a:pt x="2212660" y="53304"/>
                </a:cubicBezTo>
                <a:cubicBezTo>
                  <a:pt x="2106955" y="70747"/>
                  <a:pt x="1988816" y="90027"/>
                  <a:pt x="1919531" y="141439"/>
                </a:cubicBezTo>
                <a:cubicBezTo>
                  <a:pt x="1850245" y="192851"/>
                  <a:pt x="1806721" y="269051"/>
                  <a:pt x="1796950" y="361776"/>
                </a:cubicBezTo>
                <a:cubicBezTo>
                  <a:pt x="1787178" y="454501"/>
                  <a:pt x="1818268" y="603230"/>
                  <a:pt x="1860905" y="697791"/>
                </a:cubicBezTo>
                <a:cubicBezTo>
                  <a:pt x="1903541" y="792352"/>
                  <a:pt x="1966609" y="883242"/>
                  <a:pt x="2052771" y="929145"/>
                </a:cubicBezTo>
                <a:cubicBezTo>
                  <a:pt x="2138933" y="975049"/>
                  <a:pt x="2281944" y="984229"/>
                  <a:pt x="2377877" y="973212"/>
                </a:cubicBezTo>
                <a:cubicBezTo>
                  <a:pt x="2473811" y="962195"/>
                  <a:pt x="2562638" y="913538"/>
                  <a:pt x="2628370" y="863044"/>
                </a:cubicBezTo>
                <a:cubicBezTo>
                  <a:pt x="2694102" y="812550"/>
                  <a:pt x="2736738" y="747366"/>
                  <a:pt x="2772269" y="670248"/>
                </a:cubicBezTo>
                <a:cubicBezTo>
                  <a:pt x="2807800" y="593130"/>
                  <a:pt x="2829118" y="464600"/>
                  <a:pt x="2841554" y="400335"/>
                </a:cubicBezTo>
                <a:cubicBezTo>
                  <a:pt x="2853990" y="336070"/>
                  <a:pt x="2858432" y="323218"/>
                  <a:pt x="2846884" y="284659"/>
                </a:cubicBezTo>
                <a:cubicBezTo>
                  <a:pt x="2835337" y="246100"/>
                  <a:pt x="2823788" y="208458"/>
                  <a:pt x="2772269" y="168981"/>
                </a:cubicBezTo>
                <a:cubicBezTo>
                  <a:pt x="2720749" y="129504"/>
                  <a:pt x="2631035" y="67076"/>
                  <a:pt x="2537767" y="47796"/>
                </a:cubicBezTo>
                <a:cubicBezTo>
                  <a:pt x="2491132" y="38156"/>
                  <a:pt x="2436282" y="35172"/>
                  <a:pt x="2379876" y="36779"/>
                </a:cubicBezTo>
                <a:close/>
                <a:moveTo>
                  <a:pt x="2433305" y="9"/>
                </a:moveTo>
                <a:cubicBezTo>
                  <a:pt x="2523541" y="468"/>
                  <a:pt x="2612023" y="28154"/>
                  <a:pt x="2686785" y="66704"/>
                </a:cubicBezTo>
                <a:cubicBezTo>
                  <a:pt x="2734397" y="78340"/>
                  <a:pt x="2666531" y="50946"/>
                  <a:pt x="2718974" y="69828"/>
                </a:cubicBezTo>
                <a:cubicBezTo>
                  <a:pt x="2771417" y="88710"/>
                  <a:pt x="2952589" y="153373"/>
                  <a:pt x="3001444" y="179997"/>
                </a:cubicBezTo>
                <a:cubicBezTo>
                  <a:pt x="3049410" y="211211"/>
                  <a:pt x="3024228" y="235877"/>
                  <a:pt x="3006773" y="257115"/>
                </a:cubicBezTo>
                <a:cubicBezTo>
                  <a:pt x="2989318" y="278353"/>
                  <a:pt x="2939348" y="313849"/>
                  <a:pt x="2896710" y="307423"/>
                </a:cubicBezTo>
                <a:lnTo>
                  <a:pt x="2893410" y="306270"/>
                </a:lnTo>
                <a:lnTo>
                  <a:pt x="2895674" y="359021"/>
                </a:lnTo>
                <a:cubicBezTo>
                  <a:pt x="2890543" y="417910"/>
                  <a:pt x="2872766" y="478061"/>
                  <a:pt x="2857544" y="527028"/>
                </a:cubicBezTo>
                <a:cubicBezTo>
                  <a:pt x="2827098" y="624963"/>
                  <a:pt x="2789767" y="750602"/>
                  <a:pt x="2712576" y="830268"/>
                </a:cubicBezTo>
                <a:cubicBezTo>
                  <a:pt x="2635385" y="909934"/>
                  <a:pt x="2474009" y="998482"/>
                  <a:pt x="2394398" y="1005023"/>
                </a:cubicBezTo>
                <a:cubicBezTo>
                  <a:pt x="2320116" y="1011564"/>
                  <a:pt x="2147060" y="989576"/>
                  <a:pt x="2053703" y="941125"/>
                </a:cubicBezTo>
                <a:cubicBezTo>
                  <a:pt x="1960346" y="892674"/>
                  <a:pt x="1910004" y="839907"/>
                  <a:pt x="1834258" y="714315"/>
                </a:cubicBezTo>
                <a:cubicBezTo>
                  <a:pt x="1793437" y="624252"/>
                  <a:pt x="1745394" y="449252"/>
                  <a:pt x="1750305" y="312509"/>
                </a:cubicBezTo>
                <a:lnTo>
                  <a:pt x="1752790" y="290049"/>
                </a:lnTo>
                <a:lnTo>
                  <a:pt x="1747637" y="289592"/>
                </a:lnTo>
                <a:cubicBezTo>
                  <a:pt x="1715620" y="280641"/>
                  <a:pt x="1670175" y="256197"/>
                  <a:pt x="1620599" y="253443"/>
                </a:cubicBezTo>
                <a:cubicBezTo>
                  <a:pt x="1554498" y="249771"/>
                  <a:pt x="1430558" y="255280"/>
                  <a:pt x="1378228" y="269969"/>
                </a:cubicBezTo>
                <a:cubicBezTo>
                  <a:pt x="1352063" y="277314"/>
                  <a:pt x="1338522" y="297052"/>
                  <a:pt x="1329341" y="314036"/>
                </a:cubicBezTo>
                <a:lnTo>
                  <a:pt x="1317888" y="335405"/>
                </a:lnTo>
                <a:lnTo>
                  <a:pt x="1321778" y="369430"/>
                </a:lnTo>
                <a:cubicBezTo>
                  <a:pt x="1326854" y="506173"/>
                  <a:pt x="1277199" y="681173"/>
                  <a:pt x="1235008" y="771236"/>
                </a:cubicBezTo>
                <a:cubicBezTo>
                  <a:pt x="1156720" y="896828"/>
                  <a:pt x="1104689" y="949595"/>
                  <a:pt x="1008200" y="998046"/>
                </a:cubicBezTo>
                <a:cubicBezTo>
                  <a:pt x="911711" y="1046497"/>
                  <a:pt x="732848" y="1068485"/>
                  <a:pt x="656074" y="1061944"/>
                </a:cubicBezTo>
                <a:cubicBezTo>
                  <a:pt x="573792" y="1055403"/>
                  <a:pt x="407002" y="966855"/>
                  <a:pt x="327221" y="887189"/>
                </a:cubicBezTo>
                <a:cubicBezTo>
                  <a:pt x="247440" y="807523"/>
                  <a:pt x="208856" y="681884"/>
                  <a:pt x="177389" y="583949"/>
                </a:cubicBezTo>
                <a:cubicBezTo>
                  <a:pt x="161656" y="534982"/>
                  <a:pt x="143283" y="474831"/>
                  <a:pt x="137979" y="415942"/>
                </a:cubicBezTo>
                <a:lnTo>
                  <a:pt x="140319" y="363191"/>
                </a:lnTo>
                <a:lnTo>
                  <a:pt x="136909" y="364344"/>
                </a:lnTo>
                <a:cubicBezTo>
                  <a:pt x="92840" y="370770"/>
                  <a:pt x="41194" y="335274"/>
                  <a:pt x="23153" y="314036"/>
                </a:cubicBezTo>
                <a:cubicBezTo>
                  <a:pt x="5112" y="292798"/>
                  <a:pt x="-20915" y="268132"/>
                  <a:pt x="28661" y="236918"/>
                </a:cubicBezTo>
                <a:cubicBezTo>
                  <a:pt x="79155" y="210294"/>
                  <a:pt x="266405" y="145631"/>
                  <a:pt x="320608" y="126749"/>
                </a:cubicBezTo>
                <a:cubicBezTo>
                  <a:pt x="374811" y="107867"/>
                  <a:pt x="304668" y="135261"/>
                  <a:pt x="353877" y="123625"/>
                </a:cubicBezTo>
                <a:cubicBezTo>
                  <a:pt x="431147" y="85075"/>
                  <a:pt x="522598" y="57389"/>
                  <a:pt x="615862" y="56930"/>
                </a:cubicBezTo>
                <a:cubicBezTo>
                  <a:pt x="779075" y="56127"/>
                  <a:pt x="1128030" y="104966"/>
                  <a:pt x="1256017" y="204324"/>
                </a:cubicBezTo>
                <a:lnTo>
                  <a:pt x="1269531" y="219703"/>
                </a:lnTo>
                <a:lnTo>
                  <a:pt x="1301627" y="204642"/>
                </a:lnTo>
                <a:cubicBezTo>
                  <a:pt x="1345522" y="192162"/>
                  <a:pt x="1416787" y="188719"/>
                  <a:pt x="1482888" y="187342"/>
                </a:cubicBezTo>
                <a:cubicBezTo>
                  <a:pt x="1548989" y="185965"/>
                  <a:pt x="1665183" y="189236"/>
                  <a:pt x="1739676" y="198316"/>
                </a:cubicBezTo>
                <a:lnTo>
                  <a:pt x="1771434" y="204458"/>
                </a:lnTo>
                <a:lnTo>
                  <a:pt x="1775097" y="193080"/>
                </a:lnTo>
                <a:cubicBezTo>
                  <a:pt x="1837631" y="63012"/>
                  <a:pt x="2252831" y="-909"/>
                  <a:pt x="2433305" y="9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1042EE8A-2C35-3448-B996-9E533B5D364F}"/>
              </a:ext>
            </a:extLst>
          </p:cNvPr>
          <p:cNvSpPr/>
          <p:nvPr/>
        </p:nvSpPr>
        <p:spPr>
          <a:xfrm>
            <a:off x="5718804" y="3975999"/>
            <a:ext cx="233856" cy="55386"/>
          </a:xfrm>
          <a:custGeom>
            <a:avLst/>
            <a:gdLst>
              <a:gd name="connsiteX0" fmla="*/ 249652 w 251383"/>
              <a:gd name="connsiteY0" fmla="*/ 52073 h 56593"/>
              <a:gd name="connsiteX1" fmla="*/ 108404 w 251383"/>
              <a:gd name="connsiteY1" fmla="*/ 34 h 56593"/>
              <a:gd name="connsiteX2" fmla="*/ 4326 w 251383"/>
              <a:gd name="connsiteY2" fmla="*/ 44639 h 56593"/>
              <a:gd name="connsiteX3" fmla="*/ 249652 w 251383"/>
              <a:gd name="connsiteY3" fmla="*/ 52073 h 56593"/>
              <a:gd name="connsiteX0" fmla="*/ 231873 w 233856"/>
              <a:gd name="connsiteY0" fmla="*/ 52070 h 55386"/>
              <a:gd name="connsiteX1" fmla="*/ 107327 w 233856"/>
              <a:gd name="connsiteY1" fmla="*/ 31 h 55386"/>
              <a:gd name="connsiteX2" fmla="*/ 3249 w 233856"/>
              <a:gd name="connsiteY2" fmla="*/ 44636 h 55386"/>
              <a:gd name="connsiteX3" fmla="*/ 231873 w 233856"/>
              <a:gd name="connsiteY3" fmla="*/ 52070 h 55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3856" h="55386">
                <a:moveTo>
                  <a:pt x="231873" y="52070"/>
                </a:moveTo>
                <a:cubicBezTo>
                  <a:pt x="249219" y="44636"/>
                  <a:pt x="148215" y="1270"/>
                  <a:pt x="107327" y="31"/>
                </a:cubicBezTo>
                <a:cubicBezTo>
                  <a:pt x="66439" y="-1208"/>
                  <a:pt x="-17509" y="35963"/>
                  <a:pt x="3249" y="44636"/>
                </a:cubicBezTo>
                <a:cubicBezTo>
                  <a:pt x="24007" y="53309"/>
                  <a:pt x="214527" y="59504"/>
                  <a:pt x="231873" y="52070"/>
                </a:cubicBez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>
            <a:extLst>
              <a:ext uri="{FF2B5EF4-FFF2-40B4-BE49-F238E27FC236}">
                <a16:creationId xmlns:a16="http://schemas.microsoft.com/office/drawing/2014/main" id="{0FD9A610-A8E6-7147-A56B-3F6EBD3C92A8}"/>
              </a:ext>
            </a:extLst>
          </p:cNvPr>
          <p:cNvSpPr/>
          <p:nvPr/>
        </p:nvSpPr>
        <p:spPr>
          <a:xfrm>
            <a:off x="6243025" y="3970212"/>
            <a:ext cx="183831" cy="53061"/>
          </a:xfrm>
          <a:custGeom>
            <a:avLst/>
            <a:gdLst>
              <a:gd name="connsiteX0" fmla="*/ 34 w 184615"/>
              <a:gd name="connsiteY0" fmla="*/ 31101 h 76157"/>
              <a:gd name="connsiteX1" fmla="*/ 171019 w 184615"/>
              <a:gd name="connsiteY1" fmla="*/ 1364 h 76157"/>
              <a:gd name="connsiteX2" fmla="*/ 156151 w 184615"/>
              <a:gd name="connsiteY2" fmla="*/ 75706 h 76157"/>
              <a:gd name="connsiteX3" fmla="*/ 34 w 184615"/>
              <a:gd name="connsiteY3" fmla="*/ 31101 h 76157"/>
              <a:gd name="connsiteX0" fmla="*/ 35 w 168852"/>
              <a:gd name="connsiteY0" fmla="*/ 43281 h 88764"/>
              <a:gd name="connsiteX1" fmla="*/ 141793 w 168852"/>
              <a:gd name="connsiteY1" fmla="*/ 1018 h 88764"/>
              <a:gd name="connsiteX2" fmla="*/ 156152 w 168852"/>
              <a:gd name="connsiteY2" fmla="*/ 87886 h 88764"/>
              <a:gd name="connsiteX3" fmla="*/ 35 w 168852"/>
              <a:gd name="connsiteY3" fmla="*/ 43281 h 88764"/>
              <a:gd name="connsiteX0" fmla="*/ 308 w 192701"/>
              <a:gd name="connsiteY0" fmla="*/ 43114 h 45977"/>
              <a:gd name="connsiteX1" fmla="*/ 142066 w 192701"/>
              <a:gd name="connsiteY1" fmla="*/ 851 h 45977"/>
              <a:gd name="connsiteX2" fmla="*/ 185652 w 192701"/>
              <a:gd name="connsiteY2" fmla="*/ 37615 h 45977"/>
              <a:gd name="connsiteX3" fmla="*/ 308 w 192701"/>
              <a:gd name="connsiteY3" fmla="*/ 43114 h 45977"/>
              <a:gd name="connsiteX0" fmla="*/ 299 w 197142"/>
              <a:gd name="connsiteY0" fmla="*/ 67878 h 68816"/>
              <a:gd name="connsiteX1" fmla="*/ 146233 w 197142"/>
              <a:gd name="connsiteY1" fmla="*/ 563 h 68816"/>
              <a:gd name="connsiteX2" fmla="*/ 189819 w 197142"/>
              <a:gd name="connsiteY2" fmla="*/ 37327 h 68816"/>
              <a:gd name="connsiteX3" fmla="*/ 299 w 197142"/>
              <a:gd name="connsiteY3" fmla="*/ 67878 h 68816"/>
              <a:gd name="connsiteX0" fmla="*/ 331 w 183831"/>
              <a:gd name="connsiteY0" fmla="*/ 51339 h 53061"/>
              <a:gd name="connsiteX1" fmla="*/ 133739 w 183831"/>
              <a:gd name="connsiteY1" fmla="*/ 726 h 53061"/>
              <a:gd name="connsiteX2" fmla="*/ 177325 w 183831"/>
              <a:gd name="connsiteY2" fmla="*/ 37490 h 53061"/>
              <a:gd name="connsiteX3" fmla="*/ 331 w 183831"/>
              <a:gd name="connsiteY3" fmla="*/ 51339 h 53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3831" h="53061">
                <a:moveTo>
                  <a:pt x="331" y="51339"/>
                </a:moveTo>
                <a:cubicBezTo>
                  <a:pt x="-6933" y="45212"/>
                  <a:pt x="107720" y="-6708"/>
                  <a:pt x="133739" y="726"/>
                </a:cubicBezTo>
                <a:cubicBezTo>
                  <a:pt x="159759" y="8160"/>
                  <a:pt x="199560" y="29055"/>
                  <a:pt x="177325" y="37490"/>
                </a:cubicBezTo>
                <a:cubicBezTo>
                  <a:pt x="155090" y="45926"/>
                  <a:pt x="7595" y="57466"/>
                  <a:pt x="331" y="51339"/>
                </a:cubicBez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C2625205-6513-444B-B5BE-D249AEC8EFC3}"/>
              </a:ext>
            </a:extLst>
          </p:cNvPr>
          <p:cNvSpPr/>
          <p:nvPr/>
        </p:nvSpPr>
        <p:spPr>
          <a:xfrm>
            <a:off x="4419081" y="865031"/>
            <a:ext cx="3057271" cy="2251791"/>
          </a:xfrm>
          <a:custGeom>
            <a:avLst/>
            <a:gdLst>
              <a:gd name="connsiteX0" fmla="*/ 358317 w 3116106"/>
              <a:gd name="connsiteY0" fmla="*/ 1144652 h 2290215"/>
              <a:gd name="connsiteX1" fmla="*/ 190677 w 3116106"/>
              <a:gd name="connsiteY1" fmla="*/ 1510412 h 2290215"/>
              <a:gd name="connsiteX2" fmla="*/ 190677 w 3116106"/>
              <a:gd name="connsiteY2" fmla="*/ 2287652 h 2290215"/>
              <a:gd name="connsiteX3" fmla="*/ 7797 w 3116106"/>
              <a:gd name="connsiteY3" fmla="*/ 1739012 h 2290215"/>
              <a:gd name="connsiteX4" fmla="*/ 83997 w 3116106"/>
              <a:gd name="connsiteY4" fmla="*/ 1144652 h 2290215"/>
              <a:gd name="connsiteX5" fmla="*/ 525957 w 3116106"/>
              <a:gd name="connsiteY5" fmla="*/ 428372 h 2290215"/>
              <a:gd name="connsiteX6" fmla="*/ 1287957 w 3116106"/>
              <a:gd name="connsiteY6" fmla="*/ 1652 h 2290215"/>
              <a:gd name="connsiteX7" fmla="*/ 2598597 w 3116106"/>
              <a:gd name="connsiteY7" fmla="*/ 321692 h 2290215"/>
              <a:gd name="connsiteX8" fmla="*/ 3071037 w 3116106"/>
              <a:gd name="connsiteY8" fmla="*/ 1266572 h 2290215"/>
              <a:gd name="connsiteX9" fmla="*/ 3071037 w 3116106"/>
              <a:gd name="connsiteY9" fmla="*/ 2013332 h 2290215"/>
              <a:gd name="connsiteX10" fmla="*/ 2842437 w 3116106"/>
              <a:gd name="connsiteY10" fmla="*/ 1327532 h 2290215"/>
              <a:gd name="connsiteX11" fmla="*/ 2415717 w 3116106"/>
              <a:gd name="connsiteY11" fmla="*/ 1007492 h 2290215"/>
              <a:gd name="connsiteX12" fmla="*/ 1668957 w 3116106"/>
              <a:gd name="connsiteY12" fmla="*/ 1236092 h 2290215"/>
              <a:gd name="connsiteX13" fmla="*/ 1623237 w 3116106"/>
              <a:gd name="connsiteY13" fmla="*/ 1053212 h 2290215"/>
              <a:gd name="connsiteX14" fmla="*/ 1684197 w 3116106"/>
              <a:gd name="connsiteY14" fmla="*/ 900812 h 2290215"/>
              <a:gd name="connsiteX15" fmla="*/ 1135557 w 3116106"/>
              <a:gd name="connsiteY15" fmla="*/ 1205612 h 2290215"/>
              <a:gd name="connsiteX16" fmla="*/ 541197 w 3116106"/>
              <a:gd name="connsiteY16" fmla="*/ 1251332 h 2290215"/>
              <a:gd name="connsiteX17" fmla="*/ 434517 w 3116106"/>
              <a:gd name="connsiteY17" fmla="*/ 1037972 h 2290215"/>
              <a:gd name="connsiteX18" fmla="*/ 190677 w 3116106"/>
              <a:gd name="connsiteY18" fmla="*/ 1540892 h 2290215"/>
              <a:gd name="connsiteX19" fmla="*/ 190677 w 3116106"/>
              <a:gd name="connsiteY19" fmla="*/ 1662812 h 2290215"/>
              <a:gd name="connsiteX0" fmla="*/ 190677 w 3116106"/>
              <a:gd name="connsiteY0" fmla="*/ 1510412 h 2290215"/>
              <a:gd name="connsiteX1" fmla="*/ 190677 w 3116106"/>
              <a:gd name="connsiteY1" fmla="*/ 2287652 h 2290215"/>
              <a:gd name="connsiteX2" fmla="*/ 7797 w 3116106"/>
              <a:gd name="connsiteY2" fmla="*/ 1739012 h 2290215"/>
              <a:gd name="connsiteX3" fmla="*/ 83997 w 3116106"/>
              <a:gd name="connsiteY3" fmla="*/ 1144652 h 2290215"/>
              <a:gd name="connsiteX4" fmla="*/ 525957 w 3116106"/>
              <a:gd name="connsiteY4" fmla="*/ 428372 h 2290215"/>
              <a:gd name="connsiteX5" fmla="*/ 1287957 w 3116106"/>
              <a:gd name="connsiteY5" fmla="*/ 1652 h 2290215"/>
              <a:gd name="connsiteX6" fmla="*/ 2598597 w 3116106"/>
              <a:gd name="connsiteY6" fmla="*/ 321692 h 2290215"/>
              <a:gd name="connsiteX7" fmla="*/ 3071037 w 3116106"/>
              <a:gd name="connsiteY7" fmla="*/ 1266572 h 2290215"/>
              <a:gd name="connsiteX8" fmla="*/ 3071037 w 3116106"/>
              <a:gd name="connsiteY8" fmla="*/ 2013332 h 2290215"/>
              <a:gd name="connsiteX9" fmla="*/ 2842437 w 3116106"/>
              <a:gd name="connsiteY9" fmla="*/ 1327532 h 2290215"/>
              <a:gd name="connsiteX10" fmla="*/ 2415717 w 3116106"/>
              <a:gd name="connsiteY10" fmla="*/ 1007492 h 2290215"/>
              <a:gd name="connsiteX11" fmla="*/ 1668957 w 3116106"/>
              <a:gd name="connsiteY11" fmla="*/ 1236092 h 2290215"/>
              <a:gd name="connsiteX12" fmla="*/ 1623237 w 3116106"/>
              <a:gd name="connsiteY12" fmla="*/ 1053212 h 2290215"/>
              <a:gd name="connsiteX13" fmla="*/ 1684197 w 3116106"/>
              <a:gd name="connsiteY13" fmla="*/ 900812 h 2290215"/>
              <a:gd name="connsiteX14" fmla="*/ 1135557 w 3116106"/>
              <a:gd name="connsiteY14" fmla="*/ 1205612 h 2290215"/>
              <a:gd name="connsiteX15" fmla="*/ 541197 w 3116106"/>
              <a:gd name="connsiteY15" fmla="*/ 1251332 h 2290215"/>
              <a:gd name="connsiteX16" fmla="*/ 434517 w 3116106"/>
              <a:gd name="connsiteY16" fmla="*/ 1037972 h 2290215"/>
              <a:gd name="connsiteX17" fmla="*/ 190677 w 3116106"/>
              <a:gd name="connsiteY17" fmla="*/ 1540892 h 2290215"/>
              <a:gd name="connsiteX18" fmla="*/ 190677 w 3116106"/>
              <a:gd name="connsiteY18" fmla="*/ 1662812 h 2290215"/>
              <a:gd name="connsiteX0" fmla="*/ 190677 w 3116106"/>
              <a:gd name="connsiteY0" fmla="*/ 2287652 h 2290215"/>
              <a:gd name="connsiteX1" fmla="*/ 7797 w 3116106"/>
              <a:gd name="connsiteY1" fmla="*/ 1739012 h 2290215"/>
              <a:gd name="connsiteX2" fmla="*/ 83997 w 3116106"/>
              <a:gd name="connsiteY2" fmla="*/ 1144652 h 2290215"/>
              <a:gd name="connsiteX3" fmla="*/ 525957 w 3116106"/>
              <a:gd name="connsiteY3" fmla="*/ 428372 h 2290215"/>
              <a:gd name="connsiteX4" fmla="*/ 1287957 w 3116106"/>
              <a:gd name="connsiteY4" fmla="*/ 1652 h 2290215"/>
              <a:gd name="connsiteX5" fmla="*/ 2598597 w 3116106"/>
              <a:gd name="connsiteY5" fmla="*/ 321692 h 2290215"/>
              <a:gd name="connsiteX6" fmla="*/ 3071037 w 3116106"/>
              <a:gd name="connsiteY6" fmla="*/ 1266572 h 2290215"/>
              <a:gd name="connsiteX7" fmla="*/ 3071037 w 3116106"/>
              <a:gd name="connsiteY7" fmla="*/ 2013332 h 2290215"/>
              <a:gd name="connsiteX8" fmla="*/ 2842437 w 3116106"/>
              <a:gd name="connsiteY8" fmla="*/ 1327532 h 2290215"/>
              <a:gd name="connsiteX9" fmla="*/ 2415717 w 3116106"/>
              <a:gd name="connsiteY9" fmla="*/ 1007492 h 2290215"/>
              <a:gd name="connsiteX10" fmla="*/ 1668957 w 3116106"/>
              <a:gd name="connsiteY10" fmla="*/ 1236092 h 2290215"/>
              <a:gd name="connsiteX11" fmla="*/ 1623237 w 3116106"/>
              <a:gd name="connsiteY11" fmla="*/ 1053212 h 2290215"/>
              <a:gd name="connsiteX12" fmla="*/ 1684197 w 3116106"/>
              <a:gd name="connsiteY12" fmla="*/ 900812 h 2290215"/>
              <a:gd name="connsiteX13" fmla="*/ 1135557 w 3116106"/>
              <a:gd name="connsiteY13" fmla="*/ 1205612 h 2290215"/>
              <a:gd name="connsiteX14" fmla="*/ 541197 w 3116106"/>
              <a:gd name="connsiteY14" fmla="*/ 1251332 h 2290215"/>
              <a:gd name="connsiteX15" fmla="*/ 434517 w 3116106"/>
              <a:gd name="connsiteY15" fmla="*/ 1037972 h 2290215"/>
              <a:gd name="connsiteX16" fmla="*/ 190677 w 3116106"/>
              <a:gd name="connsiteY16" fmla="*/ 1540892 h 2290215"/>
              <a:gd name="connsiteX17" fmla="*/ 190677 w 3116106"/>
              <a:gd name="connsiteY17" fmla="*/ 1662812 h 2290215"/>
              <a:gd name="connsiteX0" fmla="*/ 190677 w 3116106"/>
              <a:gd name="connsiteY0" fmla="*/ 2287652 h 2290215"/>
              <a:gd name="connsiteX1" fmla="*/ 7797 w 3116106"/>
              <a:gd name="connsiteY1" fmla="*/ 1739012 h 2290215"/>
              <a:gd name="connsiteX2" fmla="*/ 83997 w 3116106"/>
              <a:gd name="connsiteY2" fmla="*/ 1144652 h 2290215"/>
              <a:gd name="connsiteX3" fmla="*/ 525957 w 3116106"/>
              <a:gd name="connsiteY3" fmla="*/ 428372 h 2290215"/>
              <a:gd name="connsiteX4" fmla="*/ 1287957 w 3116106"/>
              <a:gd name="connsiteY4" fmla="*/ 1652 h 2290215"/>
              <a:gd name="connsiteX5" fmla="*/ 2598597 w 3116106"/>
              <a:gd name="connsiteY5" fmla="*/ 321692 h 2290215"/>
              <a:gd name="connsiteX6" fmla="*/ 3071037 w 3116106"/>
              <a:gd name="connsiteY6" fmla="*/ 1266572 h 2290215"/>
              <a:gd name="connsiteX7" fmla="*/ 3071037 w 3116106"/>
              <a:gd name="connsiteY7" fmla="*/ 2013332 h 2290215"/>
              <a:gd name="connsiteX8" fmla="*/ 2842437 w 3116106"/>
              <a:gd name="connsiteY8" fmla="*/ 1327532 h 2290215"/>
              <a:gd name="connsiteX9" fmla="*/ 2415717 w 3116106"/>
              <a:gd name="connsiteY9" fmla="*/ 1007492 h 2290215"/>
              <a:gd name="connsiteX10" fmla="*/ 1668957 w 3116106"/>
              <a:gd name="connsiteY10" fmla="*/ 1236092 h 2290215"/>
              <a:gd name="connsiteX11" fmla="*/ 1623237 w 3116106"/>
              <a:gd name="connsiteY11" fmla="*/ 1053212 h 2290215"/>
              <a:gd name="connsiteX12" fmla="*/ 1684197 w 3116106"/>
              <a:gd name="connsiteY12" fmla="*/ 900812 h 2290215"/>
              <a:gd name="connsiteX13" fmla="*/ 1135557 w 3116106"/>
              <a:gd name="connsiteY13" fmla="*/ 1205612 h 2290215"/>
              <a:gd name="connsiteX14" fmla="*/ 541197 w 3116106"/>
              <a:gd name="connsiteY14" fmla="*/ 1251332 h 2290215"/>
              <a:gd name="connsiteX15" fmla="*/ 434517 w 3116106"/>
              <a:gd name="connsiteY15" fmla="*/ 1037972 h 2290215"/>
              <a:gd name="connsiteX16" fmla="*/ 190677 w 3116106"/>
              <a:gd name="connsiteY16" fmla="*/ 1540892 h 2290215"/>
              <a:gd name="connsiteX17" fmla="*/ 190677 w 3116106"/>
              <a:gd name="connsiteY17" fmla="*/ 1662812 h 2290215"/>
              <a:gd name="connsiteX18" fmla="*/ 190677 w 3116106"/>
              <a:gd name="connsiteY18" fmla="*/ 2287652 h 2290215"/>
              <a:gd name="connsiteX0" fmla="*/ 190677 w 3116106"/>
              <a:gd name="connsiteY0" fmla="*/ 2287652 h 2290215"/>
              <a:gd name="connsiteX1" fmla="*/ 7797 w 3116106"/>
              <a:gd name="connsiteY1" fmla="*/ 1739012 h 2290215"/>
              <a:gd name="connsiteX2" fmla="*/ 83997 w 3116106"/>
              <a:gd name="connsiteY2" fmla="*/ 1144652 h 2290215"/>
              <a:gd name="connsiteX3" fmla="*/ 525957 w 3116106"/>
              <a:gd name="connsiteY3" fmla="*/ 428372 h 2290215"/>
              <a:gd name="connsiteX4" fmla="*/ 1287957 w 3116106"/>
              <a:gd name="connsiteY4" fmla="*/ 1652 h 2290215"/>
              <a:gd name="connsiteX5" fmla="*/ 2598597 w 3116106"/>
              <a:gd name="connsiteY5" fmla="*/ 321692 h 2290215"/>
              <a:gd name="connsiteX6" fmla="*/ 3071037 w 3116106"/>
              <a:gd name="connsiteY6" fmla="*/ 1266572 h 2290215"/>
              <a:gd name="connsiteX7" fmla="*/ 3071037 w 3116106"/>
              <a:gd name="connsiteY7" fmla="*/ 2013332 h 2290215"/>
              <a:gd name="connsiteX8" fmla="*/ 2842437 w 3116106"/>
              <a:gd name="connsiteY8" fmla="*/ 1327532 h 2290215"/>
              <a:gd name="connsiteX9" fmla="*/ 2415717 w 3116106"/>
              <a:gd name="connsiteY9" fmla="*/ 1007492 h 2290215"/>
              <a:gd name="connsiteX10" fmla="*/ 1668957 w 3116106"/>
              <a:gd name="connsiteY10" fmla="*/ 1236092 h 2290215"/>
              <a:gd name="connsiteX11" fmla="*/ 1623237 w 3116106"/>
              <a:gd name="connsiteY11" fmla="*/ 1053212 h 2290215"/>
              <a:gd name="connsiteX12" fmla="*/ 1684197 w 3116106"/>
              <a:gd name="connsiteY12" fmla="*/ 900812 h 2290215"/>
              <a:gd name="connsiteX13" fmla="*/ 1135557 w 3116106"/>
              <a:gd name="connsiteY13" fmla="*/ 1205612 h 2290215"/>
              <a:gd name="connsiteX14" fmla="*/ 541197 w 3116106"/>
              <a:gd name="connsiteY14" fmla="*/ 1251332 h 2290215"/>
              <a:gd name="connsiteX15" fmla="*/ 434517 w 3116106"/>
              <a:gd name="connsiteY15" fmla="*/ 1037972 h 2290215"/>
              <a:gd name="connsiteX16" fmla="*/ 245046 w 3116106"/>
              <a:gd name="connsiteY16" fmla="*/ 1456867 h 2290215"/>
              <a:gd name="connsiteX17" fmla="*/ 190677 w 3116106"/>
              <a:gd name="connsiteY17" fmla="*/ 1662812 h 2290215"/>
              <a:gd name="connsiteX18" fmla="*/ 190677 w 3116106"/>
              <a:gd name="connsiteY18" fmla="*/ 2287652 h 2290215"/>
              <a:gd name="connsiteX0" fmla="*/ 168016 w 3093445"/>
              <a:gd name="connsiteY0" fmla="*/ 2287652 h 2290440"/>
              <a:gd name="connsiteX1" fmla="*/ 14792 w 3093445"/>
              <a:gd name="connsiteY1" fmla="*/ 1773611 h 2290440"/>
              <a:gd name="connsiteX2" fmla="*/ 61336 w 3093445"/>
              <a:gd name="connsiteY2" fmla="*/ 1144652 h 2290440"/>
              <a:gd name="connsiteX3" fmla="*/ 503296 w 3093445"/>
              <a:gd name="connsiteY3" fmla="*/ 428372 h 2290440"/>
              <a:gd name="connsiteX4" fmla="*/ 1265296 w 3093445"/>
              <a:gd name="connsiteY4" fmla="*/ 1652 h 2290440"/>
              <a:gd name="connsiteX5" fmla="*/ 2575936 w 3093445"/>
              <a:gd name="connsiteY5" fmla="*/ 321692 h 2290440"/>
              <a:gd name="connsiteX6" fmla="*/ 3048376 w 3093445"/>
              <a:gd name="connsiteY6" fmla="*/ 1266572 h 2290440"/>
              <a:gd name="connsiteX7" fmla="*/ 3048376 w 3093445"/>
              <a:gd name="connsiteY7" fmla="*/ 2013332 h 2290440"/>
              <a:gd name="connsiteX8" fmla="*/ 2819776 w 3093445"/>
              <a:gd name="connsiteY8" fmla="*/ 1327532 h 2290440"/>
              <a:gd name="connsiteX9" fmla="*/ 2393056 w 3093445"/>
              <a:gd name="connsiteY9" fmla="*/ 1007492 h 2290440"/>
              <a:gd name="connsiteX10" fmla="*/ 1646296 w 3093445"/>
              <a:gd name="connsiteY10" fmla="*/ 1236092 h 2290440"/>
              <a:gd name="connsiteX11" fmla="*/ 1600576 w 3093445"/>
              <a:gd name="connsiteY11" fmla="*/ 1053212 h 2290440"/>
              <a:gd name="connsiteX12" fmla="*/ 1661536 w 3093445"/>
              <a:gd name="connsiteY12" fmla="*/ 900812 h 2290440"/>
              <a:gd name="connsiteX13" fmla="*/ 1112896 w 3093445"/>
              <a:gd name="connsiteY13" fmla="*/ 1205612 h 2290440"/>
              <a:gd name="connsiteX14" fmla="*/ 518536 w 3093445"/>
              <a:gd name="connsiteY14" fmla="*/ 1251332 h 2290440"/>
              <a:gd name="connsiteX15" fmla="*/ 411856 w 3093445"/>
              <a:gd name="connsiteY15" fmla="*/ 1037972 h 2290440"/>
              <a:gd name="connsiteX16" fmla="*/ 222385 w 3093445"/>
              <a:gd name="connsiteY16" fmla="*/ 1456867 h 2290440"/>
              <a:gd name="connsiteX17" fmla="*/ 168016 w 3093445"/>
              <a:gd name="connsiteY17" fmla="*/ 1662812 h 2290440"/>
              <a:gd name="connsiteX18" fmla="*/ 168016 w 3093445"/>
              <a:gd name="connsiteY18" fmla="*/ 2287652 h 2290440"/>
              <a:gd name="connsiteX0" fmla="*/ 156414 w 3081843"/>
              <a:gd name="connsiteY0" fmla="*/ 2287652 h 2290434"/>
              <a:gd name="connsiteX1" fmla="*/ 3190 w 3081843"/>
              <a:gd name="connsiteY1" fmla="*/ 1773611 h 2290434"/>
              <a:gd name="connsiteX2" fmla="*/ 89275 w 3081843"/>
              <a:gd name="connsiteY2" fmla="*/ 1149595 h 2290434"/>
              <a:gd name="connsiteX3" fmla="*/ 491694 w 3081843"/>
              <a:gd name="connsiteY3" fmla="*/ 428372 h 2290434"/>
              <a:gd name="connsiteX4" fmla="*/ 1253694 w 3081843"/>
              <a:gd name="connsiteY4" fmla="*/ 1652 h 2290434"/>
              <a:gd name="connsiteX5" fmla="*/ 2564334 w 3081843"/>
              <a:gd name="connsiteY5" fmla="*/ 321692 h 2290434"/>
              <a:gd name="connsiteX6" fmla="*/ 3036774 w 3081843"/>
              <a:gd name="connsiteY6" fmla="*/ 1266572 h 2290434"/>
              <a:gd name="connsiteX7" fmla="*/ 3036774 w 3081843"/>
              <a:gd name="connsiteY7" fmla="*/ 2013332 h 2290434"/>
              <a:gd name="connsiteX8" fmla="*/ 2808174 w 3081843"/>
              <a:gd name="connsiteY8" fmla="*/ 1327532 h 2290434"/>
              <a:gd name="connsiteX9" fmla="*/ 2381454 w 3081843"/>
              <a:gd name="connsiteY9" fmla="*/ 1007492 h 2290434"/>
              <a:gd name="connsiteX10" fmla="*/ 1634694 w 3081843"/>
              <a:gd name="connsiteY10" fmla="*/ 1236092 h 2290434"/>
              <a:gd name="connsiteX11" fmla="*/ 1588974 w 3081843"/>
              <a:gd name="connsiteY11" fmla="*/ 1053212 h 2290434"/>
              <a:gd name="connsiteX12" fmla="*/ 1649934 w 3081843"/>
              <a:gd name="connsiteY12" fmla="*/ 900812 h 2290434"/>
              <a:gd name="connsiteX13" fmla="*/ 1101294 w 3081843"/>
              <a:gd name="connsiteY13" fmla="*/ 1205612 h 2290434"/>
              <a:gd name="connsiteX14" fmla="*/ 506934 w 3081843"/>
              <a:gd name="connsiteY14" fmla="*/ 1251332 h 2290434"/>
              <a:gd name="connsiteX15" fmla="*/ 400254 w 3081843"/>
              <a:gd name="connsiteY15" fmla="*/ 1037972 h 2290434"/>
              <a:gd name="connsiteX16" fmla="*/ 210783 w 3081843"/>
              <a:gd name="connsiteY16" fmla="*/ 1456867 h 2290434"/>
              <a:gd name="connsiteX17" fmla="*/ 156414 w 3081843"/>
              <a:gd name="connsiteY17" fmla="*/ 1662812 h 2290434"/>
              <a:gd name="connsiteX18" fmla="*/ 156414 w 3081843"/>
              <a:gd name="connsiteY18" fmla="*/ 2287652 h 2290434"/>
              <a:gd name="connsiteX0" fmla="*/ 156414 w 3081843"/>
              <a:gd name="connsiteY0" fmla="*/ 2238854 h 2241636"/>
              <a:gd name="connsiteX1" fmla="*/ 3190 w 3081843"/>
              <a:gd name="connsiteY1" fmla="*/ 1724813 h 2241636"/>
              <a:gd name="connsiteX2" fmla="*/ 89275 w 3081843"/>
              <a:gd name="connsiteY2" fmla="*/ 1100797 h 2241636"/>
              <a:gd name="connsiteX3" fmla="*/ 491694 w 3081843"/>
              <a:gd name="connsiteY3" fmla="*/ 379574 h 2241636"/>
              <a:gd name="connsiteX4" fmla="*/ 1303121 w 3081843"/>
              <a:gd name="connsiteY4" fmla="*/ 2281 h 2241636"/>
              <a:gd name="connsiteX5" fmla="*/ 2564334 w 3081843"/>
              <a:gd name="connsiteY5" fmla="*/ 272894 h 2241636"/>
              <a:gd name="connsiteX6" fmla="*/ 3036774 w 3081843"/>
              <a:gd name="connsiteY6" fmla="*/ 1217774 h 2241636"/>
              <a:gd name="connsiteX7" fmla="*/ 3036774 w 3081843"/>
              <a:gd name="connsiteY7" fmla="*/ 1964534 h 2241636"/>
              <a:gd name="connsiteX8" fmla="*/ 2808174 w 3081843"/>
              <a:gd name="connsiteY8" fmla="*/ 1278734 h 2241636"/>
              <a:gd name="connsiteX9" fmla="*/ 2381454 w 3081843"/>
              <a:gd name="connsiteY9" fmla="*/ 958694 h 2241636"/>
              <a:gd name="connsiteX10" fmla="*/ 1634694 w 3081843"/>
              <a:gd name="connsiteY10" fmla="*/ 1187294 h 2241636"/>
              <a:gd name="connsiteX11" fmla="*/ 1588974 w 3081843"/>
              <a:gd name="connsiteY11" fmla="*/ 1004414 h 2241636"/>
              <a:gd name="connsiteX12" fmla="*/ 1649934 w 3081843"/>
              <a:gd name="connsiteY12" fmla="*/ 852014 h 2241636"/>
              <a:gd name="connsiteX13" fmla="*/ 1101294 w 3081843"/>
              <a:gd name="connsiteY13" fmla="*/ 1156814 h 2241636"/>
              <a:gd name="connsiteX14" fmla="*/ 506934 w 3081843"/>
              <a:gd name="connsiteY14" fmla="*/ 1202534 h 2241636"/>
              <a:gd name="connsiteX15" fmla="*/ 400254 w 3081843"/>
              <a:gd name="connsiteY15" fmla="*/ 989174 h 2241636"/>
              <a:gd name="connsiteX16" fmla="*/ 210783 w 3081843"/>
              <a:gd name="connsiteY16" fmla="*/ 1408069 h 2241636"/>
              <a:gd name="connsiteX17" fmla="*/ 156414 w 3081843"/>
              <a:gd name="connsiteY17" fmla="*/ 1614014 h 2241636"/>
              <a:gd name="connsiteX18" fmla="*/ 156414 w 3081843"/>
              <a:gd name="connsiteY18" fmla="*/ 2238854 h 2241636"/>
              <a:gd name="connsiteX0" fmla="*/ 156859 w 3082288"/>
              <a:gd name="connsiteY0" fmla="*/ 2238854 h 2241636"/>
              <a:gd name="connsiteX1" fmla="*/ 3635 w 3082288"/>
              <a:gd name="connsiteY1" fmla="*/ 1724813 h 2241636"/>
              <a:gd name="connsiteX2" fmla="*/ 89720 w 3082288"/>
              <a:gd name="connsiteY2" fmla="*/ 1100797 h 2241636"/>
              <a:gd name="connsiteX3" fmla="*/ 521796 w 3082288"/>
              <a:gd name="connsiteY3" fmla="*/ 379574 h 2241636"/>
              <a:gd name="connsiteX4" fmla="*/ 1303566 w 3082288"/>
              <a:gd name="connsiteY4" fmla="*/ 2281 h 2241636"/>
              <a:gd name="connsiteX5" fmla="*/ 2564779 w 3082288"/>
              <a:gd name="connsiteY5" fmla="*/ 272894 h 2241636"/>
              <a:gd name="connsiteX6" fmla="*/ 3037219 w 3082288"/>
              <a:gd name="connsiteY6" fmla="*/ 1217774 h 2241636"/>
              <a:gd name="connsiteX7" fmla="*/ 3037219 w 3082288"/>
              <a:gd name="connsiteY7" fmla="*/ 1964534 h 2241636"/>
              <a:gd name="connsiteX8" fmla="*/ 2808619 w 3082288"/>
              <a:gd name="connsiteY8" fmla="*/ 1278734 h 2241636"/>
              <a:gd name="connsiteX9" fmla="*/ 2381899 w 3082288"/>
              <a:gd name="connsiteY9" fmla="*/ 958694 h 2241636"/>
              <a:gd name="connsiteX10" fmla="*/ 1635139 w 3082288"/>
              <a:gd name="connsiteY10" fmla="*/ 1187294 h 2241636"/>
              <a:gd name="connsiteX11" fmla="*/ 1589419 w 3082288"/>
              <a:gd name="connsiteY11" fmla="*/ 1004414 h 2241636"/>
              <a:gd name="connsiteX12" fmla="*/ 1650379 w 3082288"/>
              <a:gd name="connsiteY12" fmla="*/ 852014 h 2241636"/>
              <a:gd name="connsiteX13" fmla="*/ 1101739 w 3082288"/>
              <a:gd name="connsiteY13" fmla="*/ 1156814 h 2241636"/>
              <a:gd name="connsiteX14" fmla="*/ 507379 w 3082288"/>
              <a:gd name="connsiteY14" fmla="*/ 1202534 h 2241636"/>
              <a:gd name="connsiteX15" fmla="*/ 400699 w 3082288"/>
              <a:gd name="connsiteY15" fmla="*/ 989174 h 2241636"/>
              <a:gd name="connsiteX16" fmla="*/ 211228 w 3082288"/>
              <a:gd name="connsiteY16" fmla="*/ 1408069 h 2241636"/>
              <a:gd name="connsiteX17" fmla="*/ 156859 w 3082288"/>
              <a:gd name="connsiteY17" fmla="*/ 1614014 h 2241636"/>
              <a:gd name="connsiteX18" fmla="*/ 156859 w 3082288"/>
              <a:gd name="connsiteY18" fmla="*/ 2238854 h 2241636"/>
              <a:gd name="connsiteX0" fmla="*/ 155508 w 3080937"/>
              <a:gd name="connsiteY0" fmla="*/ 2238854 h 2241636"/>
              <a:gd name="connsiteX1" fmla="*/ 2284 w 3080937"/>
              <a:gd name="connsiteY1" fmla="*/ 1724813 h 2241636"/>
              <a:gd name="connsiteX2" fmla="*/ 88369 w 3080937"/>
              <a:gd name="connsiteY2" fmla="*/ 1100797 h 2241636"/>
              <a:gd name="connsiteX3" fmla="*/ 405114 w 3080937"/>
              <a:gd name="connsiteY3" fmla="*/ 549684 h 2241636"/>
              <a:gd name="connsiteX4" fmla="*/ 520445 w 3080937"/>
              <a:gd name="connsiteY4" fmla="*/ 379574 h 2241636"/>
              <a:gd name="connsiteX5" fmla="*/ 1302215 w 3080937"/>
              <a:gd name="connsiteY5" fmla="*/ 2281 h 2241636"/>
              <a:gd name="connsiteX6" fmla="*/ 2563428 w 3080937"/>
              <a:gd name="connsiteY6" fmla="*/ 272894 h 2241636"/>
              <a:gd name="connsiteX7" fmla="*/ 3035868 w 3080937"/>
              <a:gd name="connsiteY7" fmla="*/ 1217774 h 2241636"/>
              <a:gd name="connsiteX8" fmla="*/ 3035868 w 3080937"/>
              <a:gd name="connsiteY8" fmla="*/ 1964534 h 2241636"/>
              <a:gd name="connsiteX9" fmla="*/ 2807268 w 3080937"/>
              <a:gd name="connsiteY9" fmla="*/ 1278734 h 2241636"/>
              <a:gd name="connsiteX10" fmla="*/ 2380548 w 3080937"/>
              <a:gd name="connsiteY10" fmla="*/ 958694 h 2241636"/>
              <a:gd name="connsiteX11" fmla="*/ 1633788 w 3080937"/>
              <a:gd name="connsiteY11" fmla="*/ 1187294 h 2241636"/>
              <a:gd name="connsiteX12" fmla="*/ 1588068 w 3080937"/>
              <a:gd name="connsiteY12" fmla="*/ 1004414 h 2241636"/>
              <a:gd name="connsiteX13" fmla="*/ 1649028 w 3080937"/>
              <a:gd name="connsiteY13" fmla="*/ 852014 h 2241636"/>
              <a:gd name="connsiteX14" fmla="*/ 1100388 w 3080937"/>
              <a:gd name="connsiteY14" fmla="*/ 1156814 h 2241636"/>
              <a:gd name="connsiteX15" fmla="*/ 506028 w 3080937"/>
              <a:gd name="connsiteY15" fmla="*/ 1202534 h 2241636"/>
              <a:gd name="connsiteX16" fmla="*/ 399348 w 3080937"/>
              <a:gd name="connsiteY16" fmla="*/ 989174 h 2241636"/>
              <a:gd name="connsiteX17" fmla="*/ 209877 w 3080937"/>
              <a:gd name="connsiteY17" fmla="*/ 1408069 h 2241636"/>
              <a:gd name="connsiteX18" fmla="*/ 155508 w 3080937"/>
              <a:gd name="connsiteY18" fmla="*/ 1614014 h 2241636"/>
              <a:gd name="connsiteX19" fmla="*/ 155508 w 3080937"/>
              <a:gd name="connsiteY19" fmla="*/ 2238854 h 2241636"/>
              <a:gd name="connsiteX0" fmla="*/ 155024 w 3080453"/>
              <a:gd name="connsiteY0" fmla="*/ 2238854 h 2241636"/>
              <a:gd name="connsiteX1" fmla="*/ 1800 w 3080453"/>
              <a:gd name="connsiteY1" fmla="*/ 1724813 h 2241636"/>
              <a:gd name="connsiteX2" fmla="*/ 87885 w 3080453"/>
              <a:gd name="connsiteY2" fmla="*/ 1100797 h 2241636"/>
              <a:gd name="connsiteX3" fmla="*/ 330490 w 3080453"/>
              <a:gd name="connsiteY3" fmla="*/ 613939 h 2241636"/>
              <a:gd name="connsiteX4" fmla="*/ 404630 w 3080453"/>
              <a:gd name="connsiteY4" fmla="*/ 549684 h 2241636"/>
              <a:gd name="connsiteX5" fmla="*/ 519961 w 3080453"/>
              <a:gd name="connsiteY5" fmla="*/ 379574 h 2241636"/>
              <a:gd name="connsiteX6" fmla="*/ 1301731 w 3080453"/>
              <a:gd name="connsiteY6" fmla="*/ 2281 h 2241636"/>
              <a:gd name="connsiteX7" fmla="*/ 2562944 w 3080453"/>
              <a:gd name="connsiteY7" fmla="*/ 272894 h 2241636"/>
              <a:gd name="connsiteX8" fmla="*/ 3035384 w 3080453"/>
              <a:gd name="connsiteY8" fmla="*/ 1217774 h 2241636"/>
              <a:gd name="connsiteX9" fmla="*/ 3035384 w 3080453"/>
              <a:gd name="connsiteY9" fmla="*/ 1964534 h 2241636"/>
              <a:gd name="connsiteX10" fmla="*/ 2806784 w 3080453"/>
              <a:gd name="connsiteY10" fmla="*/ 1278734 h 2241636"/>
              <a:gd name="connsiteX11" fmla="*/ 2380064 w 3080453"/>
              <a:gd name="connsiteY11" fmla="*/ 958694 h 2241636"/>
              <a:gd name="connsiteX12" fmla="*/ 1633304 w 3080453"/>
              <a:gd name="connsiteY12" fmla="*/ 1187294 h 2241636"/>
              <a:gd name="connsiteX13" fmla="*/ 1587584 w 3080453"/>
              <a:gd name="connsiteY13" fmla="*/ 1004414 h 2241636"/>
              <a:gd name="connsiteX14" fmla="*/ 1648544 w 3080453"/>
              <a:gd name="connsiteY14" fmla="*/ 852014 h 2241636"/>
              <a:gd name="connsiteX15" fmla="*/ 1099904 w 3080453"/>
              <a:gd name="connsiteY15" fmla="*/ 1156814 h 2241636"/>
              <a:gd name="connsiteX16" fmla="*/ 505544 w 3080453"/>
              <a:gd name="connsiteY16" fmla="*/ 1202534 h 2241636"/>
              <a:gd name="connsiteX17" fmla="*/ 398864 w 3080453"/>
              <a:gd name="connsiteY17" fmla="*/ 989174 h 2241636"/>
              <a:gd name="connsiteX18" fmla="*/ 209393 w 3080453"/>
              <a:gd name="connsiteY18" fmla="*/ 1408069 h 2241636"/>
              <a:gd name="connsiteX19" fmla="*/ 155024 w 3080453"/>
              <a:gd name="connsiteY19" fmla="*/ 1614014 h 2241636"/>
              <a:gd name="connsiteX20" fmla="*/ 155024 w 3080453"/>
              <a:gd name="connsiteY20" fmla="*/ 2238854 h 2241636"/>
              <a:gd name="connsiteX0" fmla="*/ 154698 w 3080127"/>
              <a:gd name="connsiteY0" fmla="*/ 2238854 h 2241636"/>
              <a:gd name="connsiteX1" fmla="*/ 1474 w 3080127"/>
              <a:gd name="connsiteY1" fmla="*/ 1724813 h 2241636"/>
              <a:gd name="connsiteX2" fmla="*/ 87559 w 3080127"/>
              <a:gd name="connsiteY2" fmla="*/ 1100797 h 2241636"/>
              <a:gd name="connsiteX3" fmla="*/ 256023 w 3080127"/>
              <a:gd name="connsiteY3" fmla="*/ 791877 h 2241636"/>
              <a:gd name="connsiteX4" fmla="*/ 330164 w 3080127"/>
              <a:gd name="connsiteY4" fmla="*/ 613939 h 2241636"/>
              <a:gd name="connsiteX5" fmla="*/ 404304 w 3080127"/>
              <a:gd name="connsiteY5" fmla="*/ 549684 h 2241636"/>
              <a:gd name="connsiteX6" fmla="*/ 519635 w 3080127"/>
              <a:gd name="connsiteY6" fmla="*/ 379574 h 2241636"/>
              <a:gd name="connsiteX7" fmla="*/ 1301405 w 3080127"/>
              <a:gd name="connsiteY7" fmla="*/ 2281 h 2241636"/>
              <a:gd name="connsiteX8" fmla="*/ 2562618 w 3080127"/>
              <a:gd name="connsiteY8" fmla="*/ 272894 h 2241636"/>
              <a:gd name="connsiteX9" fmla="*/ 3035058 w 3080127"/>
              <a:gd name="connsiteY9" fmla="*/ 1217774 h 2241636"/>
              <a:gd name="connsiteX10" fmla="*/ 3035058 w 3080127"/>
              <a:gd name="connsiteY10" fmla="*/ 1964534 h 2241636"/>
              <a:gd name="connsiteX11" fmla="*/ 2806458 w 3080127"/>
              <a:gd name="connsiteY11" fmla="*/ 1278734 h 2241636"/>
              <a:gd name="connsiteX12" fmla="*/ 2379738 w 3080127"/>
              <a:gd name="connsiteY12" fmla="*/ 958694 h 2241636"/>
              <a:gd name="connsiteX13" fmla="*/ 1632978 w 3080127"/>
              <a:gd name="connsiteY13" fmla="*/ 1187294 h 2241636"/>
              <a:gd name="connsiteX14" fmla="*/ 1587258 w 3080127"/>
              <a:gd name="connsiteY14" fmla="*/ 1004414 h 2241636"/>
              <a:gd name="connsiteX15" fmla="*/ 1648218 w 3080127"/>
              <a:gd name="connsiteY15" fmla="*/ 852014 h 2241636"/>
              <a:gd name="connsiteX16" fmla="*/ 1099578 w 3080127"/>
              <a:gd name="connsiteY16" fmla="*/ 1156814 h 2241636"/>
              <a:gd name="connsiteX17" fmla="*/ 505218 w 3080127"/>
              <a:gd name="connsiteY17" fmla="*/ 1202534 h 2241636"/>
              <a:gd name="connsiteX18" fmla="*/ 398538 w 3080127"/>
              <a:gd name="connsiteY18" fmla="*/ 989174 h 2241636"/>
              <a:gd name="connsiteX19" fmla="*/ 209067 w 3080127"/>
              <a:gd name="connsiteY19" fmla="*/ 1408069 h 2241636"/>
              <a:gd name="connsiteX20" fmla="*/ 154698 w 3080127"/>
              <a:gd name="connsiteY20" fmla="*/ 1614014 h 2241636"/>
              <a:gd name="connsiteX21" fmla="*/ 154698 w 3080127"/>
              <a:gd name="connsiteY21" fmla="*/ 2238854 h 2241636"/>
              <a:gd name="connsiteX0" fmla="*/ 154394 w 3079823"/>
              <a:gd name="connsiteY0" fmla="*/ 2238854 h 2241636"/>
              <a:gd name="connsiteX1" fmla="*/ 1170 w 3079823"/>
              <a:gd name="connsiteY1" fmla="*/ 1724813 h 2241636"/>
              <a:gd name="connsiteX2" fmla="*/ 87255 w 3079823"/>
              <a:gd name="connsiteY2" fmla="*/ 1100797 h 2241636"/>
              <a:gd name="connsiteX3" fmla="*/ 151923 w 3079823"/>
              <a:gd name="connsiteY3" fmla="*/ 915444 h 2241636"/>
              <a:gd name="connsiteX4" fmla="*/ 255719 w 3079823"/>
              <a:gd name="connsiteY4" fmla="*/ 791877 h 2241636"/>
              <a:gd name="connsiteX5" fmla="*/ 329860 w 3079823"/>
              <a:gd name="connsiteY5" fmla="*/ 613939 h 2241636"/>
              <a:gd name="connsiteX6" fmla="*/ 404000 w 3079823"/>
              <a:gd name="connsiteY6" fmla="*/ 549684 h 2241636"/>
              <a:gd name="connsiteX7" fmla="*/ 519331 w 3079823"/>
              <a:gd name="connsiteY7" fmla="*/ 379574 h 2241636"/>
              <a:gd name="connsiteX8" fmla="*/ 1301101 w 3079823"/>
              <a:gd name="connsiteY8" fmla="*/ 2281 h 2241636"/>
              <a:gd name="connsiteX9" fmla="*/ 2562314 w 3079823"/>
              <a:gd name="connsiteY9" fmla="*/ 272894 h 2241636"/>
              <a:gd name="connsiteX10" fmla="*/ 3034754 w 3079823"/>
              <a:gd name="connsiteY10" fmla="*/ 1217774 h 2241636"/>
              <a:gd name="connsiteX11" fmla="*/ 3034754 w 3079823"/>
              <a:gd name="connsiteY11" fmla="*/ 1964534 h 2241636"/>
              <a:gd name="connsiteX12" fmla="*/ 2806154 w 3079823"/>
              <a:gd name="connsiteY12" fmla="*/ 1278734 h 2241636"/>
              <a:gd name="connsiteX13" fmla="*/ 2379434 w 3079823"/>
              <a:gd name="connsiteY13" fmla="*/ 958694 h 2241636"/>
              <a:gd name="connsiteX14" fmla="*/ 1632674 w 3079823"/>
              <a:gd name="connsiteY14" fmla="*/ 1187294 h 2241636"/>
              <a:gd name="connsiteX15" fmla="*/ 1586954 w 3079823"/>
              <a:gd name="connsiteY15" fmla="*/ 1004414 h 2241636"/>
              <a:gd name="connsiteX16" fmla="*/ 1647914 w 3079823"/>
              <a:gd name="connsiteY16" fmla="*/ 852014 h 2241636"/>
              <a:gd name="connsiteX17" fmla="*/ 1099274 w 3079823"/>
              <a:gd name="connsiteY17" fmla="*/ 1156814 h 2241636"/>
              <a:gd name="connsiteX18" fmla="*/ 504914 w 3079823"/>
              <a:gd name="connsiteY18" fmla="*/ 1202534 h 2241636"/>
              <a:gd name="connsiteX19" fmla="*/ 398234 w 3079823"/>
              <a:gd name="connsiteY19" fmla="*/ 989174 h 2241636"/>
              <a:gd name="connsiteX20" fmla="*/ 208763 w 3079823"/>
              <a:gd name="connsiteY20" fmla="*/ 1408069 h 2241636"/>
              <a:gd name="connsiteX21" fmla="*/ 154394 w 3079823"/>
              <a:gd name="connsiteY21" fmla="*/ 1614014 h 2241636"/>
              <a:gd name="connsiteX22" fmla="*/ 154394 w 3079823"/>
              <a:gd name="connsiteY22" fmla="*/ 2238854 h 2241636"/>
              <a:gd name="connsiteX0" fmla="*/ 154394 w 3079823"/>
              <a:gd name="connsiteY0" fmla="*/ 2237016 h 2239798"/>
              <a:gd name="connsiteX1" fmla="*/ 1170 w 3079823"/>
              <a:gd name="connsiteY1" fmla="*/ 1722975 h 2239798"/>
              <a:gd name="connsiteX2" fmla="*/ 87255 w 3079823"/>
              <a:gd name="connsiteY2" fmla="*/ 1098959 h 2239798"/>
              <a:gd name="connsiteX3" fmla="*/ 151923 w 3079823"/>
              <a:gd name="connsiteY3" fmla="*/ 913606 h 2239798"/>
              <a:gd name="connsiteX4" fmla="*/ 255719 w 3079823"/>
              <a:gd name="connsiteY4" fmla="*/ 790039 h 2239798"/>
              <a:gd name="connsiteX5" fmla="*/ 329860 w 3079823"/>
              <a:gd name="connsiteY5" fmla="*/ 612101 h 2239798"/>
              <a:gd name="connsiteX6" fmla="*/ 404000 w 3079823"/>
              <a:gd name="connsiteY6" fmla="*/ 547846 h 2239798"/>
              <a:gd name="connsiteX7" fmla="*/ 519331 w 3079823"/>
              <a:gd name="connsiteY7" fmla="*/ 377736 h 2239798"/>
              <a:gd name="connsiteX8" fmla="*/ 893328 w 3079823"/>
              <a:gd name="connsiteY8" fmla="*/ 211743 h 2239798"/>
              <a:gd name="connsiteX9" fmla="*/ 1301101 w 3079823"/>
              <a:gd name="connsiteY9" fmla="*/ 443 h 2239798"/>
              <a:gd name="connsiteX10" fmla="*/ 2562314 w 3079823"/>
              <a:gd name="connsiteY10" fmla="*/ 271056 h 2239798"/>
              <a:gd name="connsiteX11" fmla="*/ 3034754 w 3079823"/>
              <a:gd name="connsiteY11" fmla="*/ 1215936 h 2239798"/>
              <a:gd name="connsiteX12" fmla="*/ 3034754 w 3079823"/>
              <a:gd name="connsiteY12" fmla="*/ 1962696 h 2239798"/>
              <a:gd name="connsiteX13" fmla="*/ 2806154 w 3079823"/>
              <a:gd name="connsiteY13" fmla="*/ 1276896 h 2239798"/>
              <a:gd name="connsiteX14" fmla="*/ 2379434 w 3079823"/>
              <a:gd name="connsiteY14" fmla="*/ 956856 h 2239798"/>
              <a:gd name="connsiteX15" fmla="*/ 1632674 w 3079823"/>
              <a:gd name="connsiteY15" fmla="*/ 1185456 h 2239798"/>
              <a:gd name="connsiteX16" fmla="*/ 1586954 w 3079823"/>
              <a:gd name="connsiteY16" fmla="*/ 1002576 h 2239798"/>
              <a:gd name="connsiteX17" fmla="*/ 1647914 w 3079823"/>
              <a:gd name="connsiteY17" fmla="*/ 850176 h 2239798"/>
              <a:gd name="connsiteX18" fmla="*/ 1099274 w 3079823"/>
              <a:gd name="connsiteY18" fmla="*/ 1154976 h 2239798"/>
              <a:gd name="connsiteX19" fmla="*/ 504914 w 3079823"/>
              <a:gd name="connsiteY19" fmla="*/ 1200696 h 2239798"/>
              <a:gd name="connsiteX20" fmla="*/ 398234 w 3079823"/>
              <a:gd name="connsiteY20" fmla="*/ 987336 h 2239798"/>
              <a:gd name="connsiteX21" fmla="*/ 208763 w 3079823"/>
              <a:gd name="connsiteY21" fmla="*/ 1406231 h 2239798"/>
              <a:gd name="connsiteX22" fmla="*/ 154394 w 3079823"/>
              <a:gd name="connsiteY22" fmla="*/ 1612176 h 2239798"/>
              <a:gd name="connsiteX23" fmla="*/ 154394 w 3079823"/>
              <a:gd name="connsiteY23" fmla="*/ 2237016 h 2239798"/>
              <a:gd name="connsiteX0" fmla="*/ 154394 w 3079823"/>
              <a:gd name="connsiteY0" fmla="*/ 2236973 h 2239755"/>
              <a:gd name="connsiteX1" fmla="*/ 1170 w 3079823"/>
              <a:gd name="connsiteY1" fmla="*/ 1722932 h 2239755"/>
              <a:gd name="connsiteX2" fmla="*/ 87255 w 3079823"/>
              <a:gd name="connsiteY2" fmla="*/ 1098916 h 2239755"/>
              <a:gd name="connsiteX3" fmla="*/ 151923 w 3079823"/>
              <a:gd name="connsiteY3" fmla="*/ 913563 h 2239755"/>
              <a:gd name="connsiteX4" fmla="*/ 255719 w 3079823"/>
              <a:gd name="connsiteY4" fmla="*/ 789996 h 2239755"/>
              <a:gd name="connsiteX5" fmla="*/ 329860 w 3079823"/>
              <a:gd name="connsiteY5" fmla="*/ 612058 h 2239755"/>
              <a:gd name="connsiteX6" fmla="*/ 404000 w 3079823"/>
              <a:gd name="connsiteY6" fmla="*/ 547803 h 2239755"/>
              <a:gd name="connsiteX7" fmla="*/ 519331 w 3079823"/>
              <a:gd name="connsiteY7" fmla="*/ 377693 h 2239755"/>
              <a:gd name="connsiteX8" fmla="*/ 772580 w 3079823"/>
              <a:gd name="connsiteY8" fmla="*/ 178284 h 2239755"/>
              <a:gd name="connsiteX9" fmla="*/ 893328 w 3079823"/>
              <a:gd name="connsiteY9" fmla="*/ 211700 h 2239755"/>
              <a:gd name="connsiteX10" fmla="*/ 1301101 w 3079823"/>
              <a:gd name="connsiteY10" fmla="*/ 400 h 2239755"/>
              <a:gd name="connsiteX11" fmla="*/ 2562314 w 3079823"/>
              <a:gd name="connsiteY11" fmla="*/ 271013 h 2239755"/>
              <a:gd name="connsiteX12" fmla="*/ 3034754 w 3079823"/>
              <a:gd name="connsiteY12" fmla="*/ 1215893 h 2239755"/>
              <a:gd name="connsiteX13" fmla="*/ 3034754 w 3079823"/>
              <a:gd name="connsiteY13" fmla="*/ 1962653 h 2239755"/>
              <a:gd name="connsiteX14" fmla="*/ 2806154 w 3079823"/>
              <a:gd name="connsiteY14" fmla="*/ 1276853 h 2239755"/>
              <a:gd name="connsiteX15" fmla="*/ 2379434 w 3079823"/>
              <a:gd name="connsiteY15" fmla="*/ 956813 h 2239755"/>
              <a:gd name="connsiteX16" fmla="*/ 1632674 w 3079823"/>
              <a:gd name="connsiteY16" fmla="*/ 1185413 h 2239755"/>
              <a:gd name="connsiteX17" fmla="*/ 1586954 w 3079823"/>
              <a:gd name="connsiteY17" fmla="*/ 1002533 h 2239755"/>
              <a:gd name="connsiteX18" fmla="*/ 1647914 w 3079823"/>
              <a:gd name="connsiteY18" fmla="*/ 850133 h 2239755"/>
              <a:gd name="connsiteX19" fmla="*/ 1099274 w 3079823"/>
              <a:gd name="connsiteY19" fmla="*/ 1154933 h 2239755"/>
              <a:gd name="connsiteX20" fmla="*/ 504914 w 3079823"/>
              <a:gd name="connsiteY20" fmla="*/ 1200653 h 2239755"/>
              <a:gd name="connsiteX21" fmla="*/ 398234 w 3079823"/>
              <a:gd name="connsiteY21" fmla="*/ 987293 h 2239755"/>
              <a:gd name="connsiteX22" fmla="*/ 208763 w 3079823"/>
              <a:gd name="connsiteY22" fmla="*/ 1406188 h 2239755"/>
              <a:gd name="connsiteX23" fmla="*/ 154394 w 3079823"/>
              <a:gd name="connsiteY23" fmla="*/ 1612133 h 2239755"/>
              <a:gd name="connsiteX24" fmla="*/ 154394 w 3079823"/>
              <a:gd name="connsiteY24" fmla="*/ 2236973 h 2239755"/>
              <a:gd name="connsiteX0" fmla="*/ 154394 w 3079823"/>
              <a:gd name="connsiteY0" fmla="*/ 2244022 h 2246804"/>
              <a:gd name="connsiteX1" fmla="*/ 1170 w 3079823"/>
              <a:gd name="connsiteY1" fmla="*/ 1729981 h 2246804"/>
              <a:gd name="connsiteX2" fmla="*/ 87255 w 3079823"/>
              <a:gd name="connsiteY2" fmla="*/ 1105965 h 2246804"/>
              <a:gd name="connsiteX3" fmla="*/ 151923 w 3079823"/>
              <a:gd name="connsiteY3" fmla="*/ 920612 h 2246804"/>
              <a:gd name="connsiteX4" fmla="*/ 255719 w 3079823"/>
              <a:gd name="connsiteY4" fmla="*/ 797045 h 2246804"/>
              <a:gd name="connsiteX5" fmla="*/ 329860 w 3079823"/>
              <a:gd name="connsiteY5" fmla="*/ 619107 h 2246804"/>
              <a:gd name="connsiteX6" fmla="*/ 404000 w 3079823"/>
              <a:gd name="connsiteY6" fmla="*/ 554852 h 2246804"/>
              <a:gd name="connsiteX7" fmla="*/ 519331 w 3079823"/>
              <a:gd name="connsiteY7" fmla="*/ 384742 h 2246804"/>
              <a:gd name="connsiteX8" fmla="*/ 772580 w 3079823"/>
              <a:gd name="connsiteY8" fmla="*/ 185333 h 2246804"/>
              <a:gd name="connsiteX9" fmla="*/ 893328 w 3079823"/>
              <a:gd name="connsiteY9" fmla="*/ 218749 h 2246804"/>
              <a:gd name="connsiteX10" fmla="*/ 1301101 w 3079823"/>
              <a:gd name="connsiteY10" fmla="*/ 7449 h 2246804"/>
              <a:gd name="connsiteX11" fmla="*/ 1777132 w 3079823"/>
              <a:gd name="connsiteY11" fmla="*/ 69423 h 2246804"/>
              <a:gd name="connsiteX12" fmla="*/ 2562314 w 3079823"/>
              <a:gd name="connsiteY12" fmla="*/ 278062 h 2246804"/>
              <a:gd name="connsiteX13" fmla="*/ 3034754 w 3079823"/>
              <a:gd name="connsiteY13" fmla="*/ 1222942 h 2246804"/>
              <a:gd name="connsiteX14" fmla="*/ 3034754 w 3079823"/>
              <a:gd name="connsiteY14" fmla="*/ 1969702 h 2246804"/>
              <a:gd name="connsiteX15" fmla="*/ 2806154 w 3079823"/>
              <a:gd name="connsiteY15" fmla="*/ 1283902 h 2246804"/>
              <a:gd name="connsiteX16" fmla="*/ 2379434 w 3079823"/>
              <a:gd name="connsiteY16" fmla="*/ 963862 h 2246804"/>
              <a:gd name="connsiteX17" fmla="*/ 1632674 w 3079823"/>
              <a:gd name="connsiteY17" fmla="*/ 1192462 h 2246804"/>
              <a:gd name="connsiteX18" fmla="*/ 1586954 w 3079823"/>
              <a:gd name="connsiteY18" fmla="*/ 1009582 h 2246804"/>
              <a:gd name="connsiteX19" fmla="*/ 1647914 w 3079823"/>
              <a:gd name="connsiteY19" fmla="*/ 857182 h 2246804"/>
              <a:gd name="connsiteX20" fmla="*/ 1099274 w 3079823"/>
              <a:gd name="connsiteY20" fmla="*/ 1161982 h 2246804"/>
              <a:gd name="connsiteX21" fmla="*/ 504914 w 3079823"/>
              <a:gd name="connsiteY21" fmla="*/ 1207702 h 2246804"/>
              <a:gd name="connsiteX22" fmla="*/ 398234 w 3079823"/>
              <a:gd name="connsiteY22" fmla="*/ 994342 h 2246804"/>
              <a:gd name="connsiteX23" fmla="*/ 208763 w 3079823"/>
              <a:gd name="connsiteY23" fmla="*/ 1413237 h 2246804"/>
              <a:gd name="connsiteX24" fmla="*/ 154394 w 3079823"/>
              <a:gd name="connsiteY24" fmla="*/ 1619182 h 2246804"/>
              <a:gd name="connsiteX25" fmla="*/ 154394 w 3079823"/>
              <a:gd name="connsiteY25" fmla="*/ 2244022 h 2246804"/>
              <a:gd name="connsiteX0" fmla="*/ 154394 w 3079823"/>
              <a:gd name="connsiteY0" fmla="*/ 2244231 h 2247013"/>
              <a:gd name="connsiteX1" fmla="*/ 1170 w 3079823"/>
              <a:gd name="connsiteY1" fmla="*/ 1730190 h 2247013"/>
              <a:gd name="connsiteX2" fmla="*/ 87255 w 3079823"/>
              <a:gd name="connsiteY2" fmla="*/ 1106174 h 2247013"/>
              <a:gd name="connsiteX3" fmla="*/ 151923 w 3079823"/>
              <a:gd name="connsiteY3" fmla="*/ 920821 h 2247013"/>
              <a:gd name="connsiteX4" fmla="*/ 255719 w 3079823"/>
              <a:gd name="connsiteY4" fmla="*/ 797254 h 2247013"/>
              <a:gd name="connsiteX5" fmla="*/ 329860 w 3079823"/>
              <a:gd name="connsiteY5" fmla="*/ 619316 h 2247013"/>
              <a:gd name="connsiteX6" fmla="*/ 404000 w 3079823"/>
              <a:gd name="connsiteY6" fmla="*/ 555061 h 2247013"/>
              <a:gd name="connsiteX7" fmla="*/ 519331 w 3079823"/>
              <a:gd name="connsiteY7" fmla="*/ 384951 h 2247013"/>
              <a:gd name="connsiteX8" fmla="*/ 772580 w 3079823"/>
              <a:gd name="connsiteY8" fmla="*/ 185542 h 2247013"/>
              <a:gd name="connsiteX9" fmla="*/ 893328 w 3079823"/>
              <a:gd name="connsiteY9" fmla="*/ 218958 h 2247013"/>
              <a:gd name="connsiteX10" fmla="*/ 1120309 w 3079823"/>
              <a:gd name="connsiteY10" fmla="*/ 24556 h 2247013"/>
              <a:gd name="connsiteX11" fmla="*/ 1301101 w 3079823"/>
              <a:gd name="connsiteY11" fmla="*/ 7658 h 2247013"/>
              <a:gd name="connsiteX12" fmla="*/ 1777132 w 3079823"/>
              <a:gd name="connsiteY12" fmla="*/ 69632 h 2247013"/>
              <a:gd name="connsiteX13" fmla="*/ 2562314 w 3079823"/>
              <a:gd name="connsiteY13" fmla="*/ 278271 h 2247013"/>
              <a:gd name="connsiteX14" fmla="*/ 3034754 w 3079823"/>
              <a:gd name="connsiteY14" fmla="*/ 1223151 h 2247013"/>
              <a:gd name="connsiteX15" fmla="*/ 3034754 w 3079823"/>
              <a:gd name="connsiteY15" fmla="*/ 1969911 h 2247013"/>
              <a:gd name="connsiteX16" fmla="*/ 2806154 w 3079823"/>
              <a:gd name="connsiteY16" fmla="*/ 1284111 h 2247013"/>
              <a:gd name="connsiteX17" fmla="*/ 2379434 w 3079823"/>
              <a:gd name="connsiteY17" fmla="*/ 964071 h 2247013"/>
              <a:gd name="connsiteX18" fmla="*/ 1632674 w 3079823"/>
              <a:gd name="connsiteY18" fmla="*/ 1192671 h 2247013"/>
              <a:gd name="connsiteX19" fmla="*/ 1586954 w 3079823"/>
              <a:gd name="connsiteY19" fmla="*/ 1009791 h 2247013"/>
              <a:gd name="connsiteX20" fmla="*/ 1647914 w 3079823"/>
              <a:gd name="connsiteY20" fmla="*/ 857391 h 2247013"/>
              <a:gd name="connsiteX21" fmla="*/ 1099274 w 3079823"/>
              <a:gd name="connsiteY21" fmla="*/ 1162191 h 2247013"/>
              <a:gd name="connsiteX22" fmla="*/ 504914 w 3079823"/>
              <a:gd name="connsiteY22" fmla="*/ 1207911 h 2247013"/>
              <a:gd name="connsiteX23" fmla="*/ 398234 w 3079823"/>
              <a:gd name="connsiteY23" fmla="*/ 994551 h 2247013"/>
              <a:gd name="connsiteX24" fmla="*/ 208763 w 3079823"/>
              <a:gd name="connsiteY24" fmla="*/ 1413446 h 2247013"/>
              <a:gd name="connsiteX25" fmla="*/ 154394 w 3079823"/>
              <a:gd name="connsiteY25" fmla="*/ 1619391 h 2247013"/>
              <a:gd name="connsiteX26" fmla="*/ 154394 w 3079823"/>
              <a:gd name="connsiteY26" fmla="*/ 2244231 h 2247013"/>
              <a:gd name="connsiteX0" fmla="*/ 154394 w 3079823"/>
              <a:gd name="connsiteY0" fmla="*/ 2249009 h 2251791"/>
              <a:gd name="connsiteX1" fmla="*/ 1170 w 3079823"/>
              <a:gd name="connsiteY1" fmla="*/ 1734968 h 2251791"/>
              <a:gd name="connsiteX2" fmla="*/ 87255 w 3079823"/>
              <a:gd name="connsiteY2" fmla="*/ 1110952 h 2251791"/>
              <a:gd name="connsiteX3" fmla="*/ 151923 w 3079823"/>
              <a:gd name="connsiteY3" fmla="*/ 925599 h 2251791"/>
              <a:gd name="connsiteX4" fmla="*/ 255719 w 3079823"/>
              <a:gd name="connsiteY4" fmla="*/ 802032 h 2251791"/>
              <a:gd name="connsiteX5" fmla="*/ 329860 w 3079823"/>
              <a:gd name="connsiteY5" fmla="*/ 624094 h 2251791"/>
              <a:gd name="connsiteX6" fmla="*/ 404000 w 3079823"/>
              <a:gd name="connsiteY6" fmla="*/ 559839 h 2251791"/>
              <a:gd name="connsiteX7" fmla="*/ 519331 w 3079823"/>
              <a:gd name="connsiteY7" fmla="*/ 389729 h 2251791"/>
              <a:gd name="connsiteX8" fmla="*/ 772580 w 3079823"/>
              <a:gd name="connsiteY8" fmla="*/ 190320 h 2251791"/>
              <a:gd name="connsiteX9" fmla="*/ 893328 w 3079823"/>
              <a:gd name="connsiteY9" fmla="*/ 223736 h 2251791"/>
              <a:gd name="connsiteX10" fmla="*/ 1120309 w 3079823"/>
              <a:gd name="connsiteY10" fmla="*/ 29334 h 2251791"/>
              <a:gd name="connsiteX11" fmla="*/ 1301101 w 3079823"/>
              <a:gd name="connsiteY11" fmla="*/ 12436 h 2251791"/>
              <a:gd name="connsiteX12" fmla="*/ 1629025 w 3079823"/>
              <a:gd name="connsiteY12" fmla="*/ 3577 h 2251791"/>
              <a:gd name="connsiteX13" fmla="*/ 1777132 w 3079823"/>
              <a:gd name="connsiteY13" fmla="*/ 74410 h 2251791"/>
              <a:gd name="connsiteX14" fmla="*/ 2562314 w 3079823"/>
              <a:gd name="connsiteY14" fmla="*/ 283049 h 2251791"/>
              <a:gd name="connsiteX15" fmla="*/ 3034754 w 3079823"/>
              <a:gd name="connsiteY15" fmla="*/ 1227929 h 2251791"/>
              <a:gd name="connsiteX16" fmla="*/ 3034754 w 3079823"/>
              <a:gd name="connsiteY16" fmla="*/ 1974689 h 2251791"/>
              <a:gd name="connsiteX17" fmla="*/ 2806154 w 3079823"/>
              <a:gd name="connsiteY17" fmla="*/ 1288889 h 2251791"/>
              <a:gd name="connsiteX18" fmla="*/ 2379434 w 3079823"/>
              <a:gd name="connsiteY18" fmla="*/ 968849 h 2251791"/>
              <a:gd name="connsiteX19" fmla="*/ 1632674 w 3079823"/>
              <a:gd name="connsiteY19" fmla="*/ 1197449 h 2251791"/>
              <a:gd name="connsiteX20" fmla="*/ 1586954 w 3079823"/>
              <a:gd name="connsiteY20" fmla="*/ 1014569 h 2251791"/>
              <a:gd name="connsiteX21" fmla="*/ 1647914 w 3079823"/>
              <a:gd name="connsiteY21" fmla="*/ 862169 h 2251791"/>
              <a:gd name="connsiteX22" fmla="*/ 1099274 w 3079823"/>
              <a:gd name="connsiteY22" fmla="*/ 1166969 h 2251791"/>
              <a:gd name="connsiteX23" fmla="*/ 504914 w 3079823"/>
              <a:gd name="connsiteY23" fmla="*/ 1212689 h 2251791"/>
              <a:gd name="connsiteX24" fmla="*/ 398234 w 3079823"/>
              <a:gd name="connsiteY24" fmla="*/ 999329 h 2251791"/>
              <a:gd name="connsiteX25" fmla="*/ 208763 w 3079823"/>
              <a:gd name="connsiteY25" fmla="*/ 1418224 h 2251791"/>
              <a:gd name="connsiteX26" fmla="*/ 154394 w 3079823"/>
              <a:gd name="connsiteY26" fmla="*/ 1624169 h 2251791"/>
              <a:gd name="connsiteX27" fmla="*/ 154394 w 3079823"/>
              <a:gd name="connsiteY27" fmla="*/ 2249009 h 2251791"/>
              <a:gd name="connsiteX0" fmla="*/ 154394 w 3079823"/>
              <a:gd name="connsiteY0" fmla="*/ 2249009 h 2251791"/>
              <a:gd name="connsiteX1" fmla="*/ 1170 w 3079823"/>
              <a:gd name="connsiteY1" fmla="*/ 1734968 h 2251791"/>
              <a:gd name="connsiteX2" fmla="*/ 87255 w 3079823"/>
              <a:gd name="connsiteY2" fmla="*/ 1110952 h 2251791"/>
              <a:gd name="connsiteX3" fmla="*/ 151923 w 3079823"/>
              <a:gd name="connsiteY3" fmla="*/ 925599 h 2251791"/>
              <a:gd name="connsiteX4" fmla="*/ 255719 w 3079823"/>
              <a:gd name="connsiteY4" fmla="*/ 802032 h 2251791"/>
              <a:gd name="connsiteX5" fmla="*/ 329860 w 3079823"/>
              <a:gd name="connsiteY5" fmla="*/ 624094 h 2251791"/>
              <a:gd name="connsiteX6" fmla="*/ 404000 w 3079823"/>
              <a:gd name="connsiteY6" fmla="*/ 559839 h 2251791"/>
              <a:gd name="connsiteX7" fmla="*/ 519331 w 3079823"/>
              <a:gd name="connsiteY7" fmla="*/ 389729 h 2251791"/>
              <a:gd name="connsiteX8" fmla="*/ 772580 w 3079823"/>
              <a:gd name="connsiteY8" fmla="*/ 190320 h 2251791"/>
              <a:gd name="connsiteX9" fmla="*/ 893328 w 3079823"/>
              <a:gd name="connsiteY9" fmla="*/ 223736 h 2251791"/>
              <a:gd name="connsiteX10" fmla="*/ 1120309 w 3079823"/>
              <a:gd name="connsiteY10" fmla="*/ 29334 h 2251791"/>
              <a:gd name="connsiteX11" fmla="*/ 1301101 w 3079823"/>
              <a:gd name="connsiteY11" fmla="*/ 12436 h 2251791"/>
              <a:gd name="connsiteX12" fmla="*/ 1629025 w 3079823"/>
              <a:gd name="connsiteY12" fmla="*/ 3577 h 2251791"/>
              <a:gd name="connsiteX13" fmla="*/ 1777132 w 3079823"/>
              <a:gd name="connsiteY13" fmla="*/ 74410 h 2251791"/>
              <a:gd name="connsiteX14" fmla="*/ 1976755 w 3079823"/>
              <a:gd name="connsiteY14" fmla="*/ 61532 h 2251791"/>
              <a:gd name="connsiteX15" fmla="*/ 2562314 w 3079823"/>
              <a:gd name="connsiteY15" fmla="*/ 283049 h 2251791"/>
              <a:gd name="connsiteX16" fmla="*/ 3034754 w 3079823"/>
              <a:gd name="connsiteY16" fmla="*/ 1227929 h 2251791"/>
              <a:gd name="connsiteX17" fmla="*/ 3034754 w 3079823"/>
              <a:gd name="connsiteY17" fmla="*/ 1974689 h 2251791"/>
              <a:gd name="connsiteX18" fmla="*/ 2806154 w 3079823"/>
              <a:gd name="connsiteY18" fmla="*/ 1288889 h 2251791"/>
              <a:gd name="connsiteX19" fmla="*/ 2379434 w 3079823"/>
              <a:gd name="connsiteY19" fmla="*/ 968849 h 2251791"/>
              <a:gd name="connsiteX20" fmla="*/ 1632674 w 3079823"/>
              <a:gd name="connsiteY20" fmla="*/ 1197449 h 2251791"/>
              <a:gd name="connsiteX21" fmla="*/ 1586954 w 3079823"/>
              <a:gd name="connsiteY21" fmla="*/ 1014569 h 2251791"/>
              <a:gd name="connsiteX22" fmla="*/ 1647914 w 3079823"/>
              <a:gd name="connsiteY22" fmla="*/ 862169 h 2251791"/>
              <a:gd name="connsiteX23" fmla="*/ 1099274 w 3079823"/>
              <a:gd name="connsiteY23" fmla="*/ 1166969 h 2251791"/>
              <a:gd name="connsiteX24" fmla="*/ 504914 w 3079823"/>
              <a:gd name="connsiteY24" fmla="*/ 1212689 h 2251791"/>
              <a:gd name="connsiteX25" fmla="*/ 398234 w 3079823"/>
              <a:gd name="connsiteY25" fmla="*/ 999329 h 2251791"/>
              <a:gd name="connsiteX26" fmla="*/ 208763 w 3079823"/>
              <a:gd name="connsiteY26" fmla="*/ 1418224 h 2251791"/>
              <a:gd name="connsiteX27" fmla="*/ 154394 w 3079823"/>
              <a:gd name="connsiteY27" fmla="*/ 1624169 h 2251791"/>
              <a:gd name="connsiteX28" fmla="*/ 154394 w 3079823"/>
              <a:gd name="connsiteY28" fmla="*/ 2249009 h 2251791"/>
              <a:gd name="connsiteX0" fmla="*/ 154394 w 3079823"/>
              <a:gd name="connsiteY0" fmla="*/ 2249009 h 2251791"/>
              <a:gd name="connsiteX1" fmla="*/ 1170 w 3079823"/>
              <a:gd name="connsiteY1" fmla="*/ 1734968 h 2251791"/>
              <a:gd name="connsiteX2" fmla="*/ 87255 w 3079823"/>
              <a:gd name="connsiteY2" fmla="*/ 1110952 h 2251791"/>
              <a:gd name="connsiteX3" fmla="*/ 151923 w 3079823"/>
              <a:gd name="connsiteY3" fmla="*/ 925599 h 2251791"/>
              <a:gd name="connsiteX4" fmla="*/ 255719 w 3079823"/>
              <a:gd name="connsiteY4" fmla="*/ 802032 h 2251791"/>
              <a:gd name="connsiteX5" fmla="*/ 329860 w 3079823"/>
              <a:gd name="connsiteY5" fmla="*/ 624094 h 2251791"/>
              <a:gd name="connsiteX6" fmla="*/ 404000 w 3079823"/>
              <a:gd name="connsiteY6" fmla="*/ 559839 h 2251791"/>
              <a:gd name="connsiteX7" fmla="*/ 519331 w 3079823"/>
              <a:gd name="connsiteY7" fmla="*/ 389729 h 2251791"/>
              <a:gd name="connsiteX8" fmla="*/ 772580 w 3079823"/>
              <a:gd name="connsiteY8" fmla="*/ 190320 h 2251791"/>
              <a:gd name="connsiteX9" fmla="*/ 893328 w 3079823"/>
              <a:gd name="connsiteY9" fmla="*/ 223736 h 2251791"/>
              <a:gd name="connsiteX10" fmla="*/ 1120309 w 3079823"/>
              <a:gd name="connsiteY10" fmla="*/ 29334 h 2251791"/>
              <a:gd name="connsiteX11" fmla="*/ 1301101 w 3079823"/>
              <a:gd name="connsiteY11" fmla="*/ 12436 h 2251791"/>
              <a:gd name="connsiteX12" fmla="*/ 1629025 w 3079823"/>
              <a:gd name="connsiteY12" fmla="*/ 3577 h 2251791"/>
              <a:gd name="connsiteX13" fmla="*/ 1777132 w 3079823"/>
              <a:gd name="connsiteY13" fmla="*/ 74410 h 2251791"/>
              <a:gd name="connsiteX14" fmla="*/ 1976755 w 3079823"/>
              <a:gd name="connsiteY14" fmla="*/ 61532 h 2251791"/>
              <a:gd name="connsiteX15" fmla="*/ 2272969 w 3079823"/>
              <a:gd name="connsiteY15" fmla="*/ 164563 h 2251791"/>
              <a:gd name="connsiteX16" fmla="*/ 2562314 w 3079823"/>
              <a:gd name="connsiteY16" fmla="*/ 283049 h 2251791"/>
              <a:gd name="connsiteX17" fmla="*/ 3034754 w 3079823"/>
              <a:gd name="connsiteY17" fmla="*/ 1227929 h 2251791"/>
              <a:gd name="connsiteX18" fmla="*/ 3034754 w 3079823"/>
              <a:gd name="connsiteY18" fmla="*/ 1974689 h 2251791"/>
              <a:gd name="connsiteX19" fmla="*/ 2806154 w 3079823"/>
              <a:gd name="connsiteY19" fmla="*/ 1288889 h 2251791"/>
              <a:gd name="connsiteX20" fmla="*/ 2379434 w 3079823"/>
              <a:gd name="connsiteY20" fmla="*/ 968849 h 2251791"/>
              <a:gd name="connsiteX21" fmla="*/ 1632674 w 3079823"/>
              <a:gd name="connsiteY21" fmla="*/ 1197449 h 2251791"/>
              <a:gd name="connsiteX22" fmla="*/ 1586954 w 3079823"/>
              <a:gd name="connsiteY22" fmla="*/ 1014569 h 2251791"/>
              <a:gd name="connsiteX23" fmla="*/ 1647914 w 3079823"/>
              <a:gd name="connsiteY23" fmla="*/ 862169 h 2251791"/>
              <a:gd name="connsiteX24" fmla="*/ 1099274 w 3079823"/>
              <a:gd name="connsiteY24" fmla="*/ 1166969 h 2251791"/>
              <a:gd name="connsiteX25" fmla="*/ 504914 w 3079823"/>
              <a:gd name="connsiteY25" fmla="*/ 1212689 h 2251791"/>
              <a:gd name="connsiteX26" fmla="*/ 398234 w 3079823"/>
              <a:gd name="connsiteY26" fmla="*/ 999329 h 2251791"/>
              <a:gd name="connsiteX27" fmla="*/ 208763 w 3079823"/>
              <a:gd name="connsiteY27" fmla="*/ 1418224 h 2251791"/>
              <a:gd name="connsiteX28" fmla="*/ 154394 w 3079823"/>
              <a:gd name="connsiteY28" fmla="*/ 1624169 h 2251791"/>
              <a:gd name="connsiteX29" fmla="*/ 154394 w 3079823"/>
              <a:gd name="connsiteY29" fmla="*/ 2249009 h 2251791"/>
              <a:gd name="connsiteX0" fmla="*/ 154394 w 3058312"/>
              <a:gd name="connsiteY0" fmla="*/ 2249009 h 2251791"/>
              <a:gd name="connsiteX1" fmla="*/ 1170 w 3058312"/>
              <a:gd name="connsiteY1" fmla="*/ 1734968 h 2251791"/>
              <a:gd name="connsiteX2" fmla="*/ 87255 w 3058312"/>
              <a:gd name="connsiteY2" fmla="*/ 1110952 h 2251791"/>
              <a:gd name="connsiteX3" fmla="*/ 151923 w 3058312"/>
              <a:gd name="connsiteY3" fmla="*/ 925599 h 2251791"/>
              <a:gd name="connsiteX4" fmla="*/ 255719 w 3058312"/>
              <a:gd name="connsiteY4" fmla="*/ 802032 h 2251791"/>
              <a:gd name="connsiteX5" fmla="*/ 329860 w 3058312"/>
              <a:gd name="connsiteY5" fmla="*/ 624094 h 2251791"/>
              <a:gd name="connsiteX6" fmla="*/ 404000 w 3058312"/>
              <a:gd name="connsiteY6" fmla="*/ 559839 h 2251791"/>
              <a:gd name="connsiteX7" fmla="*/ 519331 w 3058312"/>
              <a:gd name="connsiteY7" fmla="*/ 389729 h 2251791"/>
              <a:gd name="connsiteX8" fmla="*/ 772580 w 3058312"/>
              <a:gd name="connsiteY8" fmla="*/ 190320 h 2251791"/>
              <a:gd name="connsiteX9" fmla="*/ 893328 w 3058312"/>
              <a:gd name="connsiteY9" fmla="*/ 223736 h 2251791"/>
              <a:gd name="connsiteX10" fmla="*/ 1120309 w 3058312"/>
              <a:gd name="connsiteY10" fmla="*/ 29334 h 2251791"/>
              <a:gd name="connsiteX11" fmla="*/ 1301101 w 3058312"/>
              <a:gd name="connsiteY11" fmla="*/ 12436 h 2251791"/>
              <a:gd name="connsiteX12" fmla="*/ 1629025 w 3058312"/>
              <a:gd name="connsiteY12" fmla="*/ 3577 h 2251791"/>
              <a:gd name="connsiteX13" fmla="*/ 1777132 w 3058312"/>
              <a:gd name="connsiteY13" fmla="*/ 74410 h 2251791"/>
              <a:gd name="connsiteX14" fmla="*/ 1976755 w 3058312"/>
              <a:gd name="connsiteY14" fmla="*/ 61532 h 2251791"/>
              <a:gd name="connsiteX15" fmla="*/ 2272969 w 3058312"/>
              <a:gd name="connsiteY15" fmla="*/ 164563 h 2251791"/>
              <a:gd name="connsiteX16" fmla="*/ 2562314 w 3058312"/>
              <a:gd name="connsiteY16" fmla="*/ 283049 h 2251791"/>
              <a:gd name="connsiteX17" fmla="*/ 2891155 w 3058312"/>
              <a:gd name="connsiteY17" fmla="*/ 615324 h 2251791"/>
              <a:gd name="connsiteX18" fmla="*/ 3034754 w 3058312"/>
              <a:gd name="connsiteY18" fmla="*/ 1227929 h 2251791"/>
              <a:gd name="connsiteX19" fmla="*/ 3034754 w 3058312"/>
              <a:gd name="connsiteY19" fmla="*/ 1974689 h 2251791"/>
              <a:gd name="connsiteX20" fmla="*/ 2806154 w 3058312"/>
              <a:gd name="connsiteY20" fmla="*/ 1288889 h 2251791"/>
              <a:gd name="connsiteX21" fmla="*/ 2379434 w 3058312"/>
              <a:gd name="connsiteY21" fmla="*/ 968849 h 2251791"/>
              <a:gd name="connsiteX22" fmla="*/ 1632674 w 3058312"/>
              <a:gd name="connsiteY22" fmla="*/ 1197449 h 2251791"/>
              <a:gd name="connsiteX23" fmla="*/ 1586954 w 3058312"/>
              <a:gd name="connsiteY23" fmla="*/ 1014569 h 2251791"/>
              <a:gd name="connsiteX24" fmla="*/ 1647914 w 3058312"/>
              <a:gd name="connsiteY24" fmla="*/ 862169 h 2251791"/>
              <a:gd name="connsiteX25" fmla="*/ 1099274 w 3058312"/>
              <a:gd name="connsiteY25" fmla="*/ 1166969 h 2251791"/>
              <a:gd name="connsiteX26" fmla="*/ 504914 w 3058312"/>
              <a:gd name="connsiteY26" fmla="*/ 1212689 h 2251791"/>
              <a:gd name="connsiteX27" fmla="*/ 398234 w 3058312"/>
              <a:gd name="connsiteY27" fmla="*/ 999329 h 2251791"/>
              <a:gd name="connsiteX28" fmla="*/ 208763 w 3058312"/>
              <a:gd name="connsiteY28" fmla="*/ 1418224 h 2251791"/>
              <a:gd name="connsiteX29" fmla="*/ 154394 w 3058312"/>
              <a:gd name="connsiteY29" fmla="*/ 1624169 h 2251791"/>
              <a:gd name="connsiteX30" fmla="*/ 154394 w 3058312"/>
              <a:gd name="connsiteY30" fmla="*/ 2249009 h 2251791"/>
              <a:gd name="connsiteX0" fmla="*/ 154394 w 3057271"/>
              <a:gd name="connsiteY0" fmla="*/ 2249009 h 2251791"/>
              <a:gd name="connsiteX1" fmla="*/ 1170 w 3057271"/>
              <a:gd name="connsiteY1" fmla="*/ 1734968 h 2251791"/>
              <a:gd name="connsiteX2" fmla="*/ 87255 w 3057271"/>
              <a:gd name="connsiteY2" fmla="*/ 1110952 h 2251791"/>
              <a:gd name="connsiteX3" fmla="*/ 151923 w 3057271"/>
              <a:gd name="connsiteY3" fmla="*/ 925599 h 2251791"/>
              <a:gd name="connsiteX4" fmla="*/ 255719 w 3057271"/>
              <a:gd name="connsiteY4" fmla="*/ 802032 h 2251791"/>
              <a:gd name="connsiteX5" fmla="*/ 329860 w 3057271"/>
              <a:gd name="connsiteY5" fmla="*/ 624094 h 2251791"/>
              <a:gd name="connsiteX6" fmla="*/ 404000 w 3057271"/>
              <a:gd name="connsiteY6" fmla="*/ 559839 h 2251791"/>
              <a:gd name="connsiteX7" fmla="*/ 519331 w 3057271"/>
              <a:gd name="connsiteY7" fmla="*/ 389729 h 2251791"/>
              <a:gd name="connsiteX8" fmla="*/ 772580 w 3057271"/>
              <a:gd name="connsiteY8" fmla="*/ 190320 h 2251791"/>
              <a:gd name="connsiteX9" fmla="*/ 893328 w 3057271"/>
              <a:gd name="connsiteY9" fmla="*/ 223736 h 2251791"/>
              <a:gd name="connsiteX10" fmla="*/ 1120309 w 3057271"/>
              <a:gd name="connsiteY10" fmla="*/ 29334 h 2251791"/>
              <a:gd name="connsiteX11" fmla="*/ 1301101 w 3057271"/>
              <a:gd name="connsiteY11" fmla="*/ 12436 h 2251791"/>
              <a:gd name="connsiteX12" fmla="*/ 1629025 w 3057271"/>
              <a:gd name="connsiteY12" fmla="*/ 3577 h 2251791"/>
              <a:gd name="connsiteX13" fmla="*/ 1777132 w 3057271"/>
              <a:gd name="connsiteY13" fmla="*/ 74410 h 2251791"/>
              <a:gd name="connsiteX14" fmla="*/ 1976755 w 3057271"/>
              <a:gd name="connsiteY14" fmla="*/ 61532 h 2251791"/>
              <a:gd name="connsiteX15" fmla="*/ 2272969 w 3057271"/>
              <a:gd name="connsiteY15" fmla="*/ 164563 h 2251791"/>
              <a:gd name="connsiteX16" fmla="*/ 2562314 w 3057271"/>
              <a:gd name="connsiteY16" fmla="*/ 283049 h 2251791"/>
              <a:gd name="connsiteX17" fmla="*/ 2891155 w 3057271"/>
              <a:gd name="connsiteY17" fmla="*/ 615324 h 2251791"/>
              <a:gd name="connsiteX18" fmla="*/ 2910473 w 3057271"/>
              <a:gd name="connsiteY18" fmla="*/ 892220 h 2251791"/>
              <a:gd name="connsiteX19" fmla="*/ 3034754 w 3057271"/>
              <a:gd name="connsiteY19" fmla="*/ 1227929 h 2251791"/>
              <a:gd name="connsiteX20" fmla="*/ 3034754 w 3057271"/>
              <a:gd name="connsiteY20" fmla="*/ 1974689 h 2251791"/>
              <a:gd name="connsiteX21" fmla="*/ 2806154 w 3057271"/>
              <a:gd name="connsiteY21" fmla="*/ 1288889 h 2251791"/>
              <a:gd name="connsiteX22" fmla="*/ 2379434 w 3057271"/>
              <a:gd name="connsiteY22" fmla="*/ 968849 h 2251791"/>
              <a:gd name="connsiteX23" fmla="*/ 1632674 w 3057271"/>
              <a:gd name="connsiteY23" fmla="*/ 1197449 h 2251791"/>
              <a:gd name="connsiteX24" fmla="*/ 1586954 w 3057271"/>
              <a:gd name="connsiteY24" fmla="*/ 1014569 h 2251791"/>
              <a:gd name="connsiteX25" fmla="*/ 1647914 w 3057271"/>
              <a:gd name="connsiteY25" fmla="*/ 862169 h 2251791"/>
              <a:gd name="connsiteX26" fmla="*/ 1099274 w 3057271"/>
              <a:gd name="connsiteY26" fmla="*/ 1166969 h 2251791"/>
              <a:gd name="connsiteX27" fmla="*/ 504914 w 3057271"/>
              <a:gd name="connsiteY27" fmla="*/ 1212689 h 2251791"/>
              <a:gd name="connsiteX28" fmla="*/ 398234 w 3057271"/>
              <a:gd name="connsiteY28" fmla="*/ 999329 h 2251791"/>
              <a:gd name="connsiteX29" fmla="*/ 208763 w 3057271"/>
              <a:gd name="connsiteY29" fmla="*/ 1418224 h 2251791"/>
              <a:gd name="connsiteX30" fmla="*/ 154394 w 3057271"/>
              <a:gd name="connsiteY30" fmla="*/ 1624169 h 2251791"/>
              <a:gd name="connsiteX31" fmla="*/ 154394 w 3057271"/>
              <a:gd name="connsiteY31" fmla="*/ 2249009 h 2251791"/>
              <a:gd name="connsiteX0" fmla="*/ 154394 w 3057271"/>
              <a:gd name="connsiteY0" fmla="*/ 2249009 h 2251791"/>
              <a:gd name="connsiteX1" fmla="*/ 1170 w 3057271"/>
              <a:gd name="connsiteY1" fmla="*/ 1734968 h 2251791"/>
              <a:gd name="connsiteX2" fmla="*/ 87255 w 3057271"/>
              <a:gd name="connsiteY2" fmla="*/ 1110952 h 2251791"/>
              <a:gd name="connsiteX3" fmla="*/ 151923 w 3057271"/>
              <a:gd name="connsiteY3" fmla="*/ 925599 h 2251791"/>
              <a:gd name="connsiteX4" fmla="*/ 255719 w 3057271"/>
              <a:gd name="connsiteY4" fmla="*/ 802032 h 2251791"/>
              <a:gd name="connsiteX5" fmla="*/ 329860 w 3057271"/>
              <a:gd name="connsiteY5" fmla="*/ 624094 h 2251791"/>
              <a:gd name="connsiteX6" fmla="*/ 404000 w 3057271"/>
              <a:gd name="connsiteY6" fmla="*/ 559839 h 2251791"/>
              <a:gd name="connsiteX7" fmla="*/ 519331 w 3057271"/>
              <a:gd name="connsiteY7" fmla="*/ 389729 h 2251791"/>
              <a:gd name="connsiteX8" fmla="*/ 772580 w 3057271"/>
              <a:gd name="connsiteY8" fmla="*/ 190320 h 2251791"/>
              <a:gd name="connsiteX9" fmla="*/ 893328 w 3057271"/>
              <a:gd name="connsiteY9" fmla="*/ 223736 h 2251791"/>
              <a:gd name="connsiteX10" fmla="*/ 1120309 w 3057271"/>
              <a:gd name="connsiteY10" fmla="*/ 29334 h 2251791"/>
              <a:gd name="connsiteX11" fmla="*/ 1301101 w 3057271"/>
              <a:gd name="connsiteY11" fmla="*/ 12436 h 2251791"/>
              <a:gd name="connsiteX12" fmla="*/ 1629025 w 3057271"/>
              <a:gd name="connsiteY12" fmla="*/ 3577 h 2251791"/>
              <a:gd name="connsiteX13" fmla="*/ 1777132 w 3057271"/>
              <a:gd name="connsiteY13" fmla="*/ 74410 h 2251791"/>
              <a:gd name="connsiteX14" fmla="*/ 1976755 w 3057271"/>
              <a:gd name="connsiteY14" fmla="*/ 61532 h 2251791"/>
              <a:gd name="connsiteX15" fmla="*/ 2272969 w 3057271"/>
              <a:gd name="connsiteY15" fmla="*/ 164563 h 2251791"/>
              <a:gd name="connsiteX16" fmla="*/ 2562314 w 3057271"/>
              <a:gd name="connsiteY16" fmla="*/ 283049 h 2251791"/>
              <a:gd name="connsiteX17" fmla="*/ 2736609 w 3057271"/>
              <a:gd name="connsiteY17" fmla="*/ 518732 h 2251791"/>
              <a:gd name="connsiteX18" fmla="*/ 2891155 w 3057271"/>
              <a:gd name="connsiteY18" fmla="*/ 615324 h 2251791"/>
              <a:gd name="connsiteX19" fmla="*/ 2910473 w 3057271"/>
              <a:gd name="connsiteY19" fmla="*/ 892220 h 2251791"/>
              <a:gd name="connsiteX20" fmla="*/ 3034754 w 3057271"/>
              <a:gd name="connsiteY20" fmla="*/ 1227929 h 2251791"/>
              <a:gd name="connsiteX21" fmla="*/ 3034754 w 3057271"/>
              <a:gd name="connsiteY21" fmla="*/ 1974689 h 2251791"/>
              <a:gd name="connsiteX22" fmla="*/ 2806154 w 3057271"/>
              <a:gd name="connsiteY22" fmla="*/ 1288889 h 2251791"/>
              <a:gd name="connsiteX23" fmla="*/ 2379434 w 3057271"/>
              <a:gd name="connsiteY23" fmla="*/ 968849 h 2251791"/>
              <a:gd name="connsiteX24" fmla="*/ 1632674 w 3057271"/>
              <a:gd name="connsiteY24" fmla="*/ 1197449 h 2251791"/>
              <a:gd name="connsiteX25" fmla="*/ 1586954 w 3057271"/>
              <a:gd name="connsiteY25" fmla="*/ 1014569 h 2251791"/>
              <a:gd name="connsiteX26" fmla="*/ 1647914 w 3057271"/>
              <a:gd name="connsiteY26" fmla="*/ 862169 h 2251791"/>
              <a:gd name="connsiteX27" fmla="*/ 1099274 w 3057271"/>
              <a:gd name="connsiteY27" fmla="*/ 1166969 h 2251791"/>
              <a:gd name="connsiteX28" fmla="*/ 504914 w 3057271"/>
              <a:gd name="connsiteY28" fmla="*/ 1212689 h 2251791"/>
              <a:gd name="connsiteX29" fmla="*/ 398234 w 3057271"/>
              <a:gd name="connsiteY29" fmla="*/ 999329 h 2251791"/>
              <a:gd name="connsiteX30" fmla="*/ 208763 w 3057271"/>
              <a:gd name="connsiteY30" fmla="*/ 1418224 h 2251791"/>
              <a:gd name="connsiteX31" fmla="*/ 154394 w 3057271"/>
              <a:gd name="connsiteY31" fmla="*/ 1624169 h 2251791"/>
              <a:gd name="connsiteX32" fmla="*/ 154394 w 3057271"/>
              <a:gd name="connsiteY32" fmla="*/ 2249009 h 2251791"/>
              <a:gd name="connsiteX0" fmla="*/ 154394 w 3057271"/>
              <a:gd name="connsiteY0" fmla="*/ 2249009 h 2251791"/>
              <a:gd name="connsiteX1" fmla="*/ 1170 w 3057271"/>
              <a:gd name="connsiteY1" fmla="*/ 1734968 h 2251791"/>
              <a:gd name="connsiteX2" fmla="*/ 87255 w 3057271"/>
              <a:gd name="connsiteY2" fmla="*/ 1110952 h 2251791"/>
              <a:gd name="connsiteX3" fmla="*/ 151923 w 3057271"/>
              <a:gd name="connsiteY3" fmla="*/ 925599 h 2251791"/>
              <a:gd name="connsiteX4" fmla="*/ 255719 w 3057271"/>
              <a:gd name="connsiteY4" fmla="*/ 802032 h 2251791"/>
              <a:gd name="connsiteX5" fmla="*/ 329860 w 3057271"/>
              <a:gd name="connsiteY5" fmla="*/ 624094 h 2251791"/>
              <a:gd name="connsiteX6" fmla="*/ 404000 w 3057271"/>
              <a:gd name="connsiteY6" fmla="*/ 559839 h 2251791"/>
              <a:gd name="connsiteX7" fmla="*/ 519331 w 3057271"/>
              <a:gd name="connsiteY7" fmla="*/ 389729 h 2251791"/>
              <a:gd name="connsiteX8" fmla="*/ 772580 w 3057271"/>
              <a:gd name="connsiteY8" fmla="*/ 190320 h 2251791"/>
              <a:gd name="connsiteX9" fmla="*/ 893328 w 3057271"/>
              <a:gd name="connsiteY9" fmla="*/ 223736 h 2251791"/>
              <a:gd name="connsiteX10" fmla="*/ 1120309 w 3057271"/>
              <a:gd name="connsiteY10" fmla="*/ 29334 h 2251791"/>
              <a:gd name="connsiteX11" fmla="*/ 1301101 w 3057271"/>
              <a:gd name="connsiteY11" fmla="*/ 12436 h 2251791"/>
              <a:gd name="connsiteX12" fmla="*/ 1629025 w 3057271"/>
              <a:gd name="connsiteY12" fmla="*/ 3577 h 2251791"/>
              <a:gd name="connsiteX13" fmla="*/ 1777132 w 3057271"/>
              <a:gd name="connsiteY13" fmla="*/ 74410 h 2251791"/>
              <a:gd name="connsiteX14" fmla="*/ 1976755 w 3057271"/>
              <a:gd name="connsiteY14" fmla="*/ 61532 h 2251791"/>
              <a:gd name="connsiteX15" fmla="*/ 2272969 w 3057271"/>
              <a:gd name="connsiteY15" fmla="*/ 164563 h 2251791"/>
              <a:gd name="connsiteX16" fmla="*/ 2555875 w 3057271"/>
              <a:gd name="connsiteY16" fmla="*/ 321686 h 2251791"/>
              <a:gd name="connsiteX17" fmla="*/ 2736609 w 3057271"/>
              <a:gd name="connsiteY17" fmla="*/ 518732 h 2251791"/>
              <a:gd name="connsiteX18" fmla="*/ 2891155 w 3057271"/>
              <a:gd name="connsiteY18" fmla="*/ 615324 h 2251791"/>
              <a:gd name="connsiteX19" fmla="*/ 2910473 w 3057271"/>
              <a:gd name="connsiteY19" fmla="*/ 892220 h 2251791"/>
              <a:gd name="connsiteX20" fmla="*/ 3034754 w 3057271"/>
              <a:gd name="connsiteY20" fmla="*/ 1227929 h 2251791"/>
              <a:gd name="connsiteX21" fmla="*/ 3034754 w 3057271"/>
              <a:gd name="connsiteY21" fmla="*/ 1974689 h 2251791"/>
              <a:gd name="connsiteX22" fmla="*/ 2806154 w 3057271"/>
              <a:gd name="connsiteY22" fmla="*/ 1288889 h 2251791"/>
              <a:gd name="connsiteX23" fmla="*/ 2379434 w 3057271"/>
              <a:gd name="connsiteY23" fmla="*/ 968849 h 2251791"/>
              <a:gd name="connsiteX24" fmla="*/ 1632674 w 3057271"/>
              <a:gd name="connsiteY24" fmla="*/ 1197449 h 2251791"/>
              <a:gd name="connsiteX25" fmla="*/ 1586954 w 3057271"/>
              <a:gd name="connsiteY25" fmla="*/ 1014569 h 2251791"/>
              <a:gd name="connsiteX26" fmla="*/ 1647914 w 3057271"/>
              <a:gd name="connsiteY26" fmla="*/ 862169 h 2251791"/>
              <a:gd name="connsiteX27" fmla="*/ 1099274 w 3057271"/>
              <a:gd name="connsiteY27" fmla="*/ 1166969 h 2251791"/>
              <a:gd name="connsiteX28" fmla="*/ 504914 w 3057271"/>
              <a:gd name="connsiteY28" fmla="*/ 1212689 h 2251791"/>
              <a:gd name="connsiteX29" fmla="*/ 398234 w 3057271"/>
              <a:gd name="connsiteY29" fmla="*/ 999329 h 2251791"/>
              <a:gd name="connsiteX30" fmla="*/ 208763 w 3057271"/>
              <a:gd name="connsiteY30" fmla="*/ 1418224 h 2251791"/>
              <a:gd name="connsiteX31" fmla="*/ 154394 w 3057271"/>
              <a:gd name="connsiteY31" fmla="*/ 1624169 h 2251791"/>
              <a:gd name="connsiteX32" fmla="*/ 154394 w 3057271"/>
              <a:gd name="connsiteY32" fmla="*/ 2249009 h 22517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057271" h="2251791">
                <a:moveTo>
                  <a:pt x="154394" y="2249009"/>
                </a:moveTo>
                <a:cubicBezTo>
                  <a:pt x="123914" y="2287109"/>
                  <a:pt x="12360" y="1924644"/>
                  <a:pt x="1170" y="1734968"/>
                </a:cubicBezTo>
                <a:cubicBezTo>
                  <a:pt x="-10020" y="1545292"/>
                  <a:pt x="62130" y="1245847"/>
                  <a:pt x="87255" y="1110952"/>
                </a:cubicBezTo>
                <a:cubicBezTo>
                  <a:pt x="112380" y="976057"/>
                  <a:pt x="123846" y="977086"/>
                  <a:pt x="151923" y="925599"/>
                </a:cubicBezTo>
                <a:cubicBezTo>
                  <a:pt x="180000" y="874112"/>
                  <a:pt x="230182" y="850635"/>
                  <a:pt x="255719" y="802032"/>
                </a:cubicBezTo>
                <a:cubicBezTo>
                  <a:pt x="281256" y="753429"/>
                  <a:pt x="296085" y="670226"/>
                  <a:pt x="329860" y="624094"/>
                </a:cubicBezTo>
                <a:cubicBezTo>
                  <a:pt x="363635" y="577962"/>
                  <a:pt x="379836" y="596429"/>
                  <a:pt x="404000" y="559839"/>
                </a:cubicBezTo>
                <a:cubicBezTo>
                  <a:pt x="428165" y="523250"/>
                  <a:pt x="457901" y="451316"/>
                  <a:pt x="519331" y="389729"/>
                </a:cubicBezTo>
                <a:cubicBezTo>
                  <a:pt x="580761" y="328143"/>
                  <a:pt x="710247" y="217986"/>
                  <a:pt x="772580" y="190320"/>
                </a:cubicBezTo>
                <a:cubicBezTo>
                  <a:pt x="834913" y="162654"/>
                  <a:pt x="839666" y="240908"/>
                  <a:pt x="893328" y="223736"/>
                </a:cubicBezTo>
                <a:cubicBezTo>
                  <a:pt x="946990" y="206564"/>
                  <a:pt x="1052347" y="64551"/>
                  <a:pt x="1120309" y="29334"/>
                </a:cubicBezTo>
                <a:cubicBezTo>
                  <a:pt x="1188271" y="-5883"/>
                  <a:pt x="1216315" y="16729"/>
                  <a:pt x="1301101" y="12436"/>
                </a:cubicBezTo>
                <a:cubicBezTo>
                  <a:pt x="1385887" y="8143"/>
                  <a:pt x="1549687" y="-6752"/>
                  <a:pt x="1629025" y="3577"/>
                </a:cubicBezTo>
                <a:cubicBezTo>
                  <a:pt x="1708364" y="13906"/>
                  <a:pt x="1719177" y="59385"/>
                  <a:pt x="1777132" y="74410"/>
                </a:cubicBezTo>
                <a:cubicBezTo>
                  <a:pt x="1835087" y="89436"/>
                  <a:pt x="1888749" y="52946"/>
                  <a:pt x="1976755" y="61532"/>
                </a:cubicBezTo>
                <a:cubicBezTo>
                  <a:pt x="2064761" y="70118"/>
                  <a:pt x="2175376" y="127644"/>
                  <a:pt x="2272969" y="164563"/>
                </a:cubicBezTo>
                <a:cubicBezTo>
                  <a:pt x="2370562" y="201483"/>
                  <a:pt x="2478602" y="262658"/>
                  <a:pt x="2555875" y="321686"/>
                </a:cubicBezTo>
                <a:cubicBezTo>
                  <a:pt x="2633148" y="380714"/>
                  <a:pt x="2681802" y="463353"/>
                  <a:pt x="2736609" y="518732"/>
                </a:cubicBezTo>
                <a:cubicBezTo>
                  <a:pt x="2791416" y="574111"/>
                  <a:pt x="2865397" y="542344"/>
                  <a:pt x="2891155" y="615324"/>
                </a:cubicBezTo>
                <a:cubicBezTo>
                  <a:pt x="2916913" y="688304"/>
                  <a:pt x="2886540" y="790119"/>
                  <a:pt x="2910473" y="892220"/>
                </a:cubicBezTo>
                <a:cubicBezTo>
                  <a:pt x="2934406" y="994321"/>
                  <a:pt x="3014040" y="1047517"/>
                  <a:pt x="3034754" y="1227929"/>
                </a:cubicBezTo>
                <a:cubicBezTo>
                  <a:pt x="3055468" y="1408341"/>
                  <a:pt x="3072854" y="1964529"/>
                  <a:pt x="3034754" y="1974689"/>
                </a:cubicBezTo>
                <a:cubicBezTo>
                  <a:pt x="2996654" y="1984849"/>
                  <a:pt x="2915374" y="1456529"/>
                  <a:pt x="2806154" y="1288889"/>
                </a:cubicBezTo>
                <a:cubicBezTo>
                  <a:pt x="2696934" y="1121249"/>
                  <a:pt x="2575014" y="984089"/>
                  <a:pt x="2379434" y="968849"/>
                </a:cubicBezTo>
                <a:cubicBezTo>
                  <a:pt x="2183854" y="953609"/>
                  <a:pt x="1764754" y="1189829"/>
                  <a:pt x="1632674" y="1197449"/>
                </a:cubicBezTo>
                <a:cubicBezTo>
                  <a:pt x="1500594" y="1205069"/>
                  <a:pt x="1584414" y="1070449"/>
                  <a:pt x="1586954" y="1014569"/>
                </a:cubicBezTo>
                <a:cubicBezTo>
                  <a:pt x="1589494" y="958689"/>
                  <a:pt x="1729194" y="836769"/>
                  <a:pt x="1647914" y="862169"/>
                </a:cubicBezTo>
                <a:cubicBezTo>
                  <a:pt x="1566634" y="887569"/>
                  <a:pt x="1289774" y="1108549"/>
                  <a:pt x="1099274" y="1166969"/>
                </a:cubicBezTo>
                <a:cubicBezTo>
                  <a:pt x="908774" y="1225389"/>
                  <a:pt x="621754" y="1240629"/>
                  <a:pt x="504914" y="1212689"/>
                </a:cubicBezTo>
                <a:cubicBezTo>
                  <a:pt x="388074" y="1184749"/>
                  <a:pt x="447593" y="965073"/>
                  <a:pt x="398234" y="999329"/>
                </a:cubicBezTo>
                <a:cubicBezTo>
                  <a:pt x="348875" y="1033585"/>
                  <a:pt x="249403" y="1314084"/>
                  <a:pt x="208763" y="1418224"/>
                </a:cubicBezTo>
                <a:cubicBezTo>
                  <a:pt x="168123" y="1522364"/>
                  <a:pt x="134074" y="1615279"/>
                  <a:pt x="154394" y="1624169"/>
                </a:cubicBezTo>
                <a:lnTo>
                  <a:pt x="154394" y="2249009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96AED35C-AFEF-D540-967C-8E1419D50370}"/>
              </a:ext>
            </a:extLst>
          </p:cNvPr>
          <p:cNvSpPr/>
          <p:nvPr/>
        </p:nvSpPr>
        <p:spPr>
          <a:xfrm>
            <a:off x="5439630" y="4460304"/>
            <a:ext cx="1251325" cy="286621"/>
          </a:xfrm>
          <a:custGeom>
            <a:avLst/>
            <a:gdLst>
              <a:gd name="connsiteX0" fmla="*/ 77934 w 1251325"/>
              <a:gd name="connsiteY0" fmla="*/ 1612 h 286621"/>
              <a:gd name="connsiteX1" fmla="*/ 42308 w 1251325"/>
              <a:gd name="connsiteY1" fmla="*/ 96614 h 286621"/>
              <a:gd name="connsiteX2" fmla="*/ 351067 w 1251325"/>
              <a:gd name="connsiteY2" fmla="*/ 274744 h 286621"/>
              <a:gd name="connsiteX3" fmla="*/ 1010147 w 1251325"/>
              <a:gd name="connsiteY3" fmla="*/ 245056 h 286621"/>
              <a:gd name="connsiteX4" fmla="*/ 1241716 w 1251325"/>
              <a:gd name="connsiteY4" fmla="*/ 43175 h 286621"/>
              <a:gd name="connsiteX5" fmla="*/ 731077 w 1251325"/>
              <a:gd name="connsiteY5" fmla="*/ 37238 h 286621"/>
              <a:gd name="connsiteX6" fmla="*/ 77934 w 1251325"/>
              <a:gd name="connsiteY6" fmla="*/ 1612 h 286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51325" h="286621">
                <a:moveTo>
                  <a:pt x="77934" y="1612"/>
                </a:moveTo>
                <a:cubicBezTo>
                  <a:pt x="-36861" y="11508"/>
                  <a:pt x="-3214" y="51092"/>
                  <a:pt x="42308" y="96614"/>
                </a:cubicBezTo>
                <a:cubicBezTo>
                  <a:pt x="87830" y="142136"/>
                  <a:pt x="189761" y="250004"/>
                  <a:pt x="351067" y="274744"/>
                </a:cubicBezTo>
                <a:cubicBezTo>
                  <a:pt x="512373" y="299484"/>
                  <a:pt x="861705" y="283651"/>
                  <a:pt x="1010147" y="245056"/>
                </a:cubicBezTo>
                <a:cubicBezTo>
                  <a:pt x="1158589" y="206461"/>
                  <a:pt x="1288228" y="77811"/>
                  <a:pt x="1241716" y="43175"/>
                </a:cubicBezTo>
                <a:cubicBezTo>
                  <a:pt x="1195204" y="8539"/>
                  <a:pt x="925041" y="44165"/>
                  <a:pt x="731077" y="37238"/>
                </a:cubicBezTo>
                <a:cubicBezTo>
                  <a:pt x="537113" y="30311"/>
                  <a:pt x="192729" y="-8284"/>
                  <a:pt x="77934" y="1612"/>
                </a:cubicBezTo>
                <a:close/>
              </a:path>
            </a:pathLst>
          </a:custGeom>
          <a:solidFill>
            <a:srgbClr val="865C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22ADF5E4-FC4D-F04C-B39F-926466C39F91}"/>
              </a:ext>
            </a:extLst>
          </p:cNvPr>
          <p:cNvSpPr/>
          <p:nvPr/>
        </p:nvSpPr>
        <p:spPr>
          <a:xfrm>
            <a:off x="5172372" y="3079211"/>
            <a:ext cx="255764" cy="130367"/>
          </a:xfrm>
          <a:custGeom>
            <a:avLst/>
            <a:gdLst>
              <a:gd name="connsiteX0" fmla="*/ 8438 w 263518"/>
              <a:gd name="connsiteY0" fmla="*/ 18486 h 129566"/>
              <a:gd name="connsiteX1" fmla="*/ 64195 w 263518"/>
              <a:gd name="connsiteY1" fmla="*/ 124423 h 129566"/>
              <a:gd name="connsiteX2" fmla="*/ 248190 w 263518"/>
              <a:gd name="connsiteY2" fmla="*/ 102120 h 129566"/>
              <a:gd name="connsiteX3" fmla="*/ 225887 w 263518"/>
              <a:gd name="connsiteY3" fmla="*/ 7335 h 129566"/>
              <a:gd name="connsiteX4" fmla="*/ 8438 w 263518"/>
              <a:gd name="connsiteY4" fmla="*/ 18486 h 129566"/>
              <a:gd name="connsiteX0" fmla="*/ 8236 w 255833"/>
              <a:gd name="connsiteY0" fmla="*/ 19302 h 131878"/>
              <a:gd name="connsiteX1" fmla="*/ 63993 w 255833"/>
              <a:gd name="connsiteY1" fmla="*/ 125239 h 131878"/>
              <a:gd name="connsiteX2" fmla="*/ 236836 w 255833"/>
              <a:gd name="connsiteY2" fmla="*/ 108512 h 131878"/>
              <a:gd name="connsiteX3" fmla="*/ 225685 w 255833"/>
              <a:gd name="connsiteY3" fmla="*/ 8151 h 131878"/>
              <a:gd name="connsiteX4" fmla="*/ 8236 w 255833"/>
              <a:gd name="connsiteY4" fmla="*/ 19302 h 131878"/>
              <a:gd name="connsiteX0" fmla="*/ 9346 w 265818"/>
              <a:gd name="connsiteY0" fmla="*/ 15488 h 128064"/>
              <a:gd name="connsiteX1" fmla="*/ 65103 w 265818"/>
              <a:gd name="connsiteY1" fmla="*/ 121425 h 128064"/>
              <a:gd name="connsiteX2" fmla="*/ 237946 w 265818"/>
              <a:gd name="connsiteY2" fmla="*/ 104698 h 128064"/>
              <a:gd name="connsiteX3" fmla="*/ 243522 w 265818"/>
              <a:gd name="connsiteY3" fmla="*/ 9913 h 128064"/>
              <a:gd name="connsiteX4" fmla="*/ 9346 w 265818"/>
              <a:gd name="connsiteY4" fmla="*/ 15488 h 128064"/>
              <a:gd name="connsiteX0" fmla="*/ 8845 w 255764"/>
              <a:gd name="connsiteY0" fmla="*/ 15871 h 130367"/>
              <a:gd name="connsiteX1" fmla="*/ 64602 w 255764"/>
              <a:gd name="connsiteY1" fmla="*/ 121808 h 130367"/>
              <a:gd name="connsiteX2" fmla="*/ 209567 w 255764"/>
              <a:gd name="connsiteY2" fmla="*/ 110656 h 130367"/>
              <a:gd name="connsiteX3" fmla="*/ 243021 w 255764"/>
              <a:gd name="connsiteY3" fmla="*/ 10296 h 130367"/>
              <a:gd name="connsiteX4" fmla="*/ 8845 w 255764"/>
              <a:gd name="connsiteY4" fmla="*/ 15871 h 1303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764" h="130367">
                <a:moveTo>
                  <a:pt x="8845" y="15871"/>
                </a:moveTo>
                <a:cubicBezTo>
                  <a:pt x="-20891" y="34456"/>
                  <a:pt x="31148" y="106010"/>
                  <a:pt x="64602" y="121808"/>
                </a:cubicBezTo>
                <a:cubicBezTo>
                  <a:pt x="98056" y="137606"/>
                  <a:pt x="182618" y="130171"/>
                  <a:pt x="209567" y="110656"/>
                </a:cubicBezTo>
                <a:cubicBezTo>
                  <a:pt x="236516" y="91141"/>
                  <a:pt x="276475" y="26094"/>
                  <a:pt x="243021" y="10296"/>
                </a:cubicBezTo>
                <a:cubicBezTo>
                  <a:pt x="209567" y="-5502"/>
                  <a:pt x="38581" y="-2714"/>
                  <a:pt x="8845" y="15871"/>
                </a:cubicBez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5B4CE8F8-667A-B94D-AB17-B26055858C75}"/>
              </a:ext>
            </a:extLst>
          </p:cNvPr>
          <p:cNvSpPr/>
          <p:nvPr/>
        </p:nvSpPr>
        <p:spPr>
          <a:xfrm>
            <a:off x="6606512" y="3032833"/>
            <a:ext cx="255764" cy="130367"/>
          </a:xfrm>
          <a:custGeom>
            <a:avLst/>
            <a:gdLst>
              <a:gd name="connsiteX0" fmla="*/ 8438 w 263518"/>
              <a:gd name="connsiteY0" fmla="*/ 18486 h 129566"/>
              <a:gd name="connsiteX1" fmla="*/ 64195 w 263518"/>
              <a:gd name="connsiteY1" fmla="*/ 124423 h 129566"/>
              <a:gd name="connsiteX2" fmla="*/ 248190 w 263518"/>
              <a:gd name="connsiteY2" fmla="*/ 102120 h 129566"/>
              <a:gd name="connsiteX3" fmla="*/ 225887 w 263518"/>
              <a:gd name="connsiteY3" fmla="*/ 7335 h 129566"/>
              <a:gd name="connsiteX4" fmla="*/ 8438 w 263518"/>
              <a:gd name="connsiteY4" fmla="*/ 18486 h 129566"/>
              <a:gd name="connsiteX0" fmla="*/ 8236 w 255833"/>
              <a:gd name="connsiteY0" fmla="*/ 19302 h 131878"/>
              <a:gd name="connsiteX1" fmla="*/ 63993 w 255833"/>
              <a:gd name="connsiteY1" fmla="*/ 125239 h 131878"/>
              <a:gd name="connsiteX2" fmla="*/ 236836 w 255833"/>
              <a:gd name="connsiteY2" fmla="*/ 108512 h 131878"/>
              <a:gd name="connsiteX3" fmla="*/ 225685 w 255833"/>
              <a:gd name="connsiteY3" fmla="*/ 8151 h 131878"/>
              <a:gd name="connsiteX4" fmla="*/ 8236 w 255833"/>
              <a:gd name="connsiteY4" fmla="*/ 19302 h 131878"/>
              <a:gd name="connsiteX0" fmla="*/ 9346 w 265818"/>
              <a:gd name="connsiteY0" fmla="*/ 15488 h 128064"/>
              <a:gd name="connsiteX1" fmla="*/ 65103 w 265818"/>
              <a:gd name="connsiteY1" fmla="*/ 121425 h 128064"/>
              <a:gd name="connsiteX2" fmla="*/ 237946 w 265818"/>
              <a:gd name="connsiteY2" fmla="*/ 104698 h 128064"/>
              <a:gd name="connsiteX3" fmla="*/ 243522 w 265818"/>
              <a:gd name="connsiteY3" fmla="*/ 9913 h 128064"/>
              <a:gd name="connsiteX4" fmla="*/ 9346 w 265818"/>
              <a:gd name="connsiteY4" fmla="*/ 15488 h 128064"/>
              <a:gd name="connsiteX0" fmla="*/ 8845 w 255764"/>
              <a:gd name="connsiteY0" fmla="*/ 15871 h 130367"/>
              <a:gd name="connsiteX1" fmla="*/ 64602 w 255764"/>
              <a:gd name="connsiteY1" fmla="*/ 121808 h 130367"/>
              <a:gd name="connsiteX2" fmla="*/ 209567 w 255764"/>
              <a:gd name="connsiteY2" fmla="*/ 110656 h 130367"/>
              <a:gd name="connsiteX3" fmla="*/ 243021 w 255764"/>
              <a:gd name="connsiteY3" fmla="*/ 10296 h 130367"/>
              <a:gd name="connsiteX4" fmla="*/ 8845 w 255764"/>
              <a:gd name="connsiteY4" fmla="*/ 15871 h 1303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764" h="130367">
                <a:moveTo>
                  <a:pt x="8845" y="15871"/>
                </a:moveTo>
                <a:cubicBezTo>
                  <a:pt x="-20891" y="34456"/>
                  <a:pt x="31148" y="106010"/>
                  <a:pt x="64602" y="121808"/>
                </a:cubicBezTo>
                <a:cubicBezTo>
                  <a:pt x="98056" y="137606"/>
                  <a:pt x="182618" y="130171"/>
                  <a:pt x="209567" y="110656"/>
                </a:cubicBezTo>
                <a:cubicBezTo>
                  <a:pt x="236516" y="91141"/>
                  <a:pt x="276475" y="26094"/>
                  <a:pt x="243021" y="10296"/>
                </a:cubicBezTo>
                <a:cubicBezTo>
                  <a:pt x="209567" y="-5502"/>
                  <a:pt x="38581" y="-2714"/>
                  <a:pt x="8845" y="15871"/>
                </a:cubicBez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CE2BB548-4E8A-ED4D-AF19-A297DF2EF152}"/>
              </a:ext>
            </a:extLst>
          </p:cNvPr>
          <p:cNvSpPr/>
          <p:nvPr/>
        </p:nvSpPr>
        <p:spPr>
          <a:xfrm>
            <a:off x="4354387" y="2971769"/>
            <a:ext cx="302068" cy="1120272"/>
          </a:xfrm>
          <a:custGeom>
            <a:avLst/>
            <a:gdLst>
              <a:gd name="connsiteX0" fmla="*/ 242013 w 318213"/>
              <a:gd name="connsiteY0" fmla="*/ 165510 h 1175970"/>
              <a:gd name="connsiteX1" fmla="*/ 140413 w 318213"/>
              <a:gd name="connsiteY1" fmla="*/ 13110 h 1175970"/>
              <a:gd name="connsiteX2" fmla="*/ 713 w 318213"/>
              <a:gd name="connsiteY2" fmla="*/ 127410 h 1175970"/>
              <a:gd name="connsiteX3" fmla="*/ 203913 w 318213"/>
              <a:gd name="connsiteY3" fmla="*/ 1067210 h 1175970"/>
              <a:gd name="connsiteX4" fmla="*/ 318213 w 318213"/>
              <a:gd name="connsiteY4" fmla="*/ 1118010 h 1175970"/>
              <a:gd name="connsiteX0" fmla="*/ 242013 w 318213"/>
              <a:gd name="connsiteY0" fmla="*/ 165510 h 1175970"/>
              <a:gd name="connsiteX1" fmla="*/ 140413 w 318213"/>
              <a:gd name="connsiteY1" fmla="*/ 13110 h 1175970"/>
              <a:gd name="connsiteX2" fmla="*/ 713 w 318213"/>
              <a:gd name="connsiteY2" fmla="*/ 127410 h 1175970"/>
              <a:gd name="connsiteX3" fmla="*/ 203913 w 318213"/>
              <a:gd name="connsiteY3" fmla="*/ 1067210 h 1175970"/>
              <a:gd name="connsiteX4" fmla="*/ 318213 w 318213"/>
              <a:gd name="connsiteY4" fmla="*/ 1118010 h 1175970"/>
              <a:gd name="connsiteX5" fmla="*/ 242013 w 318213"/>
              <a:gd name="connsiteY5" fmla="*/ 165510 h 1175970"/>
              <a:gd name="connsiteX0" fmla="*/ 242013 w 318213"/>
              <a:gd name="connsiteY0" fmla="*/ 165510 h 1175970"/>
              <a:gd name="connsiteX1" fmla="*/ 140413 w 318213"/>
              <a:gd name="connsiteY1" fmla="*/ 13110 h 1175970"/>
              <a:gd name="connsiteX2" fmla="*/ 713 w 318213"/>
              <a:gd name="connsiteY2" fmla="*/ 127410 h 1175970"/>
              <a:gd name="connsiteX3" fmla="*/ 203913 w 318213"/>
              <a:gd name="connsiteY3" fmla="*/ 1067210 h 1175970"/>
              <a:gd name="connsiteX4" fmla="*/ 318213 w 318213"/>
              <a:gd name="connsiteY4" fmla="*/ 1118010 h 1175970"/>
              <a:gd name="connsiteX5" fmla="*/ 242013 w 318213"/>
              <a:gd name="connsiteY5" fmla="*/ 165510 h 1175970"/>
              <a:gd name="connsiteX0" fmla="*/ 241611 w 317811"/>
              <a:gd name="connsiteY0" fmla="*/ 161103 h 1138056"/>
              <a:gd name="connsiteX1" fmla="*/ 140011 w 317811"/>
              <a:gd name="connsiteY1" fmla="*/ 8703 h 1138056"/>
              <a:gd name="connsiteX2" fmla="*/ 311 w 317811"/>
              <a:gd name="connsiteY2" fmla="*/ 123003 h 1138056"/>
              <a:gd name="connsiteX3" fmla="*/ 180732 w 317811"/>
              <a:gd name="connsiteY3" fmla="*/ 965180 h 1138056"/>
              <a:gd name="connsiteX4" fmla="*/ 317811 w 317811"/>
              <a:gd name="connsiteY4" fmla="*/ 1113603 h 1138056"/>
              <a:gd name="connsiteX5" fmla="*/ 241611 w 317811"/>
              <a:gd name="connsiteY5" fmla="*/ 161103 h 1138056"/>
              <a:gd name="connsiteX0" fmla="*/ 241611 w 317811"/>
              <a:gd name="connsiteY0" fmla="*/ 161103 h 1139798"/>
              <a:gd name="connsiteX1" fmla="*/ 140011 w 317811"/>
              <a:gd name="connsiteY1" fmla="*/ 8703 h 1139798"/>
              <a:gd name="connsiteX2" fmla="*/ 311 w 317811"/>
              <a:gd name="connsiteY2" fmla="*/ 123003 h 1139798"/>
              <a:gd name="connsiteX3" fmla="*/ 180732 w 317811"/>
              <a:gd name="connsiteY3" fmla="*/ 965180 h 1139798"/>
              <a:gd name="connsiteX4" fmla="*/ 317811 w 317811"/>
              <a:gd name="connsiteY4" fmla="*/ 1113603 h 1139798"/>
              <a:gd name="connsiteX5" fmla="*/ 241611 w 317811"/>
              <a:gd name="connsiteY5" fmla="*/ 161103 h 1139798"/>
              <a:gd name="connsiteX0" fmla="*/ 241709 w 317909"/>
              <a:gd name="connsiteY0" fmla="*/ 153265 h 1121106"/>
              <a:gd name="connsiteX1" fmla="*/ 140109 w 317909"/>
              <a:gd name="connsiteY1" fmla="*/ 865 h 1121106"/>
              <a:gd name="connsiteX2" fmla="*/ 409 w 317909"/>
              <a:gd name="connsiteY2" fmla="*/ 115165 h 1121106"/>
              <a:gd name="connsiteX3" fmla="*/ 100156 w 317909"/>
              <a:gd name="connsiteY3" fmla="*/ 558490 h 1121106"/>
              <a:gd name="connsiteX4" fmla="*/ 180830 w 317909"/>
              <a:gd name="connsiteY4" fmla="*/ 957342 h 1121106"/>
              <a:gd name="connsiteX5" fmla="*/ 317909 w 317909"/>
              <a:gd name="connsiteY5" fmla="*/ 1105765 h 1121106"/>
              <a:gd name="connsiteX6" fmla="*/ 241709 w 317909"/>
              <a:gd name="connsiteY6" fmla="*/ 153265 h 1121106"/>
              <a:gd name="connsiteX0" fmla="*/ 219089 w 295289"/>
              <a:gd name="connsiteY0" fmla="*/ 152431 h 1120272"/>
              <a:gd name="connsiteX1" fmla="*/ 117489 w 295289"/>
              <a:gd name="connsiteY1" fmla="*/ 31 h 1120272"/>
              <a:gd name="connsiteX2" fmla="*/ 568 w 295289"/>
              <a:gd name="connsiteY2" fmla="*/ 143617 h 1120272"/>
              <a:gd name="connsiteX3" fmla="*/ 77536 w 295289"/>
              <a:gd name="connsiteY3" fmla="*/ 557656 h 1120272"/>
              <a:gd name="connsiteX4" fmla="*/ 158210 w 295289"/>
              <a:gd name="connsiteY4" fmla="*/ 956508 h 1120272"/>
              <a:gd name="connsiteX5" fmla="*/ 295289 w 295289"/>
              <a:gd name="connsiteY5" fmla="*/ 1104931 h 1120272"/>
              <a:gd name="connsiteX6" fmla="*/ 219089 w 295289"/>
              <a:gd name="connsiteY6" fmla="*/ 152431 h 1120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5289" h="1120272">
                <a:moveTo>
                  <a:pt x="219089" y="152431"/>
                </a:moveTo>
                <a:cubicBezTo>
                  <a:pt x="188397" y="79406"/>
                  <a:pt x="153909" y="1500"/>
                  <a:pt x="117489" y="31"/>
                </a:cubicBezTo>
                <a:cubicBezTo>
                  <a:pt x="81069" y="-1438"/>
                  <a:pt x="7227" y="50680"/>
                  <a:pt x="568" y="143617"/>
                </a:cubicBezTo>
                <a:cubicBezTo>
                  <a:pt x="-6091" y="236554"/>
                  <a:pt x="47466" y="417293"/>
                  <a:pt x="77536" y="557656"/>
                </a:cubicBezTo>
                <a:cubicBezTo>
                  <a:pt x="107606" y="698019"/>
                  <a:pt x="121918" y="865296"/>
                  <a:pt x="158210" y="956508"/>
                </a:cubicBezTo>
                <a:cubicBezTo>
                  <a:pt x="194502" y="1047721"/>
                  <a:pt x="264597" y="1162081"/>
                  <a:pt x="295289" y="1104931"/>
                </a:cubicBezTo>
                <a:cubicBezTo>
                  <a:pt x="195045" y="787431"/>
                  <a:pt x="244489" y="469931"/>
                  <a:pt x="219089" y="152431"/>
                </a:cubicBezTo>
                <a:close/>
              </a:path>
            </a:pathLst>
          </a:custGeom>
          <a:solidFill>
            <a:srgbClr val="D291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0CCFDDFF-8934-9740-B024-17192396A8E4}"/>
              </a:ext>
            </a:extLst>
          </p:cNvPr>
          <p:cNvSpPr/>
          <p:nvPr/>
        </p:nvSpPr>
        <p:spPr>
          <a:xfrm>
            <a:off x="4382937" y="3064090"/>
            <a:ext cx="123950" cy="322155"/>
          </a:xfrm>
          <a:custGeom>
            <a:avLst/>
            <a:gdLst>
              <a:gd name="connsiteX0" fmla="*/ 123830 w 123950"/>
              <a:gd name="connsiteY0" fmla="*/ 65082 h 322155"/>
              <a:gd name="connsiteX1" fmla="*/ 62002 w 123950"/>
              <a:gd name="connsiteY1" fmla="*/ 0 h 322155"/>
              <a:gd name="connsiteX2" fmla="*/ 175 w 123950"/>
              <a:gd name="connsiteY2" fmla="*/ 65082 h 322155"/>
              <a:gd name="connsiteX3" fmla="*/ 45732 w 123950"/>
              <a:gd name="connsiteY3" fmla="*/ 322155 h 322155"/>
              <a:gd name="connsiteX4" fmla="*/ 123830 w 123950"/>
              <a:gd name="connsiteY4" fmla="*/ 65082 h 322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950" h="322155">
                <a:moveTo>
                  <a:pt x="123830" y="65082"/>
                </a:moveTo>
                <a:cubicBezTo>
                  <a:pt x="126542" y="11389"/>
                  <a:pt x="82611" y="0"/>
                  <a:pt x="62002" y="0"/>
                </a:cubicBezTo>
                <a:cubicBezTo>
                  <a:pt x="41393" y="0"/>
                  <a:pt x="2887" y="11389"/>
                  <a:pt x="175" y="65082"/>
                </a:cubicBezTo>
                <a:cubicBezTo>
                  <a:pt x="-2537" y="118775"/>
                  <a:pt x="26750" y="322155"/>
                  <a:pt x="45732" y="322155"/>
                </a:cubicBezTo>
                <a:cubicBezTo>
                  <a:pt x="64714" y="322155"/>
                  <a:pt x="121118" y="118775"/>
                  <a:pt x="123830" y="65082"/>
                </a:cubicBezTo>
                <a:close/>
              </a:path>
            </a:pathLst>
          </a:custGeom>
          <a:solidFill>
            <a:srgbClr val="88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136717AE-2AC5-2144-B953-4E54844B9D01}"/>
              </a:ext>
            </a:extLst>
          </p:cNvPr>
          <p:cNvSpPr/>
          <p:nvPr/>
        </p:nvSpPr>
        <p:spPr>
          <a:xfrm>
            <a:off x="7435866" y="2857993"/>
            <a:ext cx="134252" cy="1133817"/>
          </a:xfrm>
          <a:custGeom>
            <a:avLst/>
            <a:gdLst>
              <a:gd name="connsiteX0" fmla="*/ 6908 w 134231"/>
              <a:gd name="connsiteY0" fmla="*/ 141321 h 1195720"/>
              <a:gd name="connsiteX1" fmla="*/ 134085 w 134231"/>
              <a:gd name="connsiteY1" fmla="*/ 124818 h 1195720"/>
              <a:gd name="connsiteX2" fmla="*/ 31398 w 134231"/>
              <a:gd name="connsiteY2" fmla="*/ 1195693 h 1195720"/>
              <a:gd name="connsiteX3" fmla="*/ 6908 w 134231"/>
              <a:gd name="connsiteY3" fmla="*/ 141321 h 1195720"/>
              <a:gd name="connsiteX0" fmla="*/ 7124 w 141989"/>
              <a:gd name="connsiteY0" fmla="*/ 64077 h 1119157"/>
              <a:gd name="connsiteX1" fmla="*/ 141858 w 141989"/>
              <a:gd name="connsiteY1" fmla="*/ 225164 h 1119157"/>
              <a:gd name="connsiteX2" fmla="*/ 31614 w 141989"/>
              <a:gd name="connsiteY2" fmla="*/ 1118449 h 1119157"/>
              <a:gd name="connsiteX3" fmla="*/ 7124 w 141989"/>
              <a:gd name="connsiteY3" fmla="*/ 64077 h 1119157"/>
              <a:gd name="connsiteX0" fmla="*/ 7124 w 141989"/>
              <a:gd name="connsiteY0" fmla="*/ 74352 h 1087555"/>
              <a:gd name="connsiteX1" fmla="*/ 141858 w 141989"/>
              <a:gd name="connsiteY1" fmla="*/ 193875 h 1087555"/>
              <a:gd name="connsiteX2" fmla="*/ 31614 w 141989"/>
              <a:gd name="connsiteY2" fmla="*/ 1087160 h 1087555"/>
              <a:gd name="connsiteX3" fmla="*/ 7124 w 141989"/>
              <a:gd name="connsiteY3" fmla="*/ 74352 h 1087555"/>
              <a:gd name="connsiteX0" fmla="*/ 6024 w 129568"/>
              <a:gd name="connsiteY0" fmla="*/ 88886 h 1101872"/>
              <a:gd name="connsiteX1" fmla="*/ 129422 w 129568"/>
              <a:gd name="connsiteY1" fmla="*/ 170624 h 1101872"/>
              <a:gd name="connsiteX2" fmla="*/ 30514 w 129568"/>
              <a:gd name="connsiteY2" fmla="*/ 1101694 h 1101872"/>
              <a:gd name="connsiteX3" fmla="*/ 6024 w 129568"/>
              <a:gd name="connsiteY3" fmla="*/ 88886 h 1101872"/>
              <a:gd name="connsiteX0" fmla="*/ 2393 w 126005"/>
              <a:gd name="connsiteY0" fmla="*/ 103776 h 1116764"/>
              <a:gd name="connsiteX1" fmla="*/ 73114 w 126005"/>
              <a:gd name="connsiteY1" fmla="*/ 42375 h 1116764"/>
              <a:gd name="connsiteX2" fmla="*/ 125791 w 126005"/>
              <a:gd name="connsiteY2" fmla="*/ 185514 h 1116764"/>
              <a:gd name="connsiteX3" fmla="*/ 26883 w 126005"/>
              <a:gd name="connsiteY3" fmla="*/ 1116584 h 1116764"/>
              <a:gd name="connsiteX4" fmla="*/ 2393 w 126005"/>
              <a:gd name="connsiteY4" fmla="*/ 103776 h 1116764"/>
              <a:gd name="connsiteX0" fmla="*/ 2393 w 126005"/>
              <a:gd name="connsiteY0" fmla="*/ 64578 h 1077566"/>
              <a:gd name="connsiteX1" fmla="*/ 73114 w 126005"/>
              <a:gd name="connsiteY1" fmla="*/ 3177 h 1077566"/>
              <a:gd name="connsiteX2" fmla="*/ 125791 w 126005"/>
              <a:gd name="connsiteY2" fmla="*/ 146316 h 1077566"/>
              <a:gd name="connsiteX3" fmla="*/ 26883 w 126005"/>
              <a:gd name="connsiteY3" fmla="*/ 1077386 h 1077566"/>
              <a:gd name="connsiteX4" fmla="*/ 2393 w 126005"/>
              <a:gd name="connsiteY4" fmla="*/ 64578 h 1077566"/>
              <a:gd name="connsiteX0" fmla="*/ 1855 w 125757"/>
              <a:gd name="connsiteY0" fmla="*/ 64578 h 1083475"/>
              <a:gd name="connsiteX1" fmla="*/ 72576 w 125757"/>
              <a:gd name="connsiteY1" fmla="*/ 3177 h 1083475"/>
              <a:gd name="connsiteX2" fmla="*/ 125253 w 125757"/>
              <a:gd name="connsiteY2" fmla="*/ 146316 h 1083475"/>
              <a:gd name="connsiteX3" fmla="*/ 87690 w 125757"/>
              <a:gd name="connsiteY3" fmla="*/ 471712 h 1083475"/>
              <a:gd name="connsiteX4" fmla="*/ 26345 w 125757"/>
              <a:gd name="connsiteY4" fmla="*/ 1077386 h 1083475"/>
              <a:gd name="connsiteX5" fmla="*/ 1855 w 125757"/>
              <a:gd name="connsiteY5" fmla="*/ 64578 h 1083475"/>
              <a:gd name="connsiteX0" fmla="*/ 4094 w 127996"/>
              <a:gd name="connsiteY0" fmla="*/ 104033 h 1126669"/>
              <a:gd name="connsiteX1" fmla="*/ 74815 w 127996"/>
              <a:gd name="connsiteY1" fmla="*/ 42632 h 1126669"/>
              <a:gd name="connsiteX2" fmla="*/ 127492 w 127996"/>
              <a:gd name="connsiteY2" fmla="*/ 185771 h 1126669"/>
              <a:gd name="connsiteX3" fmla="*/ 89929 w 127996"/>
              <a:gd name="connsiteY3" fmla="*/ 511167 h 1126669"/>
              <a:gd name="connsiteX4" fmla="*/ 17248 w 127996"/>
              <a:gd name="connsiteY4" fmla="*/ 1120620 h 1126669"/>
              <a:gd name="connsiteX5" fmla="*/ 4094 w 127996"/>
              <a:gd name="connsiteY5" fmla="*/ 104033 h 1126669"/>
              <a:gd name="connsiteX0" fmla="*/ 10350 w 134252"/>
              <a:gd name="connsiteY0" fmla="*/ 91871 h 1133817"/>
              <a:gd name="connsiteX1" fmla="*/ 81071 w 134252"/>
              <a:gd name="connsiteY1" fmla="*/ 30470 h 1133817"/>
              <a:gd name="connsiteX2" fmla="*/ 133748 w 134252"/>
              <a:gd name="connsiteY2" fmla="*/ 173609 h 1133817"/>
              <a:gd name="connsiteX3" fmla="*/ 96185 w 134252"/>
              <a:gd name="connsiteY3" fmla="*/ 499005 h 1133817"/>
              <a:gd name="connsiteX4" fmla="*/ 23504 w 134252"/>
              <a:gd name="connsiteY4" fmla="*/ 1108458 h 1133817"/>
              <a:gd name="connsiteX5" fmla="*/ 1722 w 134252"/>
              <a:gd name="connsiteY5" fmla="*/ 925977 h 1133817"/>
              <a:gd name="connsiteX6" fmla="*/ 10350 w 134252"/>
              <a:gd name="connsiteY6" fmla="*/ 91871 h 1133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252" h="1133817">
                <a:moveTo>
                  <a:pt x="10350" y="91871"/>
                </a:moveTo>
                <a:cubicBezTo>
                  <a:pt x="23575" y="-57380"/>
                  <a:pt x="60505" y="16847"/>
                  <a:pt x="81071" y="30470"/>
                </a:cubicBezTo>
                <a:cubicBezTo>
                  <a:pt x="101637" y="44093"/>
                  <a:pt x="129340" y="96150"/>
                  <a:pt x="133748" y="173609"/>
                </a:cubicBezTo>
                <a:cubicBezTo>
                  <a:pt x="138156" y="251068"/>
                  <a:pt x="112670" y="343827"/>
                  <a:pt x="96185" y="499005"/>
                </a:cubicBezTo>
                <a:cubicBezTo>
                  <a:pt x="79700" y="654183"/>
                  <a:pt x="39248" y="1037296"/>
                  <a:pt x="23504" y="1108458"/>
                </a:cubicBezTo>
                <a:cubicBezTo>
                  <a:pt x="7760" y="1179620"/>
                  <a:pt x="3914" y="1095408"/>
                  <a:pt x="1722" y="925977"/>
                </a:cubicBezTo>
                <a:cubicBezTo>
                  <a:pt x="-470" y="756546"/>
                  <a:pt x="-2875" y="241122"/>
                  <a:pt x="10350" y="91871"/>
                </a:cubicBezTo>
                <a:close/>
              </a:path>
            </a:pathLst>
          </a:custGeom>
          <a:solidFill>
            <a:srgbClr val="D291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983DF494-B867-1942-9506-2EE3FED1AF58}"/>
              </a:ext>
            </a:extLst>
          </p:cNvPr>
          <p:cNvSpPr/>
          <p:nvPr/>
        </p:nvSpPr>
        <p:spPr>
          <a:xfrm>
            <a:off x="7466304" y="2937965"/>
            <a:ext cx="69807" cy="304308"/>
          </a:xfrm>
          <a:custGeom>
            <a:avLst/>
            <a:gdLst>
              <a:gd name="connsiteX0" fmla="*/ 28 w 62164"/>
              <a:gd name="connsiteY0" fmla="*/ 57107 h 306795"/>
              <a:gd name="connsiteX1" fmla="*/ 49148 w 62164"/>
              <a:gd name="connsiteY1" fmla="*/ 19322 h 306795"/>
              <a:gd name="connsiteX2" fmla="*/ 56705 w 62164"/>
              <a:gd name="connsiteY2" fmla="*/ 306488 h 306795"/>
              <a:gd name="connsiteX3" fmla="*/ 28 w 62164"/>
              <a:gd name="connsiteY3" fmla="*/ 57107 h 306795"/>
              <a:gd name="connsiteX0" fmla="*/ 9069 w 69807"/>
              <a:gd name="connsiteY0" fmla="*/ 52519 h 304308"/>
              <a:gd name="connsiteX1" fmla="*/ 58189 w 69807"/>
              <a:gd name="connsiteY1" fmla="*/ 14734 h 304308"/>
              <a:gd name="connsiteX2" fmla="*/ 65746 w 69807"/>
              <a:gd name="connsiteY2" fmla="*/ 301900 h 304308"/>
              <a:gd name="connsiteX3" fmla="*/ 5290 w 69807"/>
              <a:gd name="connsiteY3" fmla="*/ 146981 h 304308"/>
              <a:gd name="connsiteX4" fmla="*/ 9069 w 69807"/>
              <a:gd name="connsiteY4" fmla="*/ 52519 h 304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807" h="304308">
                <a:moveTo>
                  <a:pt x="9069" y="52519"/>
                </a:moveTo>
                <a:cubicBezTo>
                  <a:pt x="17886" y="30478"/>
                  <a:pt x="48743" y="-26830"/>
                  <a:pt x="58189" y="14734"/>
                </a:cubicBezTo>
                <a:cubicBezTo>
                  <a:pt x="67635" y="56298"/>
                  <a:pt x="74563" y="279859"/>
                  <a:pt x="65746" y="301900"/>
                </a:cubicBezTo>
                <a:cubicBezTo>
                  <a:pt x="56929" y="323941"/>
                  <a:pt x="14736" y="188545"/>
                  <a:pt x="5290" y="146981"/>
                </a:cubicBezTo>
                <a:cubicBezTo>
                  <a:pt x="-4156" y="105417"/>
                  <a:pt x="252" y="74560"/>
                  <a:pt x="9069" y="52519"/>
                </a:cubicBezTo>
                <a:close/>
              </a:path>
            </a:pathLst>
          </a:custGeom>
          <a:solidFill>
            <a:srgbClr val="88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 34">
            <a:extLst>
              <a:ext uri="{FF2B5EF4-FFF2-40B4-BE49-F238E27FC236}">
                <a16:creationId xmlns:a16="http://schemas.microsoft.com/office/drawing/2014/main" id="{43458D2F-942A-3949-A2BB-5ED5BAC485EF}"/>
              </a:ext>
            </a:extLst>
          </p:cNvPr>
          <p:cNvSpPr/>
          <p:nvPr/>
        </p:nvSpPr>
        <p:spPr>
          <a:xfrm>
            <a:off x="5008154" y="3071649"/>
            <a:ext cx="545036" cy="51175"/>
          </a:xfrm>
          <a:custGeom>
            <a:avLst/>
            <a:gdLst>
              <a:gd name="connsiteX0" fmla="*/ 0 w 545036"/>
              <a:gd name="connsiteY0" fmla="*/ 51175 h 51175"/>
              <a:gd name="connsiteX1" fmla="*/ 211708 w 545036"/>
              <a:gd name="connsiteY1" fmla="*/ 1626 h 51175"/>
              <a:gd name="connsiteX2" fmla="*/ 468461 w 545036"/>
              <a:gd name="connsiteY2" fmla="*/ 15139 h 51175"/>
              <a:gd name="connsiteX3" fmla="*/ 545036 w 545036"/>
              <a:gd name="connsiteY3" fmla="*/ 46670 h 51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5036" h="51175">
                <a:moveTo>
                  <a:pt x="0" y="51175"/>
                </a:moveTo>
                <a:cubicBezTo>
                  <a:pt x="66815" y="29403"/>
                  <a:pt x="133631" y="7632"/>
                  <a:pt x="211708" y="1626"/>
                </a:cubicBezTo>
                <a:cubicBezTo>
                  <a:pt x="289785" y="-4380"/>
                  <a:pt x="412906" y="7632"/>
                  <a:pt x="468461" y="15139"/>
                </a:cubicBezTo>
                <a:cubicBezTo>
                  <a:pt x="524016" y="22646"/>
                  <a:pt x="534526" y="34658"/>
                  <a:pt x="545036" y="46670"/>
                </a:cubicBezTo>
              </a:path>
            </a:pathLst>
          </a:custGeom>
          <a:noFill/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34568E0A-B1EB-F742-8EF0-B94EEAEB5DAC}"/>
              </a:ext>
            </a:extLst>
          </p:cNvPr>
          <p:cNvSpPr/>
          <p:nvPr/>
        </p:nvSpPr>
        <p:spPr>
          <a:xfrm>
            <a:off x="6535157" y="3029782"/>
            <a:ext cx="423417" cy="56240"/>
          </a:xfrm>
          <a:custGeom>
            <a:avLst/>
            <a:gdLst>
              <a:gd name="connsiteX0" fmla="*/ 0 w 423417"/>
              <a:gd name="connsiteY0" fmla="*/ 56240 h 56240"/>
              <a:gd name="connsiteX1" fmla="*/ 175673 w 423417"/>
              <a:gd name="connsiteY1" fmla="*/ 2187 h 56240"/>
              <a:gd name="connsiteX2" fmla="*/ 423417 w 423417"/>
              <a:gd name="connsiteY2" fmla="*/ 15701 h 56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3417" h="56240">
                <a:moveTo>
                  <a:pt x="0" y="56240"/>
                </a:moveTo>
                <a:cubicBezTo>
                  <a:pt x="52551" y="32592"/>
                  <a:pt x="105103" y="8944"/>
                  <a:pt x="175673" y="2187"/>
                </a:cubicBezTo>
                <a:cubicBezTo>
                  <a:pt x="246243" y="-4570"/>
                  <a:pt x="334830" y="5565"/>
                  <a:pt x="423417" y="15701"/>
                </a:cubicBezTo>
              </a:path>
            </a:pathLst>
          </a:custGeom>
          <a:noFill/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 36">
            <a:extLst>
              <a:ext uri="{FF2B5EF4-FFF2-40B4-BE49-F238E27FC236}">
                <a16:creationId xmlns:a16="http://schemas.microsoft.com/office/drawing/2014/main" id="{371EDA99-ADF0-8544-8477-F3A4C3FCC7FC}"/>
              </a:ext>
            </a:extLst>
          </p:cNvPr>
          <p:cNvSpPr/>
          <p:nvPr/>
        </p:nvSpPr>
        <p:spPr>
          <a:xfrm>
            <a:off x="5493034" y="4297379"/>
            <a:ext cx="1181556" cy="175909"/>
          </a:xfrm>
          <a:custGeom>
            <a:avLst/>
            <a:gdLst>
              <a:gd name="connsiteX0" fmla="*/ 10608 w 1181556"/>
              <a:gd name="connsiteY0" fmla="*/ 128547 h 175909"/>
              <a:gd name="connsiteX1" fmla="*/ 470060 w 1181556"/>
              <a:gd name="connsiteY1" fmla="*/ 2423 h 175909"/>
              <a:gd name="connsiteX2" fmla="*/ 582671 w 1181556"/>
              <a:gd name="connsiteY2" fmla="*/ 42963 h 175909"/>
              <a:gd name="connsiteX3" fmla="*/ 695281 w 1181556"/>
              <a:gd name="connsiteY3" fmla="*/ 11432 h 175909"/>
              <a:gd name="connsiteX4" fmla="*/ 1163742 w 1181556"/>
              <a:gd name="connsiteY4" fmla="*/ 110529 h 175909"/>
              <a:gd name="connsiteX5" fmla="*/ 979061 w 1181556"/>
              <a:gd name="connsiteY5" fmla="*/ 173592 h 175909"/>
              <a:gd name="connsiteX6" fmla="*/ 10608 w 1181556"/>
              <a:gd name="connsiteY6" fmla="*/ 128547 h 175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81556" h="175909">
                <a:moveTo>
                  <a:pt x="10608" y="128547"/>
                </a:moveTo>
                <a:cubicBezTo>
                  <a:pt x="-74226" y="100019"/>
                  <a:pt x="374716" y="16687"/>
                  <a:pt x="470060" y="2423"/>
                </a:cubicBezTo>
                <a:cubicBezTo>
                  <a:pt x="565404" y="-11841"/>
                  <a:pt x="545134" y="41462"/>
                  <a:pt x="582671" y="42963"/>
                </a:cubicBezTo>
                <a:cubicBezTo>
                  <a:pt x="620208" y="44464"/>
                  <a:pt x="598436" y="171"/>
                  <a:pt x="695281" y="11432"/>
                </a:cubicBezTo>
                <a:cubicBezTo>
                  <a:pt x="792126" y="22693"/>
                  <a:pt x="1116445" y="83502"/>
                  <a:pt x="1163742" y="110529"/>
                </a:cubicBezTo>
                <a:cubicBezTo>
                  <a:pt x="1211039" y="137556"/>
                  <a:pt x="1168998" y="163082"/>
                  <a:pt x="979061" y="173592"/>
                </a:cubicBezTo>
                <a:cubicBezTo>
                  <a:pt x="789124" y="184103"/>
                  <a:pt x="95442" y="157075"/>
                  <a:pt x="10608" y="128547"/>
                </a:cubicBezTo>
                <a:close/>
              </a:path>
            </a:pathLst>
          </a:custGeom>
          <a:solidFill>
            <a:srgbClr val="7D56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ACC675CF-D745-6741-B219-8D407DA7C192}"/>
              </a:ext>
            </a:extLst>
          </p:cNvPr>
          <p:cNvSpPr/>
          <p:nvPr/>
        </p:nvSpPr>
        <p:spPr>
          <a:xfrm>
            <a:off x="5245878" y="4144316"/>
            <a:ext cx="1616398" cy="367677"/>
          </a:xfrm>
          <a:custGeom>
            <a:avLst/>
            <a:gdLst>
              <a:gd name="connsiteX0" fmla="*/ 632291 w 1616398"/>
              <a:gd name="connsiteY0" fmla="*/ 8561 h 373539"/>
              <a:gd name="connsiteX1" fmla="*/ 342359 w 1616398"/>
              <a:gd name="connsiteY1" fmla="*/ 120073 h 373539"/>
              <a:gd name="connsiteX2" fmla="*/ 388 w 1616398"/>
              <a:gd name="connsiteY2" fmla="*/ 365400 h 373539"/>
              <a:gd name="connsiteX3" fmla="*/ 282886 w 1616398"/>
              <a:gd name="connsiteY3" fmla="*/ 305926 h 373539"/>
              <a:gd name="connsiteX4" fmla="*/ 662027 w 1616398"/>
              <a:gd name="connsiteY4" fmla="*/ 216717 h 373539"/>
              <a:gd name="connsiteX5" fmla="*/ 1085774 w 1616398"/>
              <a:gd name="connsiteY5" fmla="*/ 231585 h 373539"/>
              <a:gd name="connsiteX6" fmla="*/ 1613598 w 1616398"/>
              <a:gd name="connsiteY6" fmla="*/ 291058 h 373539"/>
              <a:gd name="connsiteX7" fmla="*/ 1279061 w 1616398"/>
              <a:gd name="connsiteY7" fmla="*/ 105205 h 373539"/>
              <a:gd name="connsiteX8" fmla="*/ 937091 w 1616398"/>
              <a:gd name="connsiteY8" fmla="*/ 15995 h 373539"/>
              <a:gd name="connsiteX9" fmla="*/ 632291 w 1616398"/>
              <a:gd name="connsiteY9" fmla="*/ 8561 h 373539"/>
              <a:gd name="connsiteX0" fmla="*/ 632291 w 1616398"/>
              <a:gd name="connsiteY0" fmla="*/ 1899 h 366877"/>
              <a:gd name="connsiteX1" fmla="*/ 342359 w 1616398"/>
              <a:gd name="connsiteY1" fmla="*/ 113411 h 366877"/>
              <a:gd name="connsiteX2" fmla="*/ 388 w 1616398"/>
              <a:gd name="connsiteY2" fmla="*/ 358738 h 366877"/>
              <a:gd name="connsiteX3" fmla="*/ 282886 w 1616398"/>
              <a:gd name="connsiteY3" fmla="*/ 299264 h 366877"/>
              <a:gd name="connsiteX4" fmla="*/ 662027 w 1616398"/>
              <a:gd name="connsiteY4" fmla="*/ 210055 h 366877"/>
              <a:gd name="connsiteX5" fmla="*/ 1085774 w 1616398"/>
              <a:gd name="connsiteY5" fmla="*/ 224923 h 366877"/>
              <a:gd name="connsiteX6" fmla="*/ 1613598 w 1616398"/>
              <a:gd name="connsiteY6" fmla="*/ 284396 h 366877"/>
              <a:gd name="connsiteX7" fmla="*/ 1279061 w 1616398"/>
              <a:gd name="connsiteY7" fmla="*/ 98543 h 366877"/>
              <a:gd name="connsiteX8" fmla="*/ 937091 w 1616398"/>
              <a:gd name="connsiteY8" fmla="*/ 9333 h 366877"/>
              <a:gd name="connsiteX9" fmla="*/ 856853 w 1616398"/>
              <a:gd name="connsiteY9" fmla="*/ 40754 h 366877"/>
              <a:gd name="connsiteX10" fmla="*/ 632291 w 1616398"/>
              <a:gd name="connsiteY10" fmla="*/ 1899 h 366877"/>
              <a:gd name="connsiteX0" fmla="*/ 722380 w 1616398"/>
              <a:gd name="connsiteY0" fmla="*/ 1899 h 366877"/>
              <a:gd name="connsiteX1" fmla="*/ 342359 w 1616398"/>
              <a:gd name="connsiteY1" fmla="*/ 113411 h 366877"/>
              <a:gd name="connsiteX2" fmla="*/ 388 w 1616398"/>
              <a:gd name="connsiteY2" fmla="*/ 358738 h 366877"/>
              <a:gd name="connsiteX3" fmla="*/ 282886 w 1616398"/>
              <a:gd name="connsiteY3" fmla="*/ 299264 h 366877"/>
              <a:gd name="connsiteX4" fmla="*/ 662027 w 1616398"/>
              <a:gd name="connsiteY4" fmla="*/ 210055 h 366877"/>
              <a:gd name="connsiteX5" fmla="*/ 1085774 w 1616398"/>
              <a:gd name="connsiteY5" fmla="*/ 224923 h 366877"/>
              <a:gd name="connsiteX6" fmla="*/ 1613598 w 1616398"/>
              <a:gd name="connsiteY6" fmla="*/ 284396 h 366877"/>
              <a:gd name="connsiteX7" fmla="*/ 1279061 w 1616398"/>
              <a:gd name="connsiteY7" fmla="*/ 98543 h 366877"/>
              <a:gd name="connsiteX8" fmla="*/ 937091 w 1616398"/>
              <a:gd name="connsiteY8" fmla="*/ 9333 h 366877"/>
              <a:gd name="connsiteX9" fmla="*/ 856853 w 1616398"/>
              <a:gd name="connsiteY9" fmla="*/ 40754 h 366877"/>
              <a:gd name="connsiteX10" fmla="*/ 722380 w 1616398"/>
              <a:gd name="connsiteY10" fmla="*/ 1899 h 366877"/>
              <a:gd name="connsiteX0" fmla="*/ 722380 w 1616398"/>
              <a:gd name="connsiteY0" fmla="*/ 2699 h 367677"/>
              <a:gd name="connsiteX1" fmla="*/ 342359 w 1616398"/>
              <a:gd name="connsiteY1" fmla="*/ 114211 h 367677"/>
              <a:gd name="connsiteX2" fmla="*/ 388 w 1616398"/>
              <a:gd name="connsiteY2" fmla="*/ 359538 h 367677"/>
              <a:gd name="connsiteX3" fmla="*/ 282886 w 1616398"/>
              <a:gd name="connsiteY3" fmla="*/ 300064 h 367677"/>
              <a:gd name="connsiteX4" fmla="*/ 662027 w 1616398"/>
              <a:gd name="connsiteY4" fmla="*/ 210855 h 367677"/>
              <a:gd name="connsiteX5" fmla="*/ 1085774 w 1616398"/>
              <a:gd name="connsiteY5" fmla="*/ 225723 h 367677"/>
              <a:gd name="connsiteX6" fmla="*/ 1613598 w 1616398"/>
              <a:gd name="connsiteY6" fmla="*/ 285196 h 367677"/>
              <a:gd name="connsiteX7" fmla="*/ 1279061 w 1616398"/>
              <a:gd name="connsiteY7" fmla="*/ 99343 h 367677"/>
              <a:gd name="connsiteX8" fmla="*/ 937091 w 1616398"/>
              <a:gd name="connsiteY8" fmla="*/ 10133 h 367677"/>
              <a:gd name="connsiteX9" fmla="*/ 852348 w 1616398"/>
              <a:gd name="connsiteY9" fmla="*/ 32545 h 367677"/>
              <a:gd name="connsiteX10" fmla="*/ 722380 w 1616398"/>
              <a:gd name="connsiteY10" fmla="*/ 2699 h 367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16398" h="367677">
                <a:moveTo>
                  <a:pt x="722380" y="2699"/>
                </a:moveTo>
                <a:cubicBezTo>
                  <a:pt x="637382" y="16310"/>
                  <a:pt x="462691" y="54738"/>
                  <a:pt x="342359" y="114211"/>
                </a:cubicBezTo>
                <a:cubicBezTo>
                  <a:pt x="222027" y="173684"/>
                  <a:pt x="10300" y="328563"/>
                  <a:pt x="388" y="359538"/>
                </a:cubicBezTo>
                <a:cubicBezTo>
                  <a:pt x="-9524" y="390513"/>
                  <a:pt x="172613" y="324844"/>
                  <a:pt x="282886" y="300064"/>
                </a:cubicBezTo>
                <a:cubicBezTo>
                  <a:pt x="393159" y="275284"/>
                  <a:pt x="528212" y="223245"/>
                  <a:pt x="662027" y="210855"/>
                </a:cubicBezTo>
                <a:cubicBezTo>
                  <a:pt x="795842" y="198465"/>
                  <a:pt x="927179" y="213333"/>
                  <a:pt x="1085774" y="225723"/>
                </a:cubicBezTo>
                <a:cubicBezTo>
                  <a:pt x="1244369" y="238113"/>
                  <a:pt x="1581384" y="306259"/>
                  <a:pt x="1613598" y="285196"/>
                </a:cubicBezTo>
                <a:cubicBezTo>
                  <a:pt x="1645813" y="264133"/>
                  <a:pt x="1391812" y="145187"/>
                  <a:pt x="1279061" y="99343"/>
                </a:cubicBezTo>
                <a:cubicBezTo>
                  <a:pt x="1166310" y="53499"/>
                  <a:pt x="1008210" y="21266"/>
                  <a:pt x="937091" y="10133"/>
                </a:cubicBezTo>
                <a:cubicBezTo>
                  <a:pt x="865972" y="-1000"/>
                  <a:pt x="903148" y="33784"/>
                  <a:pt x="852348" y="32545"/>
                </a:cubicBezTo>
                <a:cubicBezTo>
                  <a:pt x="801548" y="31306"/>
                  <a:pt x="807378" y="-10912"/>
                  <a:pt x="722380" y="2699"/>
                </a:cubicBez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E637FCD1-0856-5E4B-9125-8A000FC52116}"/>
              </a:ext>
            </a:extLst>
          </p:cNvPr>
          <p:cNvSpPr/>
          <p:nvPr/>
        </p:nvSpPr>
        <p:spPr>
          <a:xfrm>
            <a:off x="6474417" y="3818237"/>
            <a:ext cx="74663" cy="222481"/>
          </a:xfrm>
          <a:custGeom>
            <a:avLst/>
            <a:gdLst>
              <a:gd name="connsiteX0" fmla="*/ 226 w 74366"/>
              <a:gd name="connsiteY0" fmla="*/ 33 h 222513"/>
              <a:gd name="connsiteX1" fmla="*/ 74366 w 74366"/>
              <a:gd name="connsiteY1" fmla="*/ 135957 h 222513"/>
              <a:gd name="connsiteX2" fmla="*/ 226 w 74366"/>
              <a:gd name="connsiteY2" fmla="*/ 222454 h 222513"/>
              <a:gd name="connsiteX3" fmla="*/ 49653 w 74366"/>
              <a:gd name="connsiteY3" fmla="*/ 123600 h 222513"/>
              <a:gd name="connsiteX4" fmla="*/ 226 w 74366"/>
              <a:gd name="connsiteY4" fmla="*/ 33 h 222513"/>
              <a:gd name="connsiteX0" fmla="*/ 523 w 74663"/>
              <a:gd name="connsiteY0" fmla="*/ 1 h 222481"/>
              <a:gd name="connsiteX1" fmla="*/ 74663 w 74663"/>
              <a:gd name="connsiteY1" fmla="*/ 135925 h 222481"/>
              <a:gd name="connsiteX2" fmla="*/ 523 w 74663"/>
              <a:gd name="connsiteY2" fmla="*/ 222422 h 222481"/>
              <a:gd name="connsiteX3" fmla="*/ 39618 w 74663"/>
              <a:gd name="connsiteY3" fmla="*/ 133901 h 222481"/>
              <a:gd name="connsiteX4" fmla="*/ 523 w 74663"/>
              <a:gd name="connsiteY4" fmla="*/ 1 h 2224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63" h="222481">
                <a:moveTo>
                  <a:pt x="523" y="1"/>
                </a:moveTo>
                <a:cubicBezTo>
                  <a:pt x="6364" y="338"/>
                  <a:pt x="74663" y="98855"/>
                  <a:pt x="74663" y="135925"/>
                </a:cubicBezTo>
                <a:cubicBezTo>
                  <a:pt x="74663" y="172995"/>
                  <a:pt x="4642" y="224481"/>
                  <a:pt x="523" y="222422"/>
                </a:cubicBezTo>
                <a:cubicBezTo>
                  <a:pt x="-3596" y="220363"/>
                  <a:pt x="39618" y="164793"/>
                  <a:pt x="39618" y="133901"/>
                </a:cubicBezTo>
                <a:cubicBezTo>
                  <a:pt x="39618" y="103009"/>
                  <a:pt x="-5318" y="-336"/>
                  <a:pt x="523" y="1"/>
                </a:cubicBezTo>
                <a:close/>
              </a:path>
            </a:pathLst>
          </a:custGeom>
          <a:solidFill>
            <a:srgbClr val="673B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88C61937-316D-B74D-B2FB-425C21F39CDD}"/>
              </a:ext>
            </a:extLst>
          </p:cNvPr>
          <p:cNvSpPr/>
          <p:nvPr/>
        </p:nvSpPr>
        <p:spPr>
          <a:xfrm>
            <a:off x="5595646" y="3760013"/>
            <a:ext cx="161933" cy="336806"/>
          </a:xfrm>
          <a:custGeom>
            <a:avLst/>
            <a:gdLst>
              <a:gd name="connsiteX0" fmla="*/ 97398 w 161933"/>
              <a:gd name="connsiteY0" fmla="*/ 909 h 336806"/>
              <a:gd name="connsiteX1" fmla="*/ 102564 w 161933"/>
              <a:gd name="connsiteY1" fmla="*/ 78401 h 336806"/>
              <a:gd name="connsiteX2" fmla="*/ 66401 w 161933"/>
              <a:gd name="connsiteY2" fmla="*/ 119729 h 336806"/>
              <a:gd name="connsiteX3" fmla="*/ 45737 w 161933"/>
              <a:gd name="connsiteY3" fmla="*/ 202387 h 336806"/>
              <a:gd name="connsiteX4" fmla="*/ 102564 w 161933"/>
              <a:gd name="connsiteY4" fmla="*/ 295377 h 336806"/>
              <a:gd name="connsiteX5" fmla="*/ 159391 w 161933"/>
              <a:gd name="connsiteY5" fmla="*/ 336706 h 336806"/>
              <a:gd name="connsiteX6" fmla="*/ 14740 w 161933"/>
              <a:gd name="connsiteY6" fmla="*/ 285045 h 336806"/>
              <a:gd name="connsiteX7" fmla="*/ 14740 w 161933"/>
              <a:gd name="connsiteY7" fmla="*/ 135228 h 336806"/>
              <a:gd name="connsiteX8" fmla="*/ 97398 w 161933"/>
              <a:gd name="connsiteY8" fmla="*/ 909 h 336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933" h="336806">
                <a:moveTo>
                  <a:pt x="97398" y="909"/>
                </a:moveTo>
                <a:cubicBezTo>
                  <a:pt x="112035" y="-8562"/>
                  <a:pt x="107730" y="58598"/>
                  <a:pt x="102564" y="78401"/>
                </a:cubicBezTo>
                <a:cubicBezTo>
                  <a:pt x="97398" y="98204"/>
                  <a:pt x="75872" y="99065"/>
                  <a:pt x="66401" y="119729"/>
                </a:cubicBezTo>
                <a:cubicBezTo>
                  <a:pt x="56930" y="140393"/>
                  <a:pt x="39710" y="173112"/>
                  <a:pt x="45737" y="202387"/>
                </a:cubicBezTo>
                <a:cubicBezTo>
                  <a:pt x="51764" y="231662"/>
                  <a:pt x="83622" y="272991"/>
                  <a:pt x="102564" y="295377"/>
                </a:cubicBezTo>
                <a:cubicBezTo>
                  <a:pt x="121506" y="317763"/>
                  <a:pt x="174028" y="338428"/>
                  <a:pt x="159391" y="336706"/>
                </a:cubicBezTo>
                <a:cubicBezTo>
                  <a:pt x="144754" y="334984"/>
                  <a:pt x="38848" y="318625"/>
                  <a:pt x="14740" y="285045"/>
                </a:cubicBezTo>
                <a:cubicBezTo>
                  <a:pt x="-9368" y="251465"/>
                  <a:pt x="103" y="181723"/>
                  <a:pt x="14740" y="135228"/>
                </a:cubicBezTo>
                <a:cubicBezTo>
                  <a:pt x="29377" y="88733"/>
                  <a:pt x="82761" y="10380"/>
                  <a:pt x="97398" y="909"/>
                </a:cubicBezTo>
                <a:close/>
              </a:path>
            </a:pathLst>
          </a:custGeom>
          <a:solidFill>
            <a:srgbClr val="673B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6826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1026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Mandal, Arkajit</dc:creator>
  <cp:lastModifiedBy>Mandal, Arkajit</cp:lastModifiedBy>
  <cp:revision>8</cp:revision>
  <dcterms:created xsi:type="dcterms:W3CDTF">2020-02-16T06:23:16Z</dcterms:created>
  <dcterms:modified xsi:type="dcterms:W3CDTF">2020-02-16T23:33:06Z</dcterms:modified>
</cp:coreProperties>
</file>