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918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8281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2763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8469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382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056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2992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0093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9649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139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112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5167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235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940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6652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616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112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122C-DDF9-437E-A8F5-D3773C522CB5}" type="datetimeFigureOut">
              <a:rPr lang="en-IN" smtClean="0"/>
              <a:pPr/>
              <a:t>11-02-2021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D59F-68AD-4510-8903-EDBF2604AAD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4198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7EEE3-1D9C-4CA8-B1D8-47C2BA06E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/>
          <a:lstStyle/>
          <a:p>
            <a:r>
              <a:rPr lang="en-IN" dirty="0"/>
              <a:t>Vision aid mentorship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5E1D64-6C30-4C6D-9BFC-4268F612A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40439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Mentors		Participant</a:t>
            </a:r>
          </a:p>
          <a:p>
            <a:r>
              <a:rPr lang="en-IN" dirty="0"/>
              <a:t>Sudhir,sobha		Santosh,Arkam,Rohit</a:t>
            </a:r>
          </a:p>
        </p:txBody>
      </p:sp>
    </p:spTree>
    <p:extLst>
      <p:ext uri="{BB962C8B-B14F-4D97-AF65-F5344CB8AC3E}">
        <p14:creationId xmlns:p14="http://schemas.microsoft.com/office/powerpoint/2010/main" xmlns="" val="41153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38FCD5F-7115-4B4F-BAC7-670233A5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l"/>
            <a:r>
              <a:rPr lang="en-IN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547A9D-6CB6-4C05-956F-E17FF94E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86322"/>
            <a:ext cx="10820400" cy="4024125"/>
          </a:xfrm>
        </p:spPr>
        <p:txBody>
          <a:bodyPr/>
          <a:lstStyle/>
          <a:p>
            <a:r>
              <a:rPr lang="en-IN" dirty="0"/>
              <a:t>Popular language</a:t>
            </a:r>
          </a:p>
          <a:p>
            <a:r>
              <a:rPr lang="en-IN" dirty="0"/>
              <a:t>Easy to </a:t>
            </a:r>
            <a:r>
              <a:rPr lang="en-IN" dirty="0" smtClean="0"/>
              <a:t>learn</a:t>
            </a:r>
          </a:p>
          <a:p>
            <a:r>
              <a:rPr lang="en-IN" dirty="0" smtClean="0"/>
              <a:t>Effective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169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29F2072-31C4-41A7-AA20-318F58DE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Problem faced by programmers at </a:t>
            </a:r>
            <a:r>
              <a:rPr lang="en-IN" b="1" dirty="0" err="1" smtClean="0"/>
              <a:t>bigginer</a:t>
            </a:r>
            <a:r>
              <a:rPr lang="en-IN" b="1" dirty="0" smtClean="0"/>
              <a:t> stage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798CF3-9929-47BB-941E-E0292AC0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IN" dirty="0"/>
              <a:t>Python keywords</a:t>
            </a:r>
          </a:p>
          <a:p>
            <a:r>
              <a:rPr lang="en-IN" dirty="0"/>
              <a:t>Debugging</a:t>
            </a:r>
          </a:p>
          <a:p>
            <a:r>
              <a:rPr lang="en-IN" dirty="0"/>
              <a:t>Tracebacks</a:t>
            </a:r>
          </a:p>
          <a:p>
            <a:r>
              <a:rPr lang="en-IN" dirty="0" smtClean="0"/>
              <a:t>Indenting </a:t>
            </a:r>
            <a:r>
              <a:rPr lang="en-IN" dirty="0"/>
              <a:t>a block</a:t>
            </a:r>
          </a:p>
        </p:txBody>
      </p:sp>
    </p:spTree>
    <p:extLst>
      <p:ext uri="{BB962C8B-B14F-4D97-AF65-F5344CB8AC3E}">
        <p14:creationId xmlns:p14="http://schemas.microsoft.com/office/powerpoint/2010/main" xmlns="" val="16377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related to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11036"/>
            <a:ext cx="10820400" cy="40241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Indentation play a very important roll in python. It is use to indicate a block. </a:t>
            </a:r>
            <a:r>
              <a:rPr lang="en-US" dirty="0" smtClean="0"/>
              <a:t>Many </a:t>
            </a:r>
            <a:r>
              <a:rPr lang="en-US" dirty="0" smtClean="0"/>
              <a:t>python programmers </a:t>
            </a:r>
            <a:r>
              <a:rPr lang="en-US" dirty="0" smtClean="0"/>
              <a:t>face </a:t>
            </a:r>
            <a:r>
              <a:rPr lang="en-US" dirty="0" smtClean="0"/>
              <a:t>some of the other issues related to indentation</a:t>
            </a:r>
            <a:r>
              <a:rPr lang="en-US" dirty="0" smtClean="0"/>
              <a:t>. Some of the issues are:</a:t>
            </a:r>
          </a:p>
          <a:p>
            <a:r>
              <a:rPr lang="en-US" dirty="0" smtClean="0"/>
              <a:t>Missing one or two spaces</a:t>
            </a:r>
          </a:p>
          <a:p>
            <a:r>
              <a:rPr lang="en-US" dirty="0" smtClean="0"/>
              <a:t>Putting an extra space</a:t>
            </a:r>
          </a:p>
          <a:p>
            <a:r>
              <a:rPr lang="en-US" dirty="0" smtClean="0"/>
              <a:t>counting spaces incase of nested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BB90E-3768-4BE5-97DC-7BBA696A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l"/>
            <a:r>
              <a:rPr lang="en-IN" b="1" dirty="0"/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A64BE1-ABE4-43A3-9E8E-03F98CA3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IN" dirty="0"/>
              <a:t>I along with my team-mates were searching for a solution which could resolve the issues related to indentation and we found that other languages like C, C++, Java, etc use indentations to make the code more readable and they use curly brackets to mark the biggening and the ending of a block.</a:t>
            </a:r>
          </a:p>
          <a:p>
            <a:r>
              <a:rPr lang="en-IN" dirty="0"/>
              <a:t>So we come up with the same concept for python and planned to build an application which would take ".PY" files from the user, look for a pattern of symbols (which are hash sign and curly brackets) in the file and would then indent the code blocks appropriately.</a:t>
            </a:r>
          </a:p>
        </p:txBody>
      </p:sp>
    </p:spTree>
    <p:extLst>
      <p:ext uri="{BB962C8B-B14F-4D97-AF65-F5344CB8AC3E}">
        <p14:creationId xmlns:p14="http://schemas.microsoft.com/office/powerpoint/2010/main" xmlns="" val="35591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B521D1C-F0F1-4354-BDF8-3C71008F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pPr algn="l"/>
            <a:r>
              <a:rPr lang="en-IN" b="1" dirty="0"/>
              <a:t>How are application 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9425F1-192A-44C4-97B7-3C598D3E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/>
          <a:lstStyle/>
          <a:p>
            <a:r>
              <a:rPr lang="en-IN" dirty="0"/>
              <a:t>Before processed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1D7475-C2D0-489C-85EE-1C100A678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A=10</a:t>
            </a:r>
          </a:p>
          <a:p>
            <a:pPr marL="457200" lvl="1" indent="0">
              <a:buNone/>
            </a:pPr>
            <a:r>
              <a:rPr lang="en-IN" dirty="0"/>
              <a:t>B=15</a:t>
            </a:r>
          </a:p>
          <a:p>
            <a:pPr marL="457200" lvl="1" indent="0">
              <a:buNone/>
            </a:pPr>
            <a:r>
              <a:rPr lang="en-IN" dirty="0"/>
              <a:t>If a&gt;b:#{</a:t>
            </a:r>
          </a:p>
          <a:p>
            <a:pPr marL="457200" lvl="1" indent="0">
              <a:buNone/>
            </a:pPr>
            <a:r>
              <a:rPr lang="en-IN" dirty="0"/>
              <a:t>Print(“a is grater then b”)#}</a:t>
            </a:r>
          </a:p>
          <a:p>
            <a:pPr marL="457200" lvl="1" indent="0">
              <a:buNone/>
            </a:pPr>
            <a:r>
              <a:rPr lang="en-IN" dirty="0"/>
              <a:t>Else:#{</a:t>
            </a:r>
          </a:p>
          <a:p>
            <a:pPr marL="457200" lvl="1" indent="0">
              <a:buNone/>
            </a:pPr>
            <a:r>
              <a:rPr lang="en-IN" dirty="0"/>
              <a:t>print(“a is less then b”)#}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C3FB9F1-4105-435B-8662-9CD2D85F4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/>
          <a:lstStyle/>
          <a:p>
            <a:r>
              <a:rPr lang="en-IN" dirty="0"/>
              <a:t>After processed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C5B33F6D-A837-4BBC-94C5-5ACDA44CD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A=10</a:t>
            </a:r>
          </a:p>
          <a:p>
            <a:pPr marL="457200" lvl="1" indent="0">
              <a:buNone/>
            </a:pPr>
            <a:r>
              <a:rPr lang="en-IN" dirty="0"/>
              <a:t>B=15</a:t>
            </a:r>
          </a:p>
          <a:p>
            <a:pPr marL="457200" lvl="1" indent="0">
              <a:buNone/>
            </a:pPr>
            <a:r>
              <a:rPr lang="en-IN" dirty="0"/>
              <a:t>If a&gt;b:#{</a:t>
            </a:r>
          </a:p>
          <a:p>
            <a:pPr marL="457200" lvl="1" indent="0">
              <a:buNone/>
            </a:pPr>
            <a:r>
              <a:rPr lang="en-IN" dirty="0"/>
              <a:t>    Print(“a is grater then b”)#}</a:t>
            </a:r>
          </a:p>
          <a:p>
            <a:pPr marL="457200" lvl="1" indent="0">
              <a:buNone/>
            </a:pPr>
            <a:r>
              <a:rPr lang="en-IN" dirty="0"/>
              <a:t>Else:#{</a:t>
            </a:r>
          </a:p>
          <a:p>
            <a:pPr marL="457200" lvl="1" indent="0">
              <a:buNone/>
            </a:pPr>
            <a:r>
              <a:rPr lang="en-IN" dirty="0"/>
              <a:t>    print)(“a is less then b”)#}</a:t>
            </a:r>
          </a:p>
        </p:txBody>
      </p:sp>
    </p:spTree>
    <p:extLst>
      <p:ext uri="{BB962C8B-B14F-4D97-AF65-F5344CB8AC3E}">
        <p14:creationId xmlns:p14="http://schemas.microsoft.com/office/powerpoint/2010/main" xmlns="" val="23311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0F0EDE-2EED-4D03-9D6B-D92FE1B2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l"/>
            <a:r>
              <a:rPr lang="en-IN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9A0E33-A0D5-445C-866E-3DD3E9FC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IN" dirty="0"/>
              <a:t>Application works in both python tool as well CMD</a:t>
            </a:r>
          </a:p>
          <a:p>
            <a:r>
              <a:rPr lang="en-IN" dirty="0"/>
              <a:t>Processed the multiple files and directory  at a time</a:t>
            </a:r>
          </a:p>
          <a:p>
            <a:r>
              <a:rPr lang="en-IN" dirty="0"/>
              <a:t>Commands are </a:t>
            </a:r>
          </a:p>
          <a:p>
            <a:r>
              <a:rPr lang="en-IN" dirty="0"/>
              <a:t>-I=input file</a:t>
            </a:r>
          </a:p>
          <a:p>
            <a:r>
              <a:rPr lang="en-IN" dirty="0"/>
              <a:t>-O=output file</a:t>
            </a:r>
          </a:p>
          <a:p>
            <a:r>
              <a:rPr lang="en-IN" dirty="0"/>
              <a:t>-F=for input directory </a:t>
            </a:r>
          </a:p>
          <a:p>
            <a:r>
              <a:rPr lang="en-IN" dirty="0"/>
              <a:t>-d for new directory</a:t>
            </a:r>
          </a:p>
          <a:p>
            <a:r>
              <a:rPr lang="en-IN" dirty="0"/>
              <a:t>-C=customised symbols</a:t>
            </a:r>
          </a:p>
        </p:txBody>
      </p:sp>
    </p:spTree>
    <p:extLst>
      <p:ext uri="{BB962C8B-B14F-4D97-AF65-F5344CB8AC3E}">
        <p14:creationId xmlns:p14="http://schemas.microsoft.com/office/powerpoint/2010/main" xmlns="" val="5969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2B9A12-E992-410B-8D9D-5F051ED1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xmlns="" val="5862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204</TotalTime>
  <Words>289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Vision aid mentorship project</vt:lpstr>
      <vt:lpstr>Python</vt:lpstr>
      <vt:lpstr>Problem faced by programmers at bigginer stage</vt:lpstr>
      <vt:lpstr>Problems related to Indentation</vt:lpstr>
      <vt:lpstr>Solution</vt:lpstr>
      <vt:lpstr>How are application works</vt:lpstr>
      <vt:lpstr>Features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added mentorship project</dc:title>
  <dc:creator>Rohit Sharma</dc:creator>
  <cp:lastModifiedBy>User</cp:lastModifiedBy>
  <cp:revision>19</cp:revision>
  <dcterms:created xsi:type="dcterms:W3CDTF">2021-02-09T11:57:42Z</dcterms:created>
  <dcterms:modified xsi:type="dcterms:W3CDTF">2021-02-11T13:42:41Z</dcterms:modified>
</cp:coreProperties>
</file>