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</p:sldIdLst>
  <p:sldSz cx="12192000" cy="6858000"/>
  <p:notesSz cx="6738938" cy="9869488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685F9-968B-4054-AB14-93378A06A834}" v="200" dt="2024-03-14T08:16:36.687"/>
    <p1510:client id="{67556A93-2F42-4521-A6F5-3AFBB5B4715D}" v="5" dt="2024-03-14T07:43:34.533"/>
    <p1510:client id="{7C9B0AA5-39FB-4D33-8B9E-84763F3952A9}" v="642" dt="2024-03-14T14:35:37.513"/>
    <p1510:client id="{8B44A738-F9EA-2242-11EC-6CC5240630F1}" v="371" dt="2024-03-14T14:28:00.777"/>
    <p1510:client id="{A700398B-9D1A-4D63-8748-6468F2655187}" v="42" dt="2024-03-14T13:18:20.777"/>
    <p1510:client id="{DA926B4C-FA7E-4093-F42E-286DF144A0AC}" v="2" dt="2024-03-14T12:23:21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Draft for seating the CS staff after Pinni B renovation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Poika Isokoski, </a:t>
            </a:r>
            <a:r>
              <a:rPr lang="en-FI"/>
              <a:t>1</a:t>
            </a:r>
            <a:r>
              <a:rPr lang="en-US"/>
              <a:t>4</a:t>
            </a:r>
            <a:r>
              <a:rPr lang="en-GB"/>
              <a:t>.3.2024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5DBA1161-D840-AED2-FA43-16BCA3881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234"/>
            <a:ext cx="12192000" cy="3727035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E6E0FE7B-74FC-18B8-102D-59D59719F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568" y="4603688"/>
            <a:ext cx="3530371" cy="1963095"/>
          </a:xfrm>
          <a:prstGeom prst="rect">
            <a:avLst/>
          </a:prstGeom>
        </p:spPr>
      </p:pic>
      <p:sp>
        <p:nvSpPr>
          <p:cNvPr id="9" name="Tekstiruutu 8">
            <a:extLst>
              <a:ext uri="{FF2B5EF4-FFF2-40B4-BE49-F238E27FC236}">
                <a16:creationId xmlns:a16="http://schemas.microsoft.com/office/drawing/2014/main" id="{E95E0F87-D2D0-E89C-CD84-8BB92D599B84}"/>
              </a:ext>
            </a:extLst>
          </p:cNvPr>
          <p:cNvSpPr txBox="1"/>
          <p:nvPr/>
        </p:nvSpPr>
        <p:spPr>
          <a:xfrm rot="4395721">
            <a:off x="113804" y="4018131"/>
            <a:ext cx="593680" cy="1496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</a:t>
            </a:r>
            <a:r>
              <a:rPr lang="en-GB" sz="500" b="1" err="1"/>
              <a:t>Roope</a:t>
            </a:r>
            <a:r>
              <a:rPr lang="en-GB" sz="500" b="1"/>
              <a:t> </a:t>
            </a:r>
            <a:r>
              <a:rPr lang="en-GB" sz="500" b="1" err="1"/>
              <a:t>Raisamo</a:t>
            </a:r>
            <a:endParaRPr lang="en-FI" sz="500" b="1"/>
          </a:p>
        </p:txBody>
      </p:sp>
      <p:sp>
        <p:nvSpPr>
          <p:cNvPr id="10" name="Tekstiruutu 9">
            <a:extLst>
              <a:ext uri="{FF2B5EF4-FFF2-40B4-BE49-F238E27FC236}">
                <a16:creationId xmlns:a16="http://schemas.microsoft.com/office/drawing/2014/main" id="{C97DECE0-5AAC-411F-586F-BCFDC10F9A7B}"/>
              </a:ext>
            </a:extLst>
          </p:cNvPr>
          <p:cNvSpPr txBox="1"/>
          <p:nvPr/>
        </p:nvSpPr>
        <p:spPr>
          <a:xfrm rot="4212344">
            <a:off x="2235195" y="3914166"/>
            <a:ext cx="644976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</a:t>
            </a:r>
            <a:r>
              <a:rPr lang="en-GB" sz="500" b="1" err="1"/>
              <a:t>Arto</a:t>
            </a:r>
            <a:r>
              <a:rPr lang="en-GB" sz="500" b="1"/>
              <a:t> </a:t>
            </a:r>
            <a:r>
              <a:rPr lang="en-GB" sz="500" b="1" err="1"/>
              <a:t>Hippula</a:t>
            </a:r>
            <a:endParaRPr lang="en-GB" sz="500" b="1"/>
          </a:p>
          <a:p>
            <a:r>
              <a:rPr lang="en-GB" sz="500" b="1"/>
              <a:t>2. </a:t>
            </a:r>
            <a:r>
              <a:rPr lang="en-GB" sz="500" b="1" err="1"/>
              <a:t>Pertti</a:t>
            </a:r>
            <a:r>
              <a:rPr lang="en-GB" sz="500" b="1"/>
              <a:t> </a:t>
            </a:r>
            <a:r>
              <a:rPr lang="en-GB" sz="500" b="1" err="1"/>
              <a:t>Huuskonen</a:t>
            </a:r>
            <a:endParaRPr lang="en-FI" sz="500" b="1"/>
          </a:p>
        </p:txBody>
      </p:sp>
      <p:sp>
        <p:nvSpPr>
          <p:cNvPr id="11" name="Tekstiruutu 10">
            <a:extLst>
              <a:ext uri="{FF2B5EF4-FFF2-40B4-BE49-F238E27FC236}">
                <a16:creationId xmlns:a16="http://schemas.microsoft.com/office/drawing/2014/main" id="{83EA1566-8DBB-7A0F-834E-C1DE68FBC990}"/>
              </a:ext>
            </a:extLst>
          </p:cNvPr>
          <p:cNvSpPr txBox="1"/>
          <p:nvPr/>
        </p:nvSpPr>
        <p:spPr>
          <a:xfrm rot="4860000">
            <a:off x="6290179" y="-22632"/>
            <a:ext cx="832527" cy="4728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t">
            <a:spAutoFit/>
          </a:bodyPr>
          <a:lstStyle/>
          <a:p>
            <a:r>
              <a:rPr lang="en-GB" sz="500" b="1"/>
              <a:t>1. Nevena </a:t>
            </a:r>
            <a:r>
              <a:rPr lang="en-GB" sz="500" b="1" err="1"/>
              <a:t>Sivecic</a:t>
            </a:r>
            <a:endParaRPr lang="en-GB" sz="500" b="1"/>
          </a:p>
          <a:p>
            <a:r>
              <a:rPr lang="en-GB" sz="500" b="1">
                <a:solidFill>
                  <a:srgbClr val="FF0000"/>
                </a:solidFill>
                <a:ea typeface="+mn-lt"/>
                <a:cs typeface="+mn-lt"/>
              </a:rPr>
              <a:t>2. Game Hearts new </a:t>
            </a:r>
            <a:r>
              <a:rPr lang="en-GB" sz="500" b="1" err="1">
                <a:solidFill>
                  <a:srgbClr val="FF0000"/>
                </a:solidFill>
                <a:ea typeface="+mn-lt"/>
                <a:cs typeface="+mn-lt"/>
              </a:rPr>
              <a:t>recr</a:t>
            </a:r>
            <a:r>
              <a:rPr lang="en-GB" sz="500" b="1">
                <a:solidFill>
                  <a:srgbClr val="FF0000"/>
                </a:solidFill>
                <a:ea typeface="+mn-lt"/>
                <a:cs typeface="+mn-lt"/>
              </a:rPr>
              <a:t>.</a:t>
            </a:r>
            <a:endParaRPr lang="en-US" sz="600">
              <a:solidFill>
                <a:srgbClr val="FF0000"/>
              </a:solidFill>
            </a:endParaRPr>
          </a:p>
          <a:p>
            <a:r>
              <a:rPr lang="en-US" sz="500" b="1">
                <a:solidFill>
                  <a:srgbClr val="FF0000"/>
                </a:solidFill>
              </a:rPr>
              <a:t>3.</a:t>
            </a:r>
            <a:r>
              <a:rPr lang="en-FI" sz="500" b="1">
                <a:solidFill>
                  <a:srgbClr val="FF0000"/>
                </a:solidFill>
              </a:rPr>
              <a:t> </a:t>
            </a:r>
            <a:r>
              <a:rPr lang="en-US" sz="500" b="1" err="1">
                <a:solidFill>
                  <a:srgbClr val="FF0000"/>
                </a:solidFill>
              </a:rPr>
              <a:t>GameHearts</a:t>
            </a:r>
            <a:r>
              <a:rPr lang="en-US" sz="500" b="1">
                <a:solidFill>
                  <a:srgbClr val="FF0000"/>
                </a:solidFill>
              </a:rPr>
              <a:t> new </a:t>
            </a:r>
            <a:r>
              <a:rPr lang="en-US" sz="500" b="1" err="1">
                <a:solidFill>
                  <a:srgbClr val="FF0000"/>
                </a:solidFill>
              </a:rPr>
              <a:t>rec</a:t>
            </a:r>
            <a:r>
              <a:rPr lang="en-US" sz="500" err="1">
                <a:solidFill>
                  <a:srgbClr val="FF0000"/>
                </a:solidFill>
              </a:rPr>
              <a:t>r</a:t>
            </a:r>
            <a:endParaRPr lang="en-US" sz="500" b="1">
              <a:solidFill>
                <a:srgbClr val="FF0000"/>
              </a:solidFill>
            </a:endParaRPr>
          </a:p>
          <a:p>
            <a:r>
              <a:rPr lang="en-US" sz="500" b="1">
                <a:solidFill>
                  <a:srgbClr val="FF0000"/>
                </a:solidFill>
              </a:rPr>
              <a:t>4</a:t>
            </a:r>
            <a:r>
              <a:rPr lang="en-FI" sz="500" b="1">
                <a:solidFill>
                  <a:srgbClr val="FF0000"/>
                </a:solidFill>
              </a:rPr>
              <a:t>. </a:t>
            </a:r>
            <a:r>
              <a:rPr lang="en-US" sz="500" b="1" err="1">
                <a:solidFill>
                  <a:srgbClr val="FF0000"/>
                </a:solidFill>
              </a:rPr>
              <a:t>GameHearts</a:t>
            </a:r>
            <a:r>
              <a:rPr lang="en-US" sz="500" b="1">
                <a:solidFill>
                  <a:srgbClr val="FF0000"/>
                </a:solidFill>
              </a:rPr>
              <a:t> new </a:t>
            </a:r>
            <a:r>
              <a:rPr lang="en-US" sz="500" b="1" err="1">
                <a:solidFill>
                  <a:srgbClr val="FF0000"/>
                </a:solidFill>
              </a:rPr>
              <a:t>recr</a:t>
            </a:r>
            <a:endParaRPr lang="en-US" sz="500" b="1">
              <a:solidFill>
                <a:srgbClr val="FF0000"/>
              </a:solidFill>
            </a:endParaRPr>
          </a:p>
          <a:p>
            <a:r>
              <a:rPr lang="en-US" sz="500" b="1">
                <a:solidFill>
                  <a:srgbClr val="FF0000"/>
                </a:solidFill>
              </a:rPr>
              <a:t>5. (Free?)</a:t>
            </a:r>
            <a:endParaRPr lang="en-FI" sz="500" b="1"/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60BB2D54-D477-EE59-E621-79D14925C30A}"/>
              </a:ext>
            </a:extLst>
          </p:cNvPr>
          <p:cNvSpPr txBox="1"/>
          <p:nvPr/>
        </p:nvSpPr>
        <p:spPr>
          <a:xfrm rot="4424844">
            <a:off x="6762789" y="3577673"/>
            <a:ext cx="705890" cy="2265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Ana </a:t>
            </a:r>
            <a:r>
              <a:rPr lang="en-GB" sz="500" b="1" err="1"/>
              <a:t>Klock</a:t>
            </a:r>
            <a:endParaRPr lang="en-GB" sz="500" b="1"/>
          </a:p>
          <a:p>
            <a:r>
              <a:rPr lang="en-GB" sz="500" b="1"/>
              <a:t>2. Marigo Raftopoulos</a:t>
            </a:r>
            <a:endParaRPr lang="en-FI" sz="500" b="1"/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E8BED1E7-A91B-8EC3-146A-6D2C94C2074F}"/>
              </a:ext>
            </a:extLst>
          </p:cNvPr>
          <p:cNvSpPr txBox="1"/>
          <p:nvPr/>
        </p:nvSpPr>
        <p:spPr>
          <a:xfrm rot="4875824">
            <a:off x="4687223" y="354776"/>
            <a:ext cx="888632" cy="2265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Daniel Fernandez Galeote</a:t>
            </a:r>
          </a:p>
          <a:p>
            <a:r>
              <a:rPr lang="en-GB" sz="500" b="1"/>
              <a:t>2. </a:t>
            </a:r>
            <a:r>
              <a:rPr lang="en-GB" sz="500" b="1" err="1"/>
              <a:t>Elpida</a:t>
            </a:r>
            <a:r>
              <a:rPr lang="en-GB" sz="500" b="1"/>
              <a:t> </a:t>
            </a:r>
            <a:r>
              <a:rPr lang="en-GB" sz="500" b="1" err="1"/>
              <a:t>Bampouni</a:t>
            </a:r>
            <a:endParaRPr lang="en-FI" sz="500" b="1"/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4123E339-6B5D-A563-7A0B-5096F111B430}"/>
              </a:ext>
            </a:extLst>
          </p:cNvPr>
          <p:cNvSpPr txBox="1"/>
          <p:nvPr/>
        </p:nvSpPr>
        <p:spPr>
          <a:xfrm rot="4287841">
            <a:off x="4678857" y="3673847"/>
            <a:ext cx="545589" cy="2265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Mila Bujic</a:t>
            </a:r>
            <a:br>
              <a:rPr lang="en-GB" sz="500" b="1"/>
            </a:br>
            <a:r>
              <a:rPr lang="en-GB" sz="500" b="1"/>
              <a:t>2. Joseph Macey</a:t>
            </a:r>
            <a:endParaRPr lang="en-FI" sz="500" b="1"/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2BA88AB6-DA7B-9B22-5299-21A475D7F488}"/>
              </a:ext>
            </a:extLst>
          </p:cNvPr>
          <p:cNvSpPr txBox="1"/>
          <p:nvPr/>
        </p:nvSpPr>
        <p:spPr>
          <a:xfrm rot="4408786">
            <a:off x="4013152" y="3741595"/>
            <a:ext cx="850160" cy="47281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t">
            <a:spAutoFit/>
          </a:bodyPr>
          <a:lstStyle/>
          <a:p>
            <a:r>
              <a:rPr lang="en-GB" sz="500" b="1"/>
              <a:t>1. Jurgis Peters / Dion Deng</a:t>
            </a:r>
          </a:p>
          <a:p>
            <a:r>
              <a:rPr lang="en-GB" sz="500" b="1"/>
              <a:t>2. </a:t>
            </a:r>
            <a:r>
              <a:rPr lang="en-GB" sz="500" b="1">
                <a:ea typeface="+mn-lt"/>
                <a:cs typeface="+mn-lt"/>
              </a:rPr>
              <a:t>Anna-Leena Macey</a:t>
            </a:r>
          </a:p>
          <a:p>
            <a:r>
              <a:rPr lang="en-GB" sz="500" b="1"/>
              <a:t>3. </a:t>
            </a:r>
            <a:r>
              <a:rPr lang="en-GB" sz="500" b="1" err="1"/>
              <a:t>Anatolii</a:t>
            </a:r>
            <a:r>
              <a:rPr lang="en-GB" sz="500" b="1"/>
              <a:t> Belousov</a:t>
            </a:r>
          </a:p>
          <a:p>
            <a:r>
              <a:rPr lang="en-GB" sz="500" b="1"/>
              <a:t>4. Terho </a:t>
            </a:r>
            <a:r>
              <a:rPr lang="en-GB" sz="500" b="1" err="1"/>
              <a:t>Ojell-Järventausta</a:t>
            </a:r>
            <a:endParaRPr lang="en-GB" sz="500" b="1"/>
          </a:p>
          <a:p>
            <a:r>
              <a:rPr lang="en-FI" sz="500" b="1">
                <a:solidFill>
                  <a:srgbClr val="FF0000"/>
                </a:solidFill>
              </a:rPr>
              <a:t>(</a:t>
            </a:r>
            <a:r>
              <a:rPr lang="en-GB" sz="500" b="1">
                <a:solidFill>
                  <a:srgbClr val="FF0000"/>
                </a:solidFill>
              </a:rPr>
              <a:t>5. Free</a:t>
            </a:r>
            <a:r>
              <a:rPr lang="en-FI" sz="500" b="1">
                <a:solidFill>
                  <a:srgbClr val="FF0000"/>
                </a:solidFill>
              </a:rPr>
              <a:t>?)</a:t>
            </a:r>
            <a:endParaRPr lang="en-GB" sz="500" b="1">
              <a:solidFill>
                <a:srgbClr val="FF0000"/>
              </a:solidFill>
            </a:endParaRPr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CD0D9B8F-5455-625E-BC21-BF623F3DA180}"/>
              </a:ext>
            </a:extLst>
          </p:cNvPr>
          <p:cNvSpPr txBox="1"/>
          <p:nvPr/>
        </p:nvSpPr>
        <p:spPr>
          <a:xfrm rot="4572801">
            <a:off x="3257215" y="3759757"/>
            <a:ext cx="675432" cy="4574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t">
            <a:spAutoFit/>
          </a:bodyPr>
          <a:lstStyle/>
          <a:p>
            <a:r>
              <a:rPr lang="en-GB" sz="500" b="1"/>
              <a:t>1.Wu Li</a:t>
            </a:r>
          </a:p>
          <a:p>
            <a:r>
              <a:rPr lang="en-GB" sz="500" b="1"/>
              <a:t>2. Wilk Oliveira</a:t>
            </a:r>
          </a:p>
          <a:p>
            <a:r>
              <a:rPr lang="en-GB" sz="500" b="1"/>
              <a:t>3. Jose Siqueira</a:t>
            </a:r>
            <a:br>
              <a:rPr lang="en-GB" sz="500" b="1"/>
            </a:br>
            <a:r>
              <a:rPr lang="en-GB" sz="500" b="1"/>
              <a:t>4. Sangwon Jung (RA)</a:t>
            </a:r>
          </a:p>
          <a:p>
            <a:r>
              <a:rPr lang="en-FI" sz="500" b="1">
                <a:solidFill>
                  <a:srgbClr val="FF0000"/>
                </a:solidFill>
              </a:rPr>
              <a:t>(</a:t>
            </a:r>
            <a:r>
              <a:rPr lang="en-GB" sz="500" b="1">
                <a:solidFill>
                  <a:srgbClr val="FF0000"/>
                </a:solidFill>
              </a:rPr>
              <a:t>5. Free</a:t>
            </a:r>
            <a:r>
              <a:rPr lang="en-FI" sz="500" b="1">
                <a:solidFill>
                  <a:srgbClr val="FF0000"/>
                </a:solidFill>
              </a:rPr>
              <a:t>?)</a:t>
            </a: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97BEC462-316C-AA46-9ABC-4908756CBBB7}"/>
              </a:ext>
            </a:extLst>
          </p:cNvPr>
          <p:cNvSpPr txBox="1"/>
          <p:nvPr/>
        </p:nvSpPr>
        <p:spPr>
          <a:xfrm rot="5001959">
            <a:off x="5782844" y="277087"/>
            <a:ext cx="502308" cy="1496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t">
            <a:spAutoFit/>
          </a:bodyPr>
          <a:lstStyle/>
          <a:p>
            <a:r>
              <a:rPr lang="en-GB" sz="500" b="1"/>
              <a:t>1. Juho Hamari</a:t>
            </a:r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652FAF67-41AE-8FE9-5974-E9779BE96E15}"/>
              </a:ext>
            </a:extLst>
          </p:cNvPr>
          <p:cNvSpPr txBox="1"/>
          <p:nvPr/>
        </p:nvSpPr>
        <p:spPr>
          <a:xfrm rot="4833006">
            <a:off x="3140322" y="495796"/>
            <a:ext cx="468645" cy="1496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t">
            <a:spAutoFit/>
          </a:bodyPr>
          <a:lstStyle/>
          <a:p>
            <a:r>
              <a:rPr lang="en-GB" sz="500" b="1"/>
              <a:t>1. Oguz Buruk</a:t>
            </a:r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5C5411A0-65EE-3804-EB16-EB84A0C34C84}"/>
              </a:ext>
            </a:extLst>
          </p:cNvPr>
          <p:cNvSpPr txBox="1"/>
          <p:nvPr/>
        </p:nvSpPr>
        <p:spPr>
          <a:xfrm rot="4328184">
            <a:off x="5470534" y="3655885"/>
            <a:ext cx="694668" cy="2265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36000" rIns="36000" bIns="36000" rtlCol="0" anchor="t">
            <a:spAutoFit/>
          </a:bodyPr>
          <a:lstStyle/>
          <a:p>
            <a:r>
              <a:rPr lang="en-GB" sz="500" b="1"/>
              <a:t>1. Timo </a:t>
            </a:r>
            <a:r>
              <a:rPr lang="en-GB" sz="500" b="1" err="1"/>
              <a:t>Nummenmaa</a:t>
            </a:r>
            <a:endParaRPr lang="en-GB" sz="500" b="1"/>
          </a:p>
          <a:p>
            <a:r>
              <a:rPr lang="en-GB" sz="500" b="1"/>
              <a:t>2. Samuli Laato</a:t>
            </a:r>
            <a:endParaRPr lang="en-FI" sz="500" b="1"/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DB8BD6BD-E0E2-5330-783E-28BE7E308E42}"/>
              </a:ext>
            </a:extLst>
          </p:cNvPr>
          <p:cNvSpPr txBox="1"/>
          <p:nvPr/>
        </p:nvSpPr>
        <p:spPr>
          <a:xfrm rot="4226257">
            <a:off x="5886855" y="3654740"/>
            <a:ext cx="755582" cy="3035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>
                <a:solidFill>
                  <a:srgbClr val="FF0000"/>
                </a:solidFill>
              </a:rPr>
              <a:t>1. </a:t>
            </a:r>
            <a:r>
              <a:rPr lang="en-GB" sz="500" b="1" err="1">
                <a:solidFill>
                  <a:srgbClr val="FF0000"/>
                </a:solidFill>
              </a:rPr>
              <a:t>GamiLIDAR</a:t>
            </a:r>
            <a:r>
              <a:rPr lang="en-GB" sz="500" b="1">
                <a:solidFill>
                  <a:srgbClr val="FF0000"/>
                </a:solidFill>
              </a:rPr>
              <a:t> new </a:t>
            </a:r>
            <a:r>
              <a:rPr lang="en-GB" sz="500" b="1" err="1">
                <a:solidFill>
                  <a:srgbClr val="FF0000"/>
                </a:solidFill>
              </a:rPr>
              <a:t>recr</a:t>
            </a:r>
            <a:r>
              <a:rPr lang="en-GB" sz="500" b="1">
                <a:solidFill>
                  <a:srgbClr val="FF0000"/>
                </a:solidFill>
              </a:rPr>
              <a:t>.</a:t>
            </a:r>
          </a:p>
          <a:p>
            <a:r>
              <a:rPr lang="en-GB" sz="500" b="1"/>
              <a:t>2. Ville </a:t>
            </a:r>
            <a:r>
              <a:rPr lang="en-GB" sz="500" b="1" err="1"/>
              <a:t>Uhlgren</a:t>
            </a:r>
            <a:endParaRPr lang="en-GB" sz="500" b="1"/>
          </a:p>
          <a:p>
            <a:r>
              <a:rPr lang="en-GB" sz="500" b="1">
                <a:solidFill>
                  <a:srgbClr val="FF0000"/>
                </a:solidFill>
              </a:rPr>
              <a:t>3. (Free?)</a:t>
            </a:r>
            <a:endParaRPr lang="en-FI" sz="500" b="1">
              <a:solidFill>
                <a:srgbClr val="FF0000"/>
              </a:solidFill>
            </a:endParaRPr>
          </a:p>
        </p:txBody>
      </p:sp>
      <p:sp>
        <p:nvSpPr>
          <p:cNvPr id="22" name="Tekstiruutu 21">
            <a:extLst>
              <a:ext uri="{FF2B5EF4-FFF2-40B4-BE49-F238E27FC236}">
                <a16:creationId xmlns:a16="http://schemas.microsoft.com/office/drawing/2014/main" id="{DE0C188E-48E5-B917-773B-3AFD7C097165}"/>
              </a:ext>
            </a:extLst>
          </p:cNvPr>
          <p:cNvSpPr txBox="1"/>
          <p:nvPr/>
        </p:nvSpPr>
        <p:spPr>
          <a:xfrm rot="4802620">
            <a:off x="3589002" y="264482"/>
            <a:ext cx="877119" cy="45742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/>
              <a:t>1. Shiva Jabari</a:t>
            </a:r>
          </a:p>
          <a:p>
            <a:r>
              <a:rPr lang="en-GB" sz="500" b="1"/>
              <a:t>2. Xinyi Yang</a:t>
            </a:r>
          </a:p>
          <a:p>
            <a:r>
              <a:rPr lang="en-GB" sz="500" b="1">
                <a:solidFill>
                  <a:srgbClr val="FF0000"/>
                </a:solidFill>
              </a:rPr>
              <a:t>3. </a:t>
            </a:r>
            <a:r>
              <a:rPr lang="en-GB" sz="500" b="1" err="1">
                <a:solidFill>
                  <a:srgbClr val="FF0000"/>
                </a:solidFill>
              </a:rPr>
              <a:t>VirtuFashion</a:t>
            </a:r>
            <a:r>
              <a:rPr lang="en-GB" sz="500" b="1">
                <a:solidFill>
                  <a:srgbClr val="FF0000"/>
                </a:solidFill>
              </a:rPr>
              <a:t> New </a:t>
            </a:r>
            <a:r>
              <a:rPr lang="en-GB" sz="500" b="1" err="1">
                <a:solidFill>
                  <a:srgbClr val="FF0000"/>
                </a:solidFill>
              </a:rPr>
              <a:t>Recr</a:t>
            </a:r>
            <a:r>
              <a:rPr lang="en-GB" sz="500" b="1">
                <a:solidFill>
                  <a:srgbClr val="FF0000"/>
                </a:solidFill>
              </a:rPr>
              <a:t>.</a:t>
            </a:r>
          </a:p>
          <a:p>
            <a:r>
              <a:rPr lang="en-GB" sz="500" b="1">
                <a:solidFill>
                  <a:srgbClr val="FF0000"/>
                </a:solidFill>
              </a:rPr>
              <a:t>4. </a:t>
            </a:r>
            <a:r>
              <a:rPr lang="en-GB" sz="500" b="1" err="1">
                <a:solidFill>
                  <a:srgbClr val="FF0000"/>
                </a:solidFill>
              </a:rPr>
              <a:t>VirtuFashion</a:t>
            </a:r>
            <a:r>
              <a:rPr lang="en-GB" sz="500" b="1">
                <a:solidFill>
                  <a:srgbClr val="FF0000"/>
                </a:solidFill>
              </a:rPr>
              <a:t> New </a:t>
            </a:r>
            <a:r>
              <a:rPr lang="en-GB" sz="500" b="1" err="1">
                <a:solidFill>
                  <a:srgbClr val="FF0000"/>
                </a:solidFill>
              </a:rPr>
              <a:t>Recr</a:t>
            </a:r>
            <a:r>
              <a:rPr lang="en-GB" sz="500" b="1">
                <a:solidFill>
                  <a:srgbClr val="FF0000"/>
                </a:solidFill>
              </a:rPr>
              <a:t>.</a:t>
            </a:r>
          </a:p>
          <a:p>
            <a:r>
              <a:rPr lang="en-GB" sz="500" b="1">
                <a:solidFill>
                  <a:srgbClr val="FF0000"/>
                </a:solidFill>
              </a:rPr>
              <a:t>5. (Free?)</a:t>
            </a:r>
            <a:endParaRPr lang="en-FI" sz="500" b="1">
              <a:solidFill>
                <a:srgbClr val="FF0000"/>
              </a:solidFill>
            </a:endParaRPr>
          </a:p>
        </p:txBody>
      </p:sp>
      <p:sp>
        <p:nvSpPr>
          <p:cNvPr id="23" name="Tekstiruutu 22">
            <a:extLst>
              <a:ext uri="{FF2B5EF4-FFF2-40B4-BE49-F238E27FC236}">
                <a16:creationId xmlns:a16="http://schemas.microsoft.com/office/drawing/2014/main" id="{C1BD0DB2-7D57-6E02-D2FF-AEFAF225D662}"/>
              </a:ext>
            </a:extLst>
          </p:cNvPr>
          <p:cNvSpPr txBox="1"/>
          <p:nvPr/>
        </p:nvSpPr>
        <p:spPr>
          <a:xfrm rot="4435155">
            <a:off x="5126342" y="3577335"/>
            <a:ext cx="539177" cy="2265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t">
            <a:spAutoFit/>
          </a:bodyPr>
          <a:lstStyle/>
          <a:p>
            <a:r>
              <a:rPr lang="en-GB" sz="500" b="1"/>
              <a:t>1. Juhani Linna</a:t>
            </a:r>
          </a:p>
          <a:p>
            <a:r>
              <a:rPr lang="en-GB" sz="500" b="1"/>
              <a:t>2. Simo Jarvela 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3CFF4FC1-0678-5B89-AAB3-DB662C865092}"/>
              </a:ext>
            </a:extLst>
          </p:cNvPr>
          <p:cNvSpPr txBox="1"/>
          <p:nvPr/>
        </p:nvSpPr>
        <p:spPr>
          <a:xfrm rot="3237490">
            <a:off x="565086" y="2260025"/>
            <a:ext cx="510323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Jari Kangas</a:t>
            </a:r>
          </a:p>
          <a:p>
            <a:r>
              <a:rPr lang="en-GB" sz="500" b="1"/>
              <a:t>2. Harri </a:t>
            </a:r>
            <a:r>
              <a:rPr lang="en-GB" sz="500" b="1" err="1"/>
              <a:t>Siirtola</a:t>
            </a:r>
            <a:endParaRPr lang="en-FI" sz="500" b="1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794B10EC-51FC-795C-72B4-63F32E1C5A68}"/>
              </a:ext>
            </a:extLst>
          </p:cNvPr>
          <p:cNvSpPr txBox="1"/>
          <p:nvPr/>
        </p:nvSpPr>
        <p:spPr>
          <a:xfrm rot="4032065">
            <a:off x="1082207" y="1896270"/>
            <a:ext cx="587268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Päivi Majaranta</a:t>
            </a:r>
          </a:p>
          <a:p>
            <a:r>
              <a:rPr lang="en-GB" sz="500" b="1"/>
              <a:t>2. Toni Pakkanen</a:t>
            </a:r>
            <a:endParaRPr lang="en-FI" sz="500" b="1"/>
          </a:p>
        </p:txBody>
      </p:sp>
      <p:sp>
        <p:nvSpPr>
          <p:cNvPr id="26" name="Tekstiruutu 25">
            <a:extLst>
              <a:ext uri="{FF2B5EF4-FFF2-40B4-BE49-F238E27FC236}">
                <a16:creationId xmlns:a16="http://schemas.microsoft.com/office/drawing/2014/main" id="{7D6FE02C-984D-71BB-3735-D0FFE1CFD632}"/>
              </a:ext>
            </a:extLst>
          </p:cNvPr>
          <p:cNvSpPr txBox="1"/>
          <p:nvPr/>
        </p:nvSpPr>
        <p:spPr>
          <a:xfrm rot="4803720">
            <a:off x="4347698" y="232253"/>
            <a:ext cx="648182" cy="3035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Laura Cosio</a:t>
            </a:r>
          </a:p>
          <a:p>
            <a:r>
              <a:rPr lang="en-GB" sz="500" b="1"/>
              <a:t>2. Linas Gabrielaitis</a:t>
            </a:r>
          </a:p>
          <a:p>
            <a:r>
              <a:rPr lang="en-GB" sz="500" b="1">
                <a:solidFill>
                  <a:srgbClr val="FF0000"/>
                </a:solidFill>
              </a:rPr>
              <a:t>3. (Free?)</a:t>
            </a:r>
            <a:endParaRPr lang="en-FI" sz="500" b="1">
              <a:solidFill>
                <a:srgbClr val="FF0000"/>
              </a:solidFill>
            </a:endParaRPr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F4A20FBB-7FB3-5731-5F81-8884167D735C}"/>
              </a:ext>
            </a:extLst>
          </p:cNvPr>
          <p:cNvSpPr txBox="1"/>
          <p:nvPr/>
        </p:nvSpPr>
        <p:spPr>
          <a:xfrm rot="4737219">
            <a:off x="2346715" y="351178"/>
            <a:ext cx="919098" cy="3035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en-GB" sz="500" b="1"/>
              <a:t>1. Caglar Genc</a:t>
            </a:r>
          </a:p>
          <a:p>
            <a:r>
              <a:rPr lang="en-GB" sz="500" b="1"/>
              <a:t>2. Velvet Spors</a:t>
            </a:r>
          </a:p>
          <a:p>
            <a:r>
              <a:rPr lang="en-GB" sz="500" b="1">
                <a:solidFill>
                  <a:srgbClr val="FF0000"/>
                </a:solidFill>
              </a:rPr>
              <a:t>3. Free (long-term visitor)</a:t>
            </a:r>
            <a:endParaRPr lang="en-FI" sz="500" b="1">
              <a:solidFill>
                <a:srgbClr val="FF0000"/>
              </a:solidFill>
            </a:endParaRPr>
          </a:p>
        </p:txBody>
      </p:sp>
      <p:sp>
        <p:nvSpPr>
          <p:cNvPr id="28" name="Tekstiruutu 27">
            <a:extLst>
              <a:ext uri="{FF2B5EF4-FFF2-40B4-BE49-F238E27FC236}">
                <a16:creationId xmlns:a16="http://schemas.microsoft.com/office/drawing/2014/main" id="{88E07E51-6DCE-4B15-03BD-9BCA2862CA6A}"/>
              </a:ext>
            </a:extLst>
          </p:cNvPr>
          <p:cNvSpPr txBox="1"/>
          <p:nvPr/>
        </p:nvSpPr>
        <p:spPr>
          <a:xfrm rot="4178298">
            <a:off x="1856780" y="3948974"/>
            <a:ext cx="63375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Oleg </a:t>
            </a:r>
            <a:r>
              <a:rPr lang="en-GB" sz="500" b="1" err="1"/>
              <a:t>Spakov</a:t>
            </a:r>
            <a:endParaRPr lang="en-GB" sz="500" b="1"/>
          </a:p>
          <a:p>
            <a:r>
              <a:rPr lang="en-FI" sz="500" b="1"/>
              <a:t>2</a:t>
            </a:r>
            <a:r>
              <a:rPr lang="en-GB" sz="500" b="1"/>
              <a:t>. Julia Kuosmanen</a:t>
            </a:r>
          </a:p>
        </p:txBody>
      </p:sp>
      <p:sp>
        <p:nvSpPr>
          <p:cNvPr id="29" name="Tekstiruutu 28">
            <a:extLst>
              <a:ext uri="{FF2B5EF4-FFF2-40B4-BE49-F238E27FC236}">
                <a16:creationId xmlns:a16="http://schemas.microsoft.com/office/drawing/2014/main" id="{6654CB0F-B25B-CF50-C252-E9B7AF37F8F2}"/>
              </a:ext>
            </a:extLst>
          </p:cNvPr>
          <p:cNvSpPr txBox="1"/>
          <p:nvPr/>
        </p:nvSpPr>
        <p:spPr>
          <a:xfrm rot="4417432">
            <a:off x="1489615" y="1762960"/>
            <a:ext cx="640166" cy="303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</a:t>
            </a:r>
            <a:r>
              <a:rPr lang="en-GB" sz="500" b="1" err="1"/>
              <a:t>Nastaran</a:t>
            </a:r>
            <a:r>
              <a:rPr lang="en-GB" sz="500" b="1"/>
              <a:t> </a:t>
            </a:r>
            <a:r>
              <a:rPr lang="en-GB" sz="500" b="1" err="1"/>
              <a:t>Rasouli</a:t>
            </a:r>
            <a:endParaRPr lang="en-GB" sz="500" b="1"/>
          </a:p>
          <a:p>
            <a:r>
              <a:rPr lang="en-FI" sz="500" b="1"/>
              <a:t>2.</a:t>
            </a:r>
            <a:r>
              <a:rPr lang="en-GB" sz="500" b="1"/>
              <a:t> Mohit Nayak</a:t>
            </a:r>
          </a:p>
          <a:p>
            <a:r>
              <a:rPr lang="en-FI" sz="500" b="1"/>
              <a:t>3.</a:t>
            </a:r>
            <a:r>
              <a:rPr lang="en-GB" sz="500" b="1"/>
              <a:t> Lotta Orsmaa</a:t>
            </a:r>
            <a:endParaRPr lang="en-FI" sz="500" b="1"/>
          </a:p>
        </p:txBody>
      </p:sp>
      <p:sp>
        <p:nvSpPr>
          <p:cNvPr id="31" name="Tekstiruutu 30">
            <a:extLst>
              <a:ext uri="{FF2B5EF4-FFF2-40B4-BE49-F238E27FC236}">
                <a16:creationId xmlns:a16="http://schemas.microsoft.com/office/drawing/2014/main" id="{2405853F-C469-DA98-96ED-7EF8060D69EA}"/>
              </a:ext>
            </a:extLst>
          </p:cNvPr>
          <p:cNvSpPr txBox="1"/>
          <p:nvPr/>
        </p:nvSpPr>
        <p:spPr>
          <a:xfrm>
            <a:off x="7274147" y="165734"/>
            <a:ext cx="600092" cy="303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FI" sz="500" b="1"/>
              <a:t>3</a:t>
            </a:r>
            <a:r>
              <a:rPr lang="en-GB" sz="500" b="1"/>
              <a:t>. Alisa Burova</a:t>
            </a:r>
          </a:p>
          <a:p>
            <a:r>
              <a:rPr lang="en-FI" sz="500" b="1"/>
              <a:t>4</a:t>
            </a:r>
            <a:r>
              <a:rPr lang="en-GB" sz="500" b="1"/>
              <a:t>. Johanna Peltola</a:t>
            </a:r>
            <a:endParaRPr lang="en-FI" sz="500" b="1"/>
          </a:p>
          <a:p>
            <a:r>
              <a:rPr lang="en-FI" sz="500" b="1">
                <a:solidFill>
                  <a:srgbClr val="FF0000"/>
                </a:solidFill>
              </a:rPr>
              <a:t>5. Free</a:t>
            </a:r>
            <a:endParaRPr lang="en-GB" sz="500" b="1">
              <a:solidFill>
                <a:srgbClr val="FF0000"/>
              </a:solidFill>
            </a:endParaRPr>
          </a:p>
        </p:txBody>
      </p:sp>
      <p:sp>
        <p:nvSpPr>
          <p:cNvPr id="32" name="Tekstiruutu 31">
            <a:extLst>
              <a:ext uri="{FF2B5EF4-FFF2-40B4-BE49-F238E27FC236}">
                <a16:creationId xmlns:a16="http://schemas.microsoft.com/office/drawing/2014/main" id="{B6C20496-9E30-28D7-CA43-169C5B8F5C4F}"/>
              </a:ext>
            </a:extLst>
          </p:cNvPr>
          <p:cNvSpPr txBox="1"/>
          <p:nvPr/>
        </p:nvSpPr>
        <p:spPr>
          <a:xfrm rot="4201337">
            <a:off x="1422496" y="3988703"/>
            <a:ext cx="659402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Ismo Rakkolainen</a:t>
            </a:r>
          </a:p>
          <a:p>
            <a:r>
              <a:rPr lang="en-GB" sz="500" b="1"/>
              <a:t>2. </a:t>
            </a:r>
            <a:r>
              <a:rPr lang="en-FI" sz="500" b="1"/>
              <a:t>Mikko Partanen</a:t>
            </a: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2B590A6A-DA44-12A4-4B4E-9C6CC596376F}"/>
              </a:ext>
            </a:extLst>
          </p:cNvPr>
          <p:cNvSpPr txBox="1"/>
          <p:nvPr/>
        </p:nvSpPr>
        <p:spPr>
          <a:xfrm rot="4447879">
            <a:off x="618752" y="4051879"/>
            <a:ext cx="606504" cy="1496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t">
            <a:spAutoFit/>
          </a:bodyPr>
          <a:lstStyle/>
          <a:p>
            <a:r>
              <a:rPr lang="en-GB" sz="500" b="1"/>
              <a:t>1. Markku Turunen</a:t>
            </a:r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88064B51-3331-ABE8-3EEA-44269BADD93D}"/>
              </a:ext>
            </a:extLst>
          </p:cNvPr>
          <p:cNvSpPr txBox="1"/>
          <p:nvPr/>
        </p:nvSpPr>
        <p:spPr>
          <a:xfrm rot="4464050">
            <a:off x="1053501" y="4021776"/>
            <a:ext cx="585664" cy="1496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 anchor="t">
            <a:spAutoFit/>
          </a:bodyPr>
          <a:lstStyle/>
          <a:p>
            <a:r>
              <a:rPr lang="en-GB" sz="500" b="1"/>
              <a:t>1. Veikko Surakka</a:t>
            </a:r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97ADB8FA-6733-9DC1-8D53-41B0C3E48ECC}"/>
              </a:ext>
            </a:extLst>
          </p:cNvPr>
          <p:cNvSpPr txBox="1"/>
          <p:nvPr/>
        </p:nvSpPr>
        <p:spPr>
          <a:xfrm rot="4248011">
            <a:off x="11501791" y="3640134"/>
            <a:ext cx="661006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Tuuli Keskinen</a:t>
            </a:r>
          </a:p>
          <a:p>
            <a:r>
              <a:rPr lang="en-GB" sz="500" b="1"/>
              <a:t>2. Pekka Kallioniemi</a:t>
            </a:r>
            <a:endParaRPr lang="en-FI" sz="500" b="1"/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F79532B0-1FC0-C718-BBDE-2E345462E3F4}"/>
              </a:ext>
            </a:extLst>
          </p:cNvPr>
          <p:cNvSpPr txBox="1"/>
          <p:nvPr/>
        </p:nvSpPr>
        <p:spPr>
          <a:xfrm>
            <a:off x="8992756" y="3429000"/>
            <a:ext cx="646578" cy="6113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Sama Rahman</a:t>
            </a:r>
          </a:p>
          <a:p>
            <a:r>
              <a:rPr lang="en-GB" sz="500" b="1"/>
              <a:t>2. </a:t>
            </a:r>
            <a:r>
              <a:rPr lang="en-GB" sz="500" b="1" err="1"/>
              <a:t>Elmeri</a:t>
            </a:r>
            <a:r>
              <a:rPr lang="en-GB" sz="500" b="1"/>
              <a:t> </a:t>
            </a:r>
            <a:r>
              <a:rPr lang="en-GB" sz="500" b="1" err="1"/>
              <a:t>Sunikka</a:t>
            </a:r>
            <a:endParaRPr lang="en-GB" sz="500" b="1"/>
          </a:p>
          <a:p>
            <a:r>
              <a:rPr lang="en-GB" sz="500" b="1"/>
              <a:t>3. </a:t>
            </a:r>
            <a:r>
              <a:rPr lang="en-GB" sz="500" b="1" err="1"/>
              <a:t>Tero</a:t>
            </a:r>
            <a:r>
              <a:rPr lang="en-GB" sz="500" b="1"/>
              <a:t> Avellan</a:t>
            </a:r>
          </a:p>
          <a:p>
            <a:r>
              <a:rPr lang="en-GB" sz="500" b="1"/>
              <a:t>4. Naa </a:t>
            </a:r>
            <a:r>
              <a:rPr lang="en-GB" sz="500" b="1" err="1"/>
              <a:t>Nortey</a:t>
            </a:r>
            <a:r>
              <a:rPr lang="en-GB" sz="500" b="1"/>
              <a:t> (RA)</a:t>
            </a:r>
            <a:endParaRPr lang="en-FI" sz="500" b="1"/>
          </a:p>
          <a:p>
            <a:r>
              <a:rPr lang="en-FI" sz="500" b="1"/>
              <a:t>5</a:t>
            </a:r>
            <a:r>
              <a:rPr lang="en-GB" sz="500" b="1"/>
              <a:t>. </a:t>
            </a:r>
            <a:r>
              <a:rPr lang="en-GB" sz="500" b="1" err="1"/>
              <a:t>Melin</a:t>
            </a:r>
            <a:r>
              <a:rPr lang="en-GB" sz="500" b="1"/>
              <a:t> Durmaz</a:t>
            </a:r>
            <a:endParaRPr lang="en-FI" sz="500" b="1"/>
          </a:p>
          <a:p>
            <a:r>
              <a:rPr lang="en-FI" sz="500" b="1">
                <a:solidFill>
                  <a:srgbClr val="FF0000"/>
                </a:solidFill>
              </a:rPr>
              <a:t>6. Free</a:t>
            </a:r>
          </a:p>
          <a:p>
            <a:r>
              <a:rPr lang="en-FI" sz="500" b="1"/>
              <a:t>+ </a:t>
            </a:r>
            <a:r>
              <a:rPr lang="en-FI" sz="500" b="1" err="1"/>
              <a:t>Framery</a:t>
            </a:r>
            <a:r>
              <a:rPr lang="en-FI" sz="500" b="1"/>
              <a:t> positions</a:t>
            </a:r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6824495F-A504-8967-EB9B-1511429CC404}"/>
              </a:ext>
            </a:extLst>
          </p:cNvPr>
          <p:cNvSpPr/>
          <p:nvPr/>
        </p:nvSpPr>
        <p:spPr>
          <a:xfrm>
            <a:off x="9193270" y="2795535"/>
            <a:ext cx="471540" cy="292963"/>
          </a:xfrm>
          <a:prstGeom prst="rect">
            <a:avLst/>
          </a:prstGeom>
          <a:solidFill>
            <a:schemeClr val="tx2">
              <a:lumMod val="50000"/>
              <a:lumOff val="50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GB" sz="800" err="1"/>
              <a:t>Framery</a:t>
            </a:r>
            <a:endParaRPr lang="en-FI" sz="800"/>
          </a:p>
        </p:txBody>
      </p:sp>
      <p:sp>
        <p:nvSpPr>
          <p:cNvPr id="38" name="Tekstiruutu 37">
            <a:extLst>
              <a:ext uri="{FF2B5EF4-FFF2-40B4-BE49-F238E27FC236}">
                <a16:creationId xmlns:a16="http://schemas.microsoft.com/office/drawing/2014/main" id="{78758D04-9592-7286-8849-F69630CEFA56}"/>
              </a:ext>
            </a:extLst>
          </p:cNvPr>
          <p:cNvSpPr txBox="1"/>
          <p:nvPr/>
        </p:nvSpPr>
        <p:spPr>
          <a:xfrm>
            <a:off x="10058144" y="3531045"/>
            <a:ext cx="721920" cy="457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Kimmo </a:t>
            </a:r>
            <a:r>
              <a:rPr lang="en-GB" sz="500" b="1" err="1"/>
              <a:t>Ronkainen</a:t>
            </a:r>
            <a:endParaRPr lang="en-GB" sz="500" b="1"/>
          </a:p>
          <a:p>
            <a:r>
              <a:rPr lang="en-GB" sz="500" b="1"/>
              <a:t>2. John </a:t>
            </a:r>
            <a:r>
              <a:rPr lang="en-GB" sz="500" b="1" err="1"/>
              <a:t>Mäkelä</a:t>
            </a:r>
            <a:endParaRPr lang="en-GB" sz="500" b="1"/>
          </a:p>
          <a:p>
            <a:r>
              <a:rPr lang="en-GB" sz="500" b="1"/>
              <a:t>3. Iqbal </a:t>
            </a:r>
            <a:r>
              <a:rPr lang="en-GB" sz="500" b="1" err="1"/>
              <a:t>Bagaskara</a:t>
            </a:r>
            <a:endParaRPr lang="en-GB" sz="500" b="1"/>
          </a:p>
          <a:p>
            <a:r>
              <a:rPr lang="en-GB" sz="500" b="1"/>
              <a:t>4. Markus </a:t>
            </a:r>
            <a:r>
              <a:rPr lang="en-GB" sz="500" b="1" err="1"/>
              <a:t>Kämäräinen</a:t>
            </a:r>
            <a:endParaRPr lang="en-GB" sz="500" b="1"/>
          </a:p>
          <a:p>
            <a:r>
              <a:rPr lang="en-FI" sz="500" b="1">
                <a:solidFill>
                  <a:srgbClr val="FF0000"/>
                </a:solidFill>
              </a:rPr>
              <a:t>(</a:t>
            </a:r>
            <a:r>
              <a:rPr lang="en-GB" sz="500" b="1">
                <a:solidFill>
                  <a:srgbClr val="FF0000"/>
                </a:solidFill>
              </a:rPr>
              <a:t>5</a:t>
            </a:r>
            <a:r>
              <a:rPr lang="en-FI" sz="500" b="1">
                <a:solidFill>
                  <a:srgbClr val="FF0000"/>
                </a:solidFill>
              </a:rPr>
              <a:t>-6</a:t>
            </a:r>
            <a:r>
              <a:rPr lang="en-GB" sz="500" b="1">
                <a:solidFill>
                  <a:srgbClr val="FF0000"/>
                </a:solidFill>
              </a:rPr>
              <a:t>. Free</a:t>
            </a:r>
            <a:r>
              <a:rPr lang="en-FI" sz="500" b="1">
                <a:solidFill>
                  <a:srgbClr val="FF0000"/>
                </a:solidFill>
              </a:rPr>
              <a:t>?)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17361B7E-2E1D-F309-9947-CC22626411C5}"/>
              </a:ext>
            </a:extLst>
          </p:cNvPr>
          <p:cNvSpPr txBox="1"/>
          <p:nvPr/>
        </p:nvSpPr>
        <p:spPr>
          <a:xfrm>
            <a:off x="10879919" y="3586542"/>
            <a:ext cx="672226" cy="4574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Ilmari Jyskä</a:t>
            </a:r>
          </a:p>
          <a:p>
            <a:r>
              <a:rPr lang="en-GB" sz="500" b="1"/>
              <a:t>2. </a:t>
            </a:r>
            <a:r>
              <a:rPr lang="en-FI" sz="500" b="1"/>
              <a:t>Hanna Samposalo</a:t>
            </a:r>
            <a:endParaRPr lang="en-GB" sz="500" b="1"/>
          </a:p>
          <a:p>
            <a:r>
              <a:rPr lang="en-GB" sz="500" b="1"/>
              <a:t>3. Pauliina Baltzar</a:t>
            </a:r>
          </a:p>
          <a:p>
            <a:r>
              <a:rPr lang="en-GB" sz="500" b="1"/>
              <a:t>4. Biju </a:t>
            </a:r>
            <a:r>
              <a:rPr lang="en-GB" sz="500" b="1" err="1"/>
              <a:t>Thankachan</a:t>
            </a:r>
            <a:endParaRPr lang="en-GB" sz="500" b="1">
              <a:solidFill>
                <a:srgbClr val="FF0000"/>
              </a:solidFill>
            </a:endParaRPr>
          </a:p>
          <a:p>
            <a:r>
              <a:rPr lang="en-FI" sz="500" b="1">
                <a:solidFill>
                  <a:srgbClr val="FF0000"/>
                </a:solidFill>
              </a:rPr>
              <a:t>(</a:t>
            </a:r>
            <a:r>
              <a:rPr lang="en-GB" sz="500" b="1">
                <a:solidFill>
                  <a:srgbClr val="FF0000"/>
                </a:solidFill>
              </a:rPr>
              <a:t>5</a:t>
            </a:r>
            <a:r>
              <a:rPr lang="en-FI" sz="500" b="1">
                <a:solidFill>
                  <a:srgbClr val="FF0000"/>
                </a:solidFill>
              </a:rPr>
              <a:t>-6</a:t>
            </a:r>
            <a:r>
              <a:rPr lang="en-GB" sz="500" b="1">
                <a:solidFill>
                  <a:srgbClr val="FF0000"/>
                </a:solidFill>
              </a:rPr>
              <a:t>. Free</a:t>
            </a:r>
            <a:r>
              <a:rPr lang="en-FI" sz="500" b="1">
                <a:solidFill>
                  <a:srgbClr val="FF0000"/>
                </a:solidFill>
              </a:rPr>
              <a:t>?)</a:t>
            </a:r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1F2104E7-17B0-0508-2648-A774BCC73DF2}"/>
              </a:ext>
            </a:extLst>
          </p:cNvPr>
          <p:cNvSpPr txBox="1"/>
          <p:nvPr/>
        </p:nvSpPr>
        <p:spPr>
          <a:xfrm rot="4270370">
            <a:off x="7720086" y="4358119"/>
            <a:ext cx="60169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Venla Kamppari</a:t>
            </a:r>
          </a:p>
          <a:p>
            <a:r>
              <a:rPr lang="en-GB" sz="500" b="1">
                <a:solidFill>
                  <a:srgbClr val="FF0000"/>
                </a:solidFill>
              </a:rPr>
              <a:t>2. Free</a:t>
            </a:r>
            <a:endParaRPr lang="en-FI" sz="500" b="1">
              <a:solidFill>
                <a:srgbClr val="FF0000"/>
              </a:solidFill>
            </a:endParaRPr>
          </a:p>
        </p:txBody>
      </p:sp>
      <p:sp>
        <p:nvSpPr>
          <p:cNvPr id="42" name="Tekstiruutu 41">
            <a:extLst>
              <a:ext uri="{FF2B5EF4-FFF2-40B4-BE49-F238E27FC236}">
                <a16:creationId xmlns:a16="http://schemas.microsoft.com/office/drawing/2014/main" id="{227CDF88-91E5-740C-A624-3DC0DB827AC6}"/>
              </a:ext>
            </a:extLst>
          </p:cNvPr>
          <p:cNvSpPr txBox="1"/>
          <p:nvPr/>
        </p:nvSpPr>
        <p:spPr>
          <a:xfrm rot="4319213">
            <a:off x="8321324" y="4334729"/>
            <a:ext cx="662608" cy="303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Marko </a:t>
            </a:r>
            <a:r>
              <a:rPr lang="en-GB" sz="500" b="1" err="1"/>
              <a:t>Björkbacka</a:t>
            </a:r>
            <a:endParaRPr lang="en-GB" sz="500" b="1"/>
          </a:p>
          <a:p>
            <a:r>
              <a:rPr lang="en-GB" sz="500" b="1"/>
              <a:t>2. Jani </a:t>
            </a:r>
            <a:r>
              <a:rPr lang="en-GB" sz="500" b="1" err="1"/>
              <a:t>Lylykangas</a:t>
            </a:r>
            <a:endParaRPr lang="en-GB" sz="500" b="1"/>
          </a:p>
          <a:p>
            <a:r>
              <a:rPr lang="en-FI" sz="500" b="1">
                <a:solidFill>
                  <a:srgbClr val="FF0000"/>
                </a:solidFill>
              </a:rPr>
              <a:t>(</a:t>
            </a:r>
            <a:r>
              <a:rPr lang="en-GB" sz="500" b="1">
                <a:solidFill>
                  <a:srgbClr val="FF0000"/>
                </a:solidFill>
              </a:rPr>
              <a:t>3. Free</a:t>
            </a:r>
            <a:r>
              <a:rPr lang="en-FI" sz="500" b="1">
                <a:solidFill>
                  <a:srgbClr val="FF0000"/>
                </a:solidFill>
              </a:rPr>
              <a:t>?)</a:t>
            </a:r>
          </a:p>
        </p:txBody>
      </p:sp>
      <p:sp>
        <p:nvSpPr>
          <p:cNvPr id="43" name="Tekstiruutu 42">
            <a:extLst>
              <a:ext uri="{FF2B5EF4-FFF2-40B4-BE49-F238E27FC236}">
                <a16:creationId xmlns:a16="http://schemas.microsoft.com/office/drawing/2014/main" id="{3792804E-371E-E2D6-BC15-DB5628FEDB35}"/>
              </a:ext>
            </a:extLst>
          </p:cNvPr>
          <p:cNvSpPr txBox="1"/>
          <p:nvPr/>
        </p:nvSpPr>
        <p:spPr>
          <a:xfrm rot="4335220">
            <a:off x="9103768" y="4380603"/>
            <a:ext cx="473454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Zhenxing Li</a:t>
            </a:r>
          </a:p>
          <a:p>
            <a:r>
              <a:rPr lang="en-GB" sz="500" b="1">
                <a:solidFill>
                  <a:srgbClr val="FF0000"/>
                </a:solidFill>
              </a:rPr>
              <a:t>2. Free</a:t>
            </a:r>
            <a:endParaRPr lang="en-FI" sz="500" b="1">
              <a:solidFill>
                <a:srgbClr val="FF0000"/>
              </a:solidFill>
            </a:endParaRPr>
          </a:p>
        </p:txBody>
      </p:sp>
      <p:sp>
        <p:nvSpPr>
          <p:cNvPr id="44" name="Tekstiruutu 43">
            <a:extLst>
              <a:ext uri="{FF2B5EF4-FFF2-40B4-BE49-F238E27FC236}">
                <a16:creationId xmlns:a16="http://schemas.microsoft.com/office/drawing/2014/main" id="{CA5F6B51-BDB7-BD7A-8047-36E14AEBAD95}"/>
              </a:ext>
            </a:extLst>
          </p:cNvPr>
          <p:cNvSpPr txBox="1"/>
          <p:nvPr/>
        </p:nvSpPr>
        <p:spPr>
          <a:xfrm rot="4373229">
            <a:off x="9620186" y="4322943"/>
            <a:ext cx="561620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Ahmed Farooq</a:t>
            </a:r>
          </a:p>
          <a:p>
            <a:r>
              <a:rPr lang="en-GB" sz="500" b="1">
                <a:solidFill>
                  <a:srgbClr val="FF0000"/>
                </a:solidFill>
              </a:rPr>
              <a:t>2. Free</a:t>
            </a:r>
            <a:endParaRPr lang="en-FI" sz="500" b="1">
              <a:solidFill>
                <a:srgbClr val="FF0000"/>
              </a:solidFill>
            </a:endParaRPr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9726042B-B145-37AF-F61F-7C3332A7A9A0}"/>
              </a:ext>
            </a:extLst>
          </p:cNvPr>
          <p:cNvSpPr txBox="1"/>
          <p:nvPr/>
        </p:nvSpPr>
        <p:spPr>
          <a:xfrm rot="4420686">
            <a:off x="10281439" y="4201408"/>
            <a:ext cx="580856" cy="3804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Albina Rurenko</a:t>
            </a:r>
          </a:p>
          <a:p>
            <a:r>
              <a:rPr lang="en-GB" sz="500" b="1"/>
              <a:t>2. </a:t>
            </a:r>
            <a:r>
              <a:rPr lang="en-GB" sz="500" b="1" err="1"/>
              <a:t>Devbat</a:t>
            </a:r>
            <a:r>
              <a:rPr lang="en-GB" sz="500" b="1"/>
              <a:t> Anuragi</a:t>
            </a:r>
          </a:p>
          <a:p>
            <a:r>
              <a:rPr lang="en-FI" sz="500" b="1"/>
              <a:t>3</a:t>
            </a:r>
            <a:r>
              <a:rPr lang="en-GB" sz="500" b="1"/>
              <a:t>. Richa Singh</a:t>
            </a:r>
            <a:endParaRPr lang="en-FI" sz="500" b="1"/>
          </a:p>
          <a:p>
            <a:r>
              <a:rPr lang="en-FI" sz="500" b="1"/>
              <a:t>4. Jahid Sagor</a:t>
            </a:r>
            <a:endParaRPr lang="en-GB" sz="500" b="1"/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C37B02DB-0A94-4441-B683-593A0D0769A7}"/>
              </a:ext>
            </a:extLst>
          </p:cNvPr>
          <p:cNvSpPr txBox="1"/>
          <p:nvPr/>
        </p:nvSpPr>
        <p:spPr>
          <a:xfrm rot="3460520">
            <a:off x="10807928" y="6084440"/>
            <a:ext cx="571238" cy="38048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Moshi Qin</a:t>
            </a:r>
          </a:p>
          <a:p>
            <a:r>
              <a:rPr lang="en-GB" sz="500" b="1"/>
              <a:t>2. Deepa </a:t>
            </a:r>
            <a:r>
              <a:rPr lang="en-GB" sz="500" b="1" err="1"/>
              <a:t>Vasara</a:t>
            </a:r>
            <a:endParaRPr lang="en-GB" sz="500" b="1"/>
          </a:p>
          <a:p>
            <a:r>
              <a:rPr lang="en-GB" sz="500" b="1"/>
              <a:t>3. Vera </a:t>
            </a:r>
            <a:r>
              <a:rPr lang="en-GB" sz="500" b="1" err="1"/>
              <a:t>Remizova</a:t>
            </a:r>
            <a:endParaRPr lang="en-GB" sz="500" b="1"/>
          </a:p>
          <a:p>
            <a:r>
              <a:rPr lang="en-GB" sz="500" b="1"/>
              <a:t>4. </a:t>
            </a:r>
            <a:r>
              <a:rPr lang="en-FI" sz="500" b="1"/>
              <a:t>Timo Virtanen</a:t>
            </a:r>
            <a:endParaRPr lang="en-GB" sz="500" b="1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B9C6A6F5-11B5-E147-98A7-66DABBD6DADD}"/>
              </a:ext>
            </a:extLst>
          </p:cNvPr>
          <p:cNvSpPr txBox="1"/>
          <p:nvPr/>
        </p:nvSpPr>
        <p:spPr>
          <a:xfrm rot="3527616">
            <a:off x="9413878" y="6034851"/>
            <a:ext cx="601694" cy="30353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</a:t>
            </a:r>
            <a:r>
              <a:rPr lang="en-FI" sz="500" b="1"/>
              <a:t> </a:t>
            </a:r>
            <a:r>
              <a:rPr lang="en-GB" sz="500" b="1"/>
              <a:t>Grigori Evreinov</a:t>
            </a:r>
          </a:p>
          <a:p>
            <a:r>
              <a:rPr lang="en-GB" sz="500" b="1"/>
              <a:t>2. Patrick Coe</a:t>
            </a:r>
          </a:p>
          <a:p>
            <a:r>
              <a:rPr lang="en-GB" sz="500" b="1">
                <a:solidFill>
                  <a:srgbClr val="FF0000"/>
                </a:solidFill>
              </a:rPr>
              <a:t>3. Free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4623B9-466A-C9D2-5D04-95E1BF977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366" y="473946"/>
            <a:ext cx="813994" cy="546878"/>
          </a:xfrm>
          <a:prstGeom prst="rect">
            <a:avLst/>
          </a:prstGeom>
        </p:spPr>
      </p:pic>
      <p:grpSp>
        <p:nvGrpSpPr>
          <p:cNvPr id="71" name="Ryhmä 70">
            <a:extLst>
              <a:ext uri="{FF2B5EF4-FFF2-40B4-BE49-F238E27FC236}">
                <a16:creationId xmlns:a16="http://schemas.microsoft.com/office/drawing/2014/main" id="{57993E81-8AE5-2BB9-D765-412A635F766A}"/>
              </a:ext>
            </a:extLst>
          </p:cNvPr>
          <p:cNvGrpSpPr/>
          <p:nvPr/>
        </p:nvGrpSpPr>
        <p:grpSpPr>
          <a:xfrm>
            <a:off x="7224189" y="481682"/>
            <a:ext cx="1563195" cy="524310"/>
            <a:chOff x="1603790" y="4957340"/>
            <a:chExt cx="3692271" cy="1238423"/>
          </a:xfrm>
        </p:grpSpPr>
        <p:grpSp>
          <p:nvGrpSpPr>
            <p:cNvPr id="53" name="Ryhmä 52">
              <a:extLst>
                <a:ext uri="{FF2B5EF4-FFF2-40B4-BE49-F238E27FC236}">
                  <a16:creationId xmlns:a16="http://schemas.microsoft.com/office/drawing/2014/main" id="{5FD9C830-85BE-7F94-B2DC-7089F675BE1D}"/>
                </a:ext>
              </a:extLst>
            </p:cNvPr>
            <p:cNvGrpSpPr/>
            <p:nvPr/>
          </p:nvGrpSpPr>
          <p:grpSpPr>
            <a:xfrm>
              <a:off x="1609372" y="4957340"/>
              <a:ext cx="3686689" cy="1238423"/>
              <a:chOff x="1609372" y="4948196"/>
              <a:chExt cx="3686689" cy="1238423"/>
            </a:xfrm>
          </p:grpSpPr>
          <p:grpSp>
            <p:nvGrpSpPr>
              <p:cNvPr id="30" name="Ryhmä 29">
                <a:extLst>
                  <a:ext uri="{FF2B5EF4-FFF2-40B4-BE49-F238E27FC236}">
                    <a16:creationId xmlns:a16="http://schemas.microsoft.com/office/drawing/2014/main" id="{8EC5BD0C-EE4B-6574-31F7-F13CA5121906}"/>
                  </a:ext>
                </a:extLst>
              </p:cNvPr>
              <p:cNvGrpSpPr/>
              <p:nvPr/>
            </p:nvGrpSpPr>
            <p:grpSpPr>
              <a:xfrm>
                <a:off x="1609372" y="4948196"/>
                <a:ext cx="3686689" cy="1238423"/>
                <a:chOff x="1609372" y="4948196"/>
                <a:chExt cx="3686689" cy="1238423"/>
              </a:xfrm>
            </p:grpSpPr>
            <p:pic>
              <p:nvPicPr>
                <p:cNvPr id="3" name="Kuva 2">
                  <a:extLst>
                    <a:ext uri="{FF2B5EF4-FFF2-40B4-BE49-F238E27FC236}">
                      <a16:creationId xmlns:a16="http://schemas.microsoft.com/office/drawing/2014/main" id="{59DA3D99-043D-06B1-2D9E-F12C951A01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9372" y="4948196"/>
                  <a:ext cx="3686689" cy="1238423"/>
                </a:xfrm>
                <a:prstGeom prst="rect">
                  <a:avLst/>
                </a:prstGeom>
              </p:spPr>
            </p:pic>
            <p:sp>
              <p:nvSpPr>
                <p:cNvPr id="4" name="Suorakulmio 3">
                  <a:extLst>
                    <a:ext uri="{FF2B5EF4-FFF2-40B4-BE49-F238E27FC236}">
                      <a16:creationId xmlns:a16="http://schemas.microsoft.com/office/drawing/2014/main" id="{615E27B1-5D3C-49A7-EFEE-00B86B8CAB96}"/>
                    </a:ext>
                  </a:extLst>
                </p:cNvPr>
                <p:cNvSpPr/>
                <p:nvPr/>
              </p:nvSpPr>
              <p:spPr>
                <a:xfrm>
                  <a:off x="4230617" y="5154627"/>
                  <a:ext cx="953858" cy="69604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  <p:sp>
              <p:nvSpPr>
                <p:cNvPr id="8" name="Suorakulmio 7">
                  <a:extLst>
                    <a:ext uri="{FF2B5EF4-FFF2-40B4-BE49-F238E27FC236}">
                      <a16:creationId xmlns:a16="http://schemas.microsoft.com/office/drawing/2014/main" id="{6F1E7AD3-2DF2-9AF6-9792-9D9EE854EC6A}"/>
                    </a:ext>
                  </a:extLst>
                </p:cNvPr>
                <p:cNvSpPr/>
                <p:nvPr/>
              </p:nvSpPr>
              <p:spPr>
                <a:xfrm>
                  <a:off x="3898008" y="5262113"/>
                  <a:ext cx="472359" cy="87154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I"/>
                </a:p>
              </p:txBody>
            </p:sp>
          </p:grpSp>
          <p:pic>
            <p:nvPicPr>
              <p:cNvPr id="48" name="Kuva 47">
                <a:extLst>
                  <a:ext uri="{FF2B5EF4-FFF2-40B4-BE49-F238E27FC236}">
                    <a16:creationId xmlns:a16="http://schemas.microsoft.com/office/drawing/2014/main" id="{607D782D-6FBC-0CDB-5D76-A78E3590A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4681501" y="5182198"/>
                <a:ext cx="588424" cy="545474"/>
              </a:xfrm>
              <a:prstGeom prst="rect">
                <a:avLst/>
              </a:prstGeom>
            </p:spPr>
          </p:pic>
          <p:pic>
            <p:nvPicPr>
              <p:cNvPr id="49" name="Kuva 48">
                <a:extLst>
                  <a:ext uri="{FF2B5EF4-FFF2-40B4-BE49-F238E27FC236}">
                    <a16:creationId xmlns:a16="http://schemas.microsoft.com/office/drawing/2014/main" id="{B8C593A0-1FE5-40ED-75B5-483C853C9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8008" y="5580818"/>
                <a:ext cx="588424" cy="545474"/>
              </a:xfrm>
              <a:prstGeom prst="rect">
                <a:avLst/>
              </a:prstGeom>
            </p:spPr>
          </p:pic>
          <p:pic>
            <p:nvPicPr>
              <p:cNvPr id="51" name="Kuva 50">
                <a:extLst>
                  <a:ext uri="{FF2B5EF4-FFF2-40B4-BE49-F238E27FC236}">
                    <a16:creationId xmlns:a16="http://schemas.microsoft.com/office/drawing/2014/main" id="{88A7D6C0-4E1B-4B8A-717B-0BAA1CBE6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4925232" y="5955404"/>
                <a:ext cx="324095" cy="170887"/>
              </a:xfrm>
              <a:prstGeom prst="rect">
                <a:avLst/>
              </a:prstGeom>
            </p:spPr>
          </p:pic>
          <p:pic>
            <p:nvPicPr>
              <p:cNvPr id="52" name="Kuva 51">
                <a:extLst>
                  <a:ext uri="{FF2B5EF4-FFF2-40B4-BE49-F238E27FC236}">
                    <a16:creationId xmlns:a16="http://schemas.microsoft.com/office/drawing/2014/main" id="{6F1AA96E-0408-D3FC-F078-A1924275F8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4602581" y="5959511"/>
                <a:ext cx="324095" cy="170887"/>
              </a:xfrm>
              <a:prstGeom prst="rect">
                <a:avLst/>
              </a:prstGeom>
            </p:spPr>
          </p:pic>
        </p:grpSp>
        <p:sp>
          <p:nvSpPr>
            <p:cNvPr id="55" name="Suorakulmio 54">
              <a:extLst>
                <a:ext uri="{FF2B5EF4-FFF2-40B4-BE49-F238E27FC236}">
                  <a16:creationId xmlns:a16="http://schemas.microsoft.com/office/drawing/2014/main" id="{ABD97E1B-431D-681E-FE25-FF3B9CBF0331}"/>
                </a:ext>
              </a:extLst>
            </p:cNvPr>
            <p:cNvSpPr/>
            <p:nvPr/>
          </p:nvSpPr>
          <p:spPr>
            <a:xfrm>
              <a:off x="4372169" y="5167278"/>
              <a:ext cx="324451" cy="2241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" err="1">
                  <a:solidFill>
                    <a:schemeClr val="tx1"/>
                  </a:solidFill>
                </a:rPr>
                <a:t>Pöytä</a:t>
              </a:r>
              <a:endParaRPr lang="en-FI" sz="200">
                <a:solidFill>
                  <a:schemeClr val="tx1"/>
                </a:solidFill>
              </a:endParaRPr>
            </a:p>
          </p:txBody>
        </p:sp>
        <p:sp>
          <p:nvSpPr>
            <p:cNvPr id="56" name="Suorakulmio 55">
              <a:extLst>
                <a:ext uri="{FF2B5EF4-FFF2-40B4-BE49-F238E27FC236}">
                  <a16:creationId xmlns:a16="http://schemas.microsoft.com/office/drawing/2014/main" id="{42379B9A-8CB4-13F3-73A2-977A87DB75AC}"/>
                </a:ext>
              </a:extLst>
            </p:cNvPr>
            <p:cNvSpPr/>
            <p:nvPr/>
          </p:nvSpPr>
          <p:spPr>
            <a:xfrm>
              <a:off x="3209105" y="5141093"/>
              <a:ext cx="588424" cy="439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7" name="Suorakulmio 56">
              <a:extLst>
                <a:ext uri="{FF2B5EF4-FFF2-40B4-BE49-F238E27FC236}">
                  <a16:creationId xmlns:a16="http://schemas.microsoft.com/office/drawing/2014/main" id="{F0DFA357-ABB2-D092-4D16-20E2AC524BB1}"/>
                </a:ext>
              </a:extLst>
            </p:cNvPr>
            <p:cNvSpPr/>
            <p:nvPr/>
          </p:nvSpPr>
          <p:spPr>
            <a:xfrm>
              <a:off x="1692236" y="5155355"/>
              <a:ext cx="1078070" cy="672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8" name="Suorakulmio 57">
              <a:extLst>
                <a:ext uri="{FF2B5EF4-FFF2-40B4-BE49-F238E27FC236}">
                  <a16:creationId xmlns:a16="http://schemas.microsoft.com/office/drawing/2014/main" id="{191E4DCC-935E-D15C-7268-348649025819}"/>
                </a:ext>
              </a:extLst>
            </p:cNvPr>
            <p:cNvSpPr/>
            <p:nvPr/>
          </p:nvSpPr>
          <p:spPr>
            <a:xfrm>
              <a:off x="2341873" y="5305195"/>
              <a:ext cx="626613" cy="8296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pic>
          <p:nvPicPr>
            <p:cNvPr id="59" name="Kuva 58">
              <a:extLst>
                <a:ext uri="{FF2B5EF4-FFF2-40B4-BE49-F238E27FC236}">
                  <a16:creationId xmlns:a16="http://schemas.microsoft.com/office/drawing/2014/main" id="{73A9E9CF-A27F-D9F4-15FB-83991060A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1587897" y="5187844"/>
              <a:ext cx="588424" cy="545474"/>
            </a:xfrm>
            <a:prstGeom prst="rect">
              <a:avLst/>
            </a:prstGeom>
          </p:spPr>
        </p:pic>
        <p:pic>
          <p:nvPicPr>
            <p:cNvPr id="60" name="Kuva 59">
              <a:extLst>
                <a:ext uri="{FF2B5EF4-FFF2-40B4-BE49-F238E27FC236}">
                  <a16:creationId xmlns:a16="http://schemas.microsoft.com/office/drawing/2014/main" id="{7DC5F234-3EB6-E7AA-56F0-4CF26E82E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2259707" y="5172355"/>
              <a:ext cx="588424" cy="545474"/>
            </a:xfrm>
            <a:prstGeom prst="rect">
              <a:avLst/>
            </a:prstGeom>
          </p:spPr>
        </p:pic>
        <p:pic>
          <p:nvPicPr>
            <p:cNvPr id="61" name="Kuva 60">
              <a:extLst>
                <a:ext uri="{FF2B5EF4-FFF2-40B4-BE49-F238E27FC236}">
                  <a16:creationId xmlns:a16="http://schemas.microsoft.com/office/drawing/2014/main" id="{8308F85C-2328-9578-849D-781B7A445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2898694" y="5457922"/>
              <a:ext cx="588424" cy="545474"/>
            </a:xfrm>
            <a:prstGeom prst="rect">
              <a:avLst/>
            </a:prstGeom>
          </p:spPr>
        </p:pic>
        <p:pic>
          <p:nvPicPr>
            <p:cNvPr id="62" name="Kuva 61">
              <a:extLst>
                <a:ext uri="{FF2B5EF4-FFF2-40B4-BE49-F238E27FC236}">
                  <a16:creationId xmlns:a16="http://schemas.microsoft.com/office/drawing/2014/main" id="{FF3F09DA-D43D-8710-9D3E-15C13C32F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2583694" y="5959511"/>
              <a:ext cx="324095" cy="170887"/>
            </a:xfrm>
            <a:prstGeom prst="rect">
              <a:avLst/>
            </a:prstGeom>
          </p:spPr>
        </p:pic>
        <p:pic>
          <p:nvPicPr>
            <p:cNvPr id="63" name="Kuva 62">
              <a:extLst>
                <a:ext uri="{FF2B5EF4-FFF2-40B4-BE49-F238E27FC236}">
                  <a16:creationId xmlns:a16="http://schemas.microsoft.com/office/drawing/2014/main" id="{B2453DA5-BDDC-4A74-672D-9FB345BF4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1603790" y="5952314"/>
              <a:ext cx="324095" cy="170887"/>
            </a:xfrm>
            <a:prstGeom prst="rect">
              <a:avLst/>
            </a:prstGeom>
          </p:spPr>
        </p:pic>
        <p:sp>
          <p:nvSpPr>
            <p:cNvPr id="64" name="Suorakulmio 63">
              <a:extLst>
                <a:ext uri="{FF2B5EF4-FFF2-40B4-BE49-F238E27FC236}">
                  <a16:creationId xmlns:a16="http://schemas.microsoft.com/office/drawing/2014/main" id="{827917DD-6501-85F3-F0FD-BEF5211F12A0}"/>
                </a:ext>
              </a:extLst>
            </p:cNvPr>
            <p:cNvSpPr/>
            <p:nvPr/>
          </p:nvSpPr>
          <p:spPr>
            <a:xfrm>
              <a:off x="1940266" y="5952314"/>
              <a:ext cx="324451" cy="1708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" err="1">
                  <a:solidFill>
                    <a:schemeClr val="tx1"/>
                  </a:solidFill>
                </a:rPr>
                <a:t>Pöytä</a:t>
              </a:r>
              <a:endParaRPr lang="en-FI" sz="200">
                <a:solidFill>
                  <a:schemeClr val="tx1"/>
                </a:solidFill>
              </a:endParaRPr>
            </a:p>
          </p:txBody>
        </p:sp>
        <p:pic>
          <p:nvPicPr>
            <p:cNvPr id="65" name="Kuva 64">
              <a:extLst>
                <a:ext uri="{FF2B5EF4-FFF2-40B4-BE49-F238E27FC236}">
                  <a16:creationId xmlns:a16="http://schemas.microsoft.com/office/drawing/2014/main" id="{3E504E80-7FF3-27F2-6A06-3DDF8EF41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2265934" y="5959510"/>
              <a:ext cx="324095" cy="170887"/>
            </a:xfrm>
            <a:prstGeom prst="rect">
              <a:avLst/>
            </a:prstGeom>
          </p:spPr>
        </p:pic>
        <p:cxnSp>
          <p:nvCxnSpPr>
            <p:cNvPr id="67" name="Suora yhdysviiva 66">
              <a:extLst>
                <a:ext uri="{FF2B5EF4-FFF2-40B4-BE49-F238E27FC236}">
                  <a16:creationId xmlns:a16="http://schemas.microsoft.com/office/drawing/2014/main" id="{108573C0-E3DE-62F6-52CC-F82F4E73FE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65643" y="5460581"/>
              <a:ext cx="12380" cy="5746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orakulmio 53">
              <a:extLst>
                <a:ext uri="{FF2B5EF4-FFF2-40B4-BE49-F238E27FC236}">
                  <a16:creationId xmlns:a16="http://schemas.microsoft.com/office/drawing/2014/main" id="{7347432D-A109-8E29-53E0-420085D15B2A}"/>
                </a:ext>
              </a:extLst>
            </p:cNvPr>
            <p:cNvSpPr/>
            <p:nvPr/>
          </p:nvSpPr>
          <p:spPr>
            <a:xfrm>
              <a:off x="4037883" y="5163495"/>
              <a:ext cx="324451" cy="1641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GB" sz="200" err="1">
                  <a:solidFill>
                    <a:schemeClr val="tx1"/>
                  </a:solidFill>
                </a:rPr>
                <a:t>Pöytä</a:t>
              </a:r>
              <a:endParaRPr lang="en-FI" sz="200">
                <a:solidFill>
                  <a:schemeClr val="tx1"/>
                </a:solidFill>
              </a:endParaRPr>
            </a:p>
          </p:txBody>
        </p:sp>
      </p:grpSp>
      <p:sp>
        <p:nvSpPr>
          <p:cNvPr id="88" name="Tekstiruutu 30">
            <a:extLst>
              <a:ext uri="{FF2B5EF4-FFF2-40B4-BE49-F238E27FC236}">
                <a16:creationId xmlns:a16="http://schemas.microsoft.com/office/drawing/2014/main" id="{E0F99C1C-F408-42D0-E240-5A61645704A5}"/>
              </a:ext>
            </a:extLst>
          </p:cNvPr>
          <p:cNvSpPr txBox="1"/>
          <p:nvPr/>
        </p:nvSpPr>
        <p:spPr>
          <a:xfrm>
            <a:off x="7987765" y="230474"/>
            <a:ext cx="752376" cy="22659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Poika Isokoski</a:t>
            </a:r>
          </a:p>
          <a:p>
            <a:r>
              <a:rPr lang="en-GB" sz="500" b="1"/>
              <a:t>2. Topi-Jussi Majanlahti</a:t>
            </a:r>
          </a:p>
        </p:txBody>
      </p:sp>
      <p:sp>
        <p:nvSpPr>
          <p:cNvPr id="2" name="Tekstiruutu 25">
            <a:extLst>
              <a:ext uri="{FF2B5EF4-FFF2-40B4-BE49-F238E27FC236}">
                <a16:creationId xmlns:a16="http://schemas.microsoft.com/office/drawing/2014/main" id="{B6B97DA8-F7F2-A011-929A-A174DDD45D8F}"/>
              </a:ext>
            </a:extLst>
          </p:cNvPr>
          <p:cNvSpPr txBox="1"/>
          <p:nvPr/>
        </p:nvSpPr>
        <p:spPr>
          <a:xfrm rot="4972611">
            <a:off x="5312170" y="186498"/>
            <a:ext cx="611312" cy="3035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Prajwal D’Souza</a:t>
            </a:r>
          </a:p>
          <a:p>
            <a:r>
              <a:rPr lang="en-GB" sz="500" b="1"/>
              <a:t>2. Ans Ahmad</a:t>
            </a:r>
          </a:p>
          <a:p>
            <a:r>
              <a:rPr lang="en-GB" sz="500" b="1">
                <a:solidFill>
                  <a:srgbClr val="FF0000"/>
                </a:solidFill>
              </a:rPr>
              <a:t>3.(Free?)</a:t>
            </a:r>
          </a:p>
        </p:txBody>
      </p:sp>
      <p:sp>
        <p:nvSpPr>
          <p:cNvPr id="40" name="Tekstiruutu 18">
            <a:extLst>
              <a:ext uri="{FF2B5EF4-FFF2-40B4-BE49-F238E27FC236}">
                <a16:creationId xmlns:a16="http://schemas.microsoft.com/office/drawing/2014/main" id="{15FE5267-99A7-9165-6886-97BCF84EA4B7}"/>
              </a:ext>
            </a:extLst>
          </p:cNvPr>
          <p:cNvSpPr txBox="1"/>
          <p:nvPr/>
        </p:nvSpPr>
        <p:spPr>
          <a:xfrm rot="4328184">
            <a:off x="6330020" y="3618019"/>
            <a:ext cx="705890" cy="2265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lIns="36000" tIns="36000" rIns="36000" bIns="36000" rtlCol="0">
            <a:spAutoFit/>
          </a:bodyPr>
          <a:lstStyle/>
          <a:p>
            <a:r>
              <a:rPr lang="en-GB" sz="500" b="1"/>
              <a:t>1. Samaan Al</a:t>
            </a:r>
            <a:r>
              <a:rPr lang="en-US" sz="500" b="1"/>
              <a:t>-</a:t>
            </a:r>
            <a:r>
              <a:rPr lang="en-US" sz="500" b="1" err="1"/>
              <a:t>Masalm</a:t>
            </a:r>
            <a:endParaRPr lang="en-GB" sz="500" b="1"/>
          </a:p>
          <a:p>
            <a:r>
              <a:rPr lang="en-GB" sz="500" b="1"/>
              <a:t>2. Bojan </a:t>
            </a:r>
            <a:r>
              <a:rPr lang="en-GB" sz="500" b="1" err="1"/>
              <a:t>Kerous</a:t>
            </a:r>
            <a:endParaRPr lang="en-FI" sz="500" b="1"/>
          </a:p>
        </p:txBody>
      </p:sp>
    </p:spTree>
    <p:extLst>
      <p:ext uri="{BB962C8B-B14F-4D97-AF65-F5344CB8AC3E}">
        <p14:creationId xmlns:p14="http://schemas.microsoft.com/office/powerpoint/2010/main" val="228456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82381B50F9D147BD01AACCAD39DCC3" ma:contentTypeVersion="6" ma:contentTypeDescription="Create a new document." ma:contentTypeScope="" ma:versionID="8221e8c1a47029dd00a89bb5a9e3f686">
  <xsd:schema xmlns:xsd="http://www.w3.org/2001/XMLSchema" xmlns:xs="http://www.w3.org/2001/XMLSchema" xmlns:p="http://schemas.microsoft.com/office/2006/metadata/properties" xmlns:ns2="694bad4a-3eb1-46b1-aade-830c5b263d03" xmlns:ns3="70164349-870a-4db2-8e31-ed3a17935d5d" targetNamespace="http://schemas.microsoft.com/office/2006/metadata/properties" ma:root="true" ma:fieldsID="520f4a43e22b7b595ae50abe86124756" ns2:_="" ns3:_="">
    <xsd:import namespace="694bad4a-3eb1-46b1-aade-830c5b263d03"/>
    <xsd:import namespace="70164349-870a-4db2-8e31-ed3a17935d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bad4a-3eb1-46b1-aade-830c5b263d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164349-870a-4db2-8e31-ed3a17935d5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EBECF-5D97-481B-BEB8-EC35FC85B5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BE3BFD-29D1-4E41-A879-D216D333F174}">
  <ds:schemaRefs>
    <ds:schemaRef ds:uri="http://purl.org/dc/dcmitype/"/>
    <ds:schemaRef ds:uri="http://schemas.microsoft.com/office/2006/metadata/properties"/>
    <ds:schemaRef ds:uri="http://purl.org/dc/terms/"/>
    <ds:schemaRef ds:uri="694bad4a-3eb1-46b1-aade-830c5b263d03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0164349-870a-4db2-8e31-ed3a17935d5d"/>
  </ds:schemaRefs>
</ds:datastoreItem>
</file>

<file path=customXml/itemProps3.xml><?xml version="1.0" encoding="utf-8"?>
<ds:datastoreItem xmlns:ds="http://schemas.openxmlformats.org/officeDocument/2006/customXml" ds:itemID="{033FCECF-3F38-485C-BA94-15745658C000}">
  <ds:schemaRefs>
    <ds:schemaRef ds:uri="694bad4a-3eb1-46b1-aade-830c5b263d03"/>
    <ds:schemaRef ds:uri="70164349-870a-4db2-8e31-ed3a17935d5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475</Words>
  <Application>Microsoft Office PowerPoint</Application>
  <PresentationFormat>Widescreen</PresentationFormat>
  <Paragraphs>110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Draft for seating the CS staff after Pinni B renovation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Lustin</dc:creator>
  <cp:lastModifiedBy>Oguz Buruk (TAU)</cp:lastModifiedBy>
  <cp:revision>1</cp:revision>
  <cp:lastPrinted>2024-03-13T06:29:53Z</cp:lastPrinted>
  <dcterms:created xsi:type="dcterms:W3CDTF">2024-03-08T12:41:55Z</dcterms:created>
  <dcterms:modified xsi:type="dcterms:W3CDTF">2024-03-14T14:35:37Z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0x010100EC82381B50F9D147BD01AACCAD39DCC3</vt:lpwstr>
  </property>
</Properties>
</file>