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1D92D4-FFF0-408D-B2B2-088242F529E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41035EF-D1FD-4244-AE5E-2E436EAE1CC6}">
      <dgm:prSet phldrT="[Texto]"/>
      <dgm:spPr/>
      <dgm:t>
        <a:bodyPr/>
        <a:lstStyle/>
        <a:p>
          <a:r>
            <a:rPr lang="es-CO" dirty="0" smtClean="0"/>
            <a:t>PROVEEDORES </a:t>
          </a:r>
          <a:endParaRPr lang="es-CO" dirty="0"/>
        </a:p>
      </dgm:t>
    </dgm:pt>
    <dgm:pt modelId="{FF23E818-840F-4800-925C-D716EA39A4C7}" type="parTrans" cxnId="{6C9EB8A6-7E8B-424D-A98A-E6D94E349CD7}">
      <dgm:prSet/>
      <dgm:spPr/>
      <dgm:t>
        <a:bodyPr/>
        <a:lstStyle/>
        <a:p>
          <a:endParaRPr lang="es-CO"/>
        </a:p>
      </dgm:t>
    </dgm:pt>
    <dgm:pt modelId="{9C0E867C-04BD-420A-BE16-421462275082}" type="sibTrans" cxnId="{6C9EB8A6-7E8B-424D-A98A-E6D94E349CD7}">
      <dgm:prSet/>
      <dgm:spPr/>
      <dgm:t>
        <a:bodyPr/>
        <a:lstStyle/>
        <a:p>
          <a:endParaRPr lang="es-CO"/>
        </a:p>
      </dgm:t>
    </dgm:pt>
    <dgm:pt modelId="{B042BBFF-A55C-4D68-A092-A21E859A15C2}">
      <dgm:prSet phldrT="[Texto]"/>
      <dgm:spPr/>
      <dgm:t>
        <a:bodyPr/>
        <a:lstStyle/>
        <a:p>
          <a:r>
            <a:rPr lang="es-CO" dirty="0" smtClean="0"/>
            <a:t>SOCIEDAD</a:t>
          </a:r>
          <a:endParaRPr lang="es-CO" dirty="0"/>
        </a:p>
      </dgm:t>
    </dgm:pt>
    <dgm:pt modelId="{E00FD726-C624-490E-9BD2-6B8DC0AE3E2C}" type="parTrans" cxnId="{20B05FCB-FA56-44F8-B941-BE17A8F6FC26}">
      <dgm:prSet/>
      <dgm:spPr/>
      <dgm:t>
        <a:bodyPr/>
        <a:lstStyle/>
        <a:p>
          <a:endParaRPr lang="es-CO"/>
        </a:p>
      </dgm:t>
    </dgm:pt>
    <dgm:pt modelId="{6224EA6D-E6CD-4DDA-A49F-78CBF9C9502B}" type="sibTrans" cxnId="{20B05FCB-FA56-44F8-B941-BE17A8F6FC26}">
      <dgm:prSet/>
      <dgm:spPr/>
      <dgm:t>
        <a:bodyPr/>
        <a:lstStyle/>
        <a:p>
          <a:endParaRPr lang="es-CO"/>
        </a:p>
      </dgm:t>
    </dgm:pt>
    <dgm:pt modelId="{BCA84A76-9A7D-4B5D-A521-0BEFDFA33622}">
      <dgm:prSet phldrT="[Texto]"/>
      <dgm:spPr/>
      <dgm:t>
        <a:bodyPr/>
        <a:lstStyle/>
        <a:p>
          <a:r>
            <a:rPr lang="es-CO" dirty="0" smtClean="0"/>
            <a:t>GOBIERNO</a:t>
          </a:r>
          <a:endParaRPr lang="es-CO" dirty="0"/>
        </a:p>
      </dgm:t>
    </dgm:pt>
    <dgm:pt modelId="{12723263-D0CE-4E7B-8CEC-9179C5A96A6C}" type="parTrans" cxnId="{F055F33A-D65D-4E19-83E2-769D334781A7}">
      <dgm:prSet/>
      <dgm:spPr/>
      <dgm:t>
        <a:bodyPr/>
        <a:lstStyle/>
        <a:p>
          <a:endParaRPr lang="es-CO"/>
        </a:p>
      </dgm:t>
    </dgm:pt>
    <dgm:pt modelId="{57B07BC9-1DB3-4470-98BC-5F9ED192B13F}" type="sibTrans" cxnId="{F055F33A-D65D-4E19-83E2-769D334781A7}">
      <dgm:prSet/>
      <dgm:spPr/>
      <dgm:t>
        <a:bodyPr/>
        <a:lstStyle/>
        <a:p>
          <a:endParaRPr lang="es-CO"/>
        </a:p>
      </dgm:t>
    </dgm:pt>
    <dgm:pt modelId="{4A5820FA-A9B1-4102-8E8F-6D5899C5E522}">
      <dgm:prSet phldrT="[Texto]"/>
      <dgm:spPr/>
      <dgm:t>
        <a:bodyPr/>
        <a:lstStyle/>
        <a:p>
          <a:r>
            <a:rPr lang="es-CO" dirty="0" smtClean="0"/>
            <a:t>ACREEDORES </a:t>
          </a:r>
          <a:endParaRPr lang="es-CO" dirty="0"/>
        </a:p>
      </dgm:t>
    </dgm:pt>
    <dgm:pt modelId="{90C92A08-CCC1-44AB-83EC-B0A352F53AE4}" type="parTrans" cxnId="{AEEA2423-308C-490D-8BDE-098D8B5DFC6B}">
      <dgm:prSet/>
      <dgm:spPr/>
      <dgm:t>
        <a:bodyPr/>
        <a:lstStyle/>
        <a:p>
          <a:endParaRPr lang="es-CO"/>
        </a:p>
      </dgm:t>
    </dgm:pt>
    <dgm:pt modelId="{92FE3DEB-0FB9-4A8F-AA2B-6F88AA56FDD1}" type="sibTrans" cxnId="{AEEA2423-308C-490D-8BDE-098D8B5DFC6B}">
      <dgm:prSet/>
      <dgm:spPr/>
      <dgm:t>
        <a:bodyPr/>
        <a:lstStyle/>
        <a:p>
          <a:endParaRPr lang="es-CO"/>
        </a:p>
      </dgm:t>
    </dgm:pt>
    <dgm:pt modelId="{C5636F83-69F8-471C-B480-89A97A7F2C93}">
      <dgm:prSet phldrT="[Texto]"/>
      <dgm:spPr/>
      <dgm:t>
        <a:bodyPr/>
        <a:lstStyle/>
        <a:p>
          <a:r>
            <a:rPr lang="es-CO" dirty="0" smtClean="0"/>
            <a:t>CLIENTES</a:t>
          </a:r>
          <a:endParaRPr lang="es-CO" dirty="0"/>
        </a:p>
      </dgm:t>
    </dgm:pt>
    <dgm:pt modelId="{6DA637F4-EB26-42AA-9287-7B17836942AD}" type="parTrans" cxnId="{07510BDA-D527-410F-9571-7A18F46C3FC0}">
      <dgm:prSet/>
      <dgm:spPr/>
      <dgm:t>
        <a:bodyPr/>
        <a:lstStyle/>
        <a:p>
          <a:endParaRPr lang="es-CO"/>
        </a:p>
      </dgm:t>
    </dgm:pt>
    <dgm:pt modelId="{A3B81815-F174-41D6-A4FA-A75ACB57504D}" type="sibTrans" cxnId="{07510BDA-D527-410F-9571-7A18F46C3FC0}">
      <dgm:prSet/>
      <dgm:spPr/>
      <dgm:t>
        <a:bodyPr/>
        <a:lstStyle/>
        <a:p>
          <a:endParaRPr lang="es-CO"/>
        </a:p>
      </dgm:t>
    </dgm:pt>
    <dgm:pt modelId="{E1955FFD-6AE5-49AF-B25C-43E62EBF7495}">
      <dgm:prSet phldrT="[Texto]"/>
      <dgm:spPr/>
      <dgm:t>
        <a:bodyPr/>
        <a:lstStyle/>
        <a:p>
          <a:r>
            <a:rPr lang="es-CO" dirty="0" smtClean="0"/>
            <a:t>PROPIETARIOS </a:t>
          </a:r>
          <a:endParaRPr lang="es-CO" dirty="0"/>
        </a:p>
      </dgm:t>
    </dgm:pt>
    <dgm:pt modelId="{3788A401-58CA-4DA8-A2A1-0C9A2A829F2D}" type="parTrans" cxnId="{E2C0B2DC-203C-4005-BE7A-F2037BB4C888}">
      <dgm:prSet/>
      <dgm:spPr/>
      <dgm:t>
        <a:bodyPr/>
        <a:lstStyle/>
        <a:p>
          <a:endParaRPr lang="es-CO"/>
        </a:p>
      </dgm:t>
    </dgm:pt>
    <dgm:pt modelId="{DE473BA5-1AF5-4287-95CC-700CB9F1D85A}" type="sibTrans" cxnId="{E2C0B2DC-203C-4005-BE7A-F2037BB4C888}">
      <dgm:prSet/>
      <dgm:spPr/>
      <dgm:t>
        <a:bodyPr/>
        <a:lstStyle/>
        <a:p>
          <a:endParaRPr lang="es-CO"/>
        </a:p>
      </dgm:t>
    </dgm:pt>
    <dgm:pt modelId="{60E85514-1F1D-4CF3-B8CF-434BC81A1D53}">
      <dgm:prSet phldrT="[Texto]"/>
      <dgm:spPr/>
      <dgm:t>
        <a:bodyPr/>
        <a:lstStyle/>
        <a:p>
          <a:r>
            <a:rPr lang="es-CO" dirty="0" smtClean="0"/>
            <a:t>EMPLEADOS </a:t>
          </a:r>
          <a:endParaRPr lang="es-CO" dirty="0"/>
        </a:p>
      </dgm:t>
    </dgm:pt>
    <dgm:pt modelId="{CA557EFA-53DD-446D-BA1A-B463EB1745FA}" type="parTrans" cxnId="{1AAE5FAE-5459-42D4-9D0F-B2BFF6A10CBD}">
      <dgm:prSet/>
      <dgm:spPr/>
      <dgm:t>
        <a:bodyPr/>
        <a:lstStyle/>
        <a:p>
          <a:endParaRPr lang="es-CO"/>
        </a:p>
      </dgm:t>
    </dgm:pt>
    <dgm:pt modelId="{BED678FA-B6C8-4511-898A-358723378AC2}" type="sibTrans" cxnId="{1AAE5FAE-5459-42D4-9D0F-B2BFF6A10CBD}">
      <dgm:prSet/>
      <dgm:spPr/>
      <dgm:t>
        <a:bodyPr/>
        <a:lstStyle/>
        <a:p>
          <a:endParaRPr lang="es-CO"/>
        </a:p>
      </dgm:t>
    </dgm:pt>
    <dgm:pt modelId="{022D298C-716E-4400-851F-40EB7978028D}">
      <dgm:prSet phldrT="[Texto]"/>
      <dgm:spPr/>
      <dgm:t>
        <a:bodyPr/>
        <a:lstStyle/>
        <a:p>
          <a:r>
            <a:rPr lang="es-CO" dirty="0" smtClean="0"/>
            <a:t>GERENTES </a:t>
          </a:r>
          <a:endParaRPr lang="es-CO" dirty="0"/>
        </a:p>
      </dgm:t>
    </dgm:pt>
    <dgm:pt modelId="{B2A5E420-D550-4E8A-8245-EEE14DF1BF33}" type="parTrans" cxnId="{B8D15E00-D688-4E0D-AE85-93ABD575F236}">
      <dgm:prSet/>
      <dgm:spPr/>
      <dgm:t>
        <a:bodyPr/>
        <a:lstStyle/>
        <a:p>
          <a:endParaRPr lang="es-CO"/>
        </a:p>
      </dgm:t>
    </dgm:pt>
    <dgm:pt modelId="{40154791-7315-4D79-8903-D1585A7D3049}" type="sibTrans" cxnId="{B8D15E00-D688-4E0D-AE85-93ABD575F236}">
      <dgm:prSet/>
      <dgm:spPr/>
      <dgm:t>
        <a:bodyPr/>
        <a:lstStyle/>
        <a:p>
          <a:endParaRPr lang="es-CO"/>
        </a:p>
      </dgm:t>
    </dgm:pt>
    <dgm:pt modelId="{07278EB5-4BA6-4F92-A6E4-2EC81249892B}" type="pres">
      <dgm:prSet presAssocID="{8E1D92D4-FFF0-408D-B2B2-088242F529E8}" presName="cycle" presStyleCnt="0">
        <dgm:presLayoutVars>
          <dgm:dir/>
          <dgm:resizeHandles val="exact"/>
        </dgm:presLayoutVars>
      </dgm:prSet>
      <dgm:spPr/>
    </dgm:pt>
    <dgm:pt modelId="{84E9744E-4216-4096-AC10-77E96EA478A5}" type="pres">
      <dgm:prSet presAssocID="{E41035EF-D1FD-4244-AE5E-2E436EAE1CC6}" presName="node" presStyleLbl="node1" presStyleIdx="0" presStyleCnt="8" custRadScaleRad="103132" custRadScaleInc="-868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38B91B2-2E9C-4C7C-8801-C0BE656B2525}" type="pres">
      <dgm:prSet presAssocID="{9C0E867C-04BD-420A-BE16-421462275082}" presName="sibTrans" presStyleLbl="sibTrans2D1" presStyleIdx="0" presStyleCnt="8"/>
      <dgm:spPr/>
    </dgm:pt>
    <dgm:pt modelId="{FB5ACF07-30BD-4F93-8D4F-FD9D15E9C6B4}" type="pres">
      <dgm:prSet presAssocID="{9C0E867C-04BD-420A-BE16-421462275082}" presName="connectorText" presStyleLbl="sibTrans2D1" presStyleIdx="0" presStyleCnt="8"/>
      <dgm:spPr/>
    </dgm:pt>
    <dgm:pt modelId="{047C9067-6B8A-441A-9191-FA2A6CF9FFD8}" type="pres">
      <dgm:prSet presAssocID="{B042BBFF-A55C-4D68-A092-A21E859A15C2}" presName="node" presStyleLbl="node1" presStyleIdx="1" presStyleCnt="8">
        <dgm:presLayoutVars>
          <dgm:bulletEnabled val="1"/>
        </dgm:presLayoutVars>
      </dgm:prSet>
      <dgm:spPr/>
    </dgm:pt>
    <dgm:pt modelId="{3BD0F69F-F4A9-4E3E-87B9-6D27F4DE82B6}" type="pres">
      <dgm:prSet presAssocID="{6224EA6D-E6CD-4DDA-A49F-78CBF9C9502B}" presName="sibTrans" presStyleLbl="sibTrans2D1" presStyleIdx="1" presStyleCnt="8"/>
      <dgm:spPr/>
    </dgm:pt>
    <dgm:pt modelId="{20D4C634-A42C-42E3-9FEA-B82E925229AC}" type="pres">
      <dgm:prSet presAssocID="{6224EA6D-E6CD-4DDA-A49F-78CBF9C9502B}" presName="connectorText" presStyleLbl="sibTrans2D1" presStyleIdx="1" presStyleCnt="8"/>
      <dgm:spPr/>
    </dgm:pt>
    <dgm:pt modelId="{A3BBD711-A5B1-46D8-AFEC-4B90C7BFB3B9}" type="pres">
      <dgm:prSet presAssocID="{BCA84A76-9A7D-4B5D-A521-0BEFDFA33622}" presName="node" presStyleLbl="node1" presStyleIdx="2" presStyleCnt="8">
        <dgm:presLayoutVars>
          <dgm:bulletEnabled val="1"/>
        </dgm:presLayoutVars>
      </dgm:prSet>
      <dgm:spPr/>
    </dgm:pt>
    <dgm:pt modelId="{3E56CBAE-2C49-4391-998C-DAB7D2D87E26}" type="pres">
      <dgm:prSet presAssocID="{57B07BC9-1DB3-4470-98BC-5F9ED192B13F}" presName="sibTrans" presStyleLbl="sibTrans2D1" presStyleIdx="2" presStyleCnt="8"/>
      <dgm:spPr/>
    </dgm:pt>
    <dgm:pt modelId="{69B537A5-BAB1-4A6D-A0F3-51C87EE9E20F}" type="pres">
      <dgm:prSet presAssocID="{57B07BC9-1DB3-4470-98BC-5F9ED192B13F}" presName="connectorText" presStyleLbl="sibTrans2D1" presStyleIdx="2" presStyleCnt="8"/>
      <dgm:spPr/>
    </dgm:pt>
    <dgm:pt modelId="{14C242FB-DACD-4DFC-A67F-252F162E38EA}" type="pres">
      <dgm:prSet presAssocID="{4A5820FA-A9B1-4102-8E8F-6D5899C5E522}" presName="node" presStyleLbl="node1" presStyleIdx="3" presStyleCnt="8" custRadScaleRad="97209" custRadScaleInc="314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62112D5-0C7B-4FAA-8EB7-30E5C66F2B54}" type="pres">
      <dgm:prSet presAssocID="{92FE3DEB-0FB9-4A8F-AA2B-6F88AA56FDD1}" presName="sibTrans" presStyleLbl="sibTrans2D1" presStyleIdx="3" presStyleCnt="8"/>
      <dgm:spPr/>
    </dgm:pt>
    <dgm:pt modelId="{AAF22D9E-8AD7-43B2-ACC2-F2D8D8951E14}" type="pres">
      <dgm:prSet presAssocID="{92FE3DEB-0FB9-4A8F-AA2B-6F88AA56FDD1}" presName="connectorText" presStyleLbl="sibTrans2D1" presStyleIdx="3" presStyleCnt="8"/>
      <dgm:spPr/>
    </dgm:pt>
    <dgm:pt modelId="{EC7C43C4-C472-4BD1-869A-4865B8400829}" type="pres">
      <dgm:prSet presAssocID="{C5636F83-69F8-471C-B480-89A97A7F2C93}" presName="node" presStyleLbl="node1" presStyleIdx="4" presStyleCnt="8">
        <dgm:presLayoutVars>
          <dgm:bulletEnabled val="1"/>
        </dgm:presLayoutVars>
      </dgm:prSet>
      <dgm:spPr/>
    </dgm:pt>
    <dgm:pt modelId="{4F936118-C254-473D-B333-79B8F9E12AAA}" type="pres">
      <dgm:prSet presAssocID="{A3B81815-F174-41D6-A4FA-A75ACB57504D}" presName="sibTrans" presStyleLbl="sibTrans2D1" presStyleIdx="4" presStyleCnt="8"/>
      <dgm:spPr/>
    </dgm:pt>
    <dgm:pt modelId="{C4E315E4-1FF5-405F-A939-96BC01858053}" type="pres">
      <dgm:prSet presAssocID="{A3B81815-F174-41D6-A4FA-A75ACB57504D}" presName="connectorText" presStyleLbl="sibTrans2D1" presStyleIdx="4" presStyleCnt="8"/>
      <dgm:spPr/>
    </dgm:pt>
    <dgm:pt modelId="{CC374277-7D60-4AD5-8779-DA81525B4917}" type="pres">
      <dgm:prSet presAssocID="{60E85514-1F1D-4CF3-B8CF-434BC81A1D5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1ADEDF2-60E0-405D-9A01-75C6327E57EA}" type="pres">
      <dgm:prSet presAssocID="{BED678FA-B6C8-4511-898A-358723378AC2}" presName="sibTrans" presStyleLbl="sibTrans2D1" presStyleIdx="5" presStyleCnt="8"/>
      <dgm:spPr/>
    </dgm:pt>
    <dgm:pt modelId="{4C9313C8-74AA-4370-B0B0-234C975B9042}" type="pres">
      <dgm:prSet presAssocID="{BED678FA-B6C8-4511-898A-358723378AC2}" presName="connectorText" presStyleLbl="sibTrans2D1" presStyleIdx="5" presStyleCnt="8"/>
      <dgm:spPr/>
    </dgm:pt>
    <dgm:pt modelId="{3EA8BFAB-80F4-46CE-BC5E-EAB3115CFE0D}" type="pres">
      <dgm:prSet presAssocID="{022D298C-716E-4400-851F-40EB7978028D}" presName="node" presStyleLbl="node1" presStyleIdx="6" presStyleCnt="8">
        <dgm:presLayoutVars>
          <dgm:bulletEnabled val="1"/>
        </dgm:presLayoutVars>
      </dgm:prSet>
      <dgm:spPr/>
    </dgm:pt>
    <dgm:pt modelId="{25B5619F-D6A0-4FCA-A33B-F1D77163DD88}" type="pres">
      <dgm:prSet presAssocID="{40154791-7315-4D79-8903-D1585A7D3049}" presName="sibTrans" presStyleLbl="sibTrans2D1" presStyleIdx="6" presStyleCnt="8"/>
      <dgm:spPr/>
    </dgm:pt>
    <dgm:pt modelId="{B240BDE8-10D6-420C-8ACB-4149360021A6}" type="pres">
      <dgm:prSet presAssocID="{40154791-7315-4D79-8903-D1585A7D3049}" presName="connectorText" presStyleLbl="sibTrans2D1" presStyleIdx="6" presStyleCnt="8"/>
      <dgm:spPr/>
    </dgm:pt>
    <dgm:pt modelId="{E2C5C9CC-E261-433E-A821-61CCEAE1A494}" type="pres">
      <dgm:prSet presAssocID="{E1955FFD-6AE5-49AF-B25C-43E62EBF7495}" presName="node" presStyleLbl="node1" presStyleIdx="7" presStyleCnt="8">
        <dgm:presLayoutVars>
          <dgm:bulletEnabled val="1"/>
        </dgm:presLayoutVars>
      </dgm:prSet>
      <dgm:spPr/>
    </dgm:pt>
    <dgm:pt modelId="{A76B3D48-7DC1-40CD-874C-1AC4EB880751}" type="pres">
      <dgm:prSet presAssocID="{DE473BA5-1AF5-4287-95CC-700CB9F1D85A}" presName="sibTrans" presStyleLbl="sibTrans2D1" presStyleIdx="7" presStyleCnt="8"/>
      <dgm:spPr/>
    </dgm:pt>
    <dgm:pt modelId="{2E4FD60F-6761-4030-9096-0660654623E7}" type="pres">
      <dgm:prSet presAssocID="{DE473BA5-1AF5-4287-95CC-700CB9F1D85A}" presName="connectorText" presStyleLbl="sibTrans2D1" presStyleIdx="7" presStyleCnt="8"/>
      <dgm:spPr/>
    </dgm:pt>
  </dgm:ptLst>
  <dgm:cxnLst>
    <dgm:cxn modelId="{E2C0B2DC-203C-4005-BE7A-F2037BB4C888}" srcId="{8E1D92D4-FFF0-408D-B2B2-088242F529E8}" destId="{E1955FFD-6AE5-49AF-B25C-43E62EBF7495}" srcOrd="7" destOrd="0" parTransId="{3788A401-58CA-4DA8-A2A1-0C9A2A829F2D}" sibTransId="{DE473BA5-1AF5-4287-95CC-700CB9F1D85A}"/>
    <dgm:cxn modelId="{1698CE3C-5C1D-4554-A066-4F43C2F78356}" type="presOf" srcId="{9C0E867C-04BD-420A-BE16-421462275082}" destId="{138B91B2-2E9C-4C7C-8801-C0BE656B2525}" srcOrd="0" destOrd="0" presId="urn:microsoft.com/office/officeart/2005/8/layout/cycle2"/>
    <dgm:cxn modelId="{D571D15C-32F5-4501-A82E-163B17844F38}" type="presOf" srcId="{6224EA6D-E6CD-4DDA-A49F-78CBF9C9502B}" destId="{20D4C634-A42C-42E3-9FEA-B82E925229AC}" srcOrd="1" destOrd="0" presId="urn:microsoft.com/office/officeart/2005/8/layout/cycle2"/>
    <dgm:cxn modelId="{6C9EB8A6-7E8B-424D-A98A-E6D94E349CD7}" srcId="{8E1D92D4-FFF0-408D-B2B2-088242F529E8}" destId="{E41035EF-D1FD-4244-AE5E-2E436EAE1CC6}" srcOrd="0" destOrd="0" parTransId="{FF23E818-840F-4800-925C-D716EA39A4C7}" sibTransId="{9C0E867C-04BD-420A-BE16-421462275082}"/>
    <dgm:cxn modelId="{096A56D5-75EA-450B-AEBE-5160B2D51CBC}" type="presOf" srcId="{A3B81815-F174-41D6-A4FA-A75ACB57504D}" destId="{4F936118-C254-473D-B333-79B8F9E12AAA}" srcOrd="0" destOrd="0" presId="urn:microsoft.com/office/officeart/2005/8/layout/cycle2"/>
    <dgm:cxn modelId="{8F38027C-DF1A-4260-8284-12E5249B33AA}" type="presOf" srcId="{6224EA6D-E6CD-4DDA-A49F-78CBF9C9502B}" destId="{3BD0F69F-F4A9-4E3E-87B9-6D27F4DE82B6}" srcOrd="0" destOrd="0" presId="urn:microsoft.com/office/officeart/2005/8/layout/cycle2"/>
    <dgm:cxn modelId="{E6F1C281-F15A-4FB9-9678-411C1368FAF9}" type="presOf" srcId="{BED678FA-B6C8-4511-898A-358723378AC2}" destId="{11ADEDF2-60E0-405D-9A01-75C6327E57EA}" srcOrd="0" destOrd="0" presId="urn:microsoft.com/office/officeart/2005/8/layout/cycle2"/>
    <dgm:cxn modelId="{C383373E-8D9E-4747-8496-980FAD71E767}" type="presOf" srcId="{60E85514-1F1D-4CF3-B8CF-434BC81A1D53}" destId="{CC374277-7D60-4AD5-8779-DA81525B4917}" srcOrd="0" destOrd="0" presId="urn:microsoft.com/office/officeart/2005/8/layout/cycle2"/>
    <dgm:cxn modelId="{A59745DB-12A8-4451-A6F9-DBC4235069C2}" type="presOf" srcId="{E41035EF-D1FD-4244-AE5E-2E436EAE1CC6}" destId="{84E9744E-4216-4096-AC10-77E96EA478A5}" srcOrd="0" destOrd="0" presId="urn:microsoft.com/office/officeart/2005/8/layout/cycle2"/>
    <dgm:cxn modelId="{F055F33A-D65D-4E19-83E2-769D334781A7}" srcId="{8E1D92D4-FFF0-408D-B2B2-088242F529E8}" destId="{BCA84A76-9A7D-4B5D-A521-0BEFDFA33622}" srcOrd="2" destOrd="0" parTransId="{12723263-D0CE-4E7B-8CEC-9179C5A96A6C}" sibTransId="{57B07BC9-1DB3-4470-98BC-5F9ED192B13F}"/>
    <dgm:cxn modelId="{C983444C-DFDA-4B95-892F-7A8656483E94}" type="presOf" srcId="{A3B81815-F174-41D6-A4FA-A75ACB57504D}" destId="{C4E315E4-1FF5-405F-A939-96BC01858053}" srcOrd="1" destOrd="0" presId="urn:microsoft.com/office/officeart/2005/8/layout/cycle2"/>
    <dgm:cxn modelId="{1AAE5FAE-5459-42D4-9D0F-B2BFF6A10CBD}" srcId="{8E1D92D4-FFF0-408D-B2B2-088242F529E8}" destId="{60E85514-1F1D-4CF3-B8CF-434BC81A1D53}" srcOrd="5" destOrd="0" parTransId="{CA557EFA-53DD-446D-BA1A-B463EB1745FA}" sibTransId="{BED678FA-B6C8-4511-898A-358723378AC2}"/>
    <dgm:cxn modelId="{B8D15E00-D688-4E0D-AE85-93ABD575F236}" srcId="{8E1D92D4-FFF0-408D-B2B2-088242F529E8}" destId="{022D298C-716E-4400-851F-40EB7978028D}" srcOrd="6" destOrd="0" parTransId="{B2A5E420-D550-4E8A-8245-EEE14DF1BF33}" sibTransId="{40154791-7315-4D79-8903-D1585A7D3049}"/>
    <dgm:cxn modelId="{7C06C28A-3A22-4CC2-9485-10BA3D2950DE}" type="presOf" srcId="{4A5820FA-A9B1-4102-8E8F-6D5899C5E522}" destId="{14C242FB-DACD-4DFC-A67F-252F162E38EA}" srcOrd="0" destOrd="0" presId="urn:microsoft.com/office/officeart/2005/8/layout/cycle2"/>
    <dgm:cxn modelId="{4FDAEA67-FB2C-49B8-AB70-45FCC3413F62}" type="presOf" srcId="{DE473BA5-1AF5-4287-95CC-700CB9F1D85A}" destId="{A76B3D48-7DC1-40CD-874C-1AC4EB880751}" srcOrd="0" destOrd="0" presId="urn:microsoft.com/office/officeart/2005/8/layout/cycle2"/>
    <dgm:cxn modelId="{AEEA2423-308C-490D-8BDE-098D8B5DFC6B}" srcId="{8E1D92D4-FFF0-408D-B2B2-088242F529E8}" destId="{4A5820FA-A9B1-4102-8E8F-6D5899C5E522}" srcOrd="3" destOrd="0" parTransId="{90C92A08-CCC1-44AB-83EC-B0A352F53AE4}" sibTransId="{92FE3DEB-0FB9-4A8F-AA2B-6F88AA56FDD1}"/>
    <dgm:cxn modelId="{B2946617-6BA7-4F3E-AD13-44391F4594D8}" type="presOf" srcId="{BCA84A76-9A7D-4B5D-A521-0BEFDFA33622}" destId="{A3BBD711-A5B1-46D8-AFEC-4B90C7BFB3B9}" srcOrd="0" destOrd="0" presId="urn:microsoft.com/office/officeart/2005/8/layout/cycle2"/>
    <dgm:cxn modelId="{20B05FCB-FA56-44F8-B941-BE17A8F6FC26}" srcId="{8E1D92D4-FFF0-408D-B2B2-088242F529E8}" destId="{B042BBFF-A55C-4D68-A092-A21E859A15C2}" srcOrd="1" destOrd="0" parTransId="{E00FD726-C624-490E-9BD2-6B8DC0AE3E2C}" sibTransId="{6224EA6D-E6CD-4DDA-A49F-78CBF9C9502B}"/>
    <dgm:cxn modelId="{733558ED-5AB9-4FFF-9122-E87E2A16C1E5}" type="presOf" srcId="{8E1D92D4-FFF0-408D-B2B2-088242F529E8}" destId="{07278EB5-4BA6-4F92-A6E4-2EC81249892B}" srcOrd="0" destOrd="0" presId="urn:microsoft.com/office/officeart/2005/8/layout/cycle2"/>
    <dgm:cxn modelId="{A6C03A93-33E7-453E-B9A5-269B62814389}" type="presOf" srcId="{92FE3DEB-0FB9-4A8F-AA2B-6F88AA56FDD1}" destId="{B62112D5-0C7B-4FAA-8EB7-30E5C66F2B54}" srcOrd="0" destOrd="0" presId="urn:microsoft.com/office/officeart/2005/8/layout/cycle2"/>
    <dgm:cxn modelId="{AA3B2DA9-5CEE-4E7E-8C24-EFD3B52EE7AA}" type="presOf" srcId="{92FE3DEB-0FB9-4A8F-AA2B-6F88AA56FDD1}" destId="{AAF22D9E-8AD7-43B2-ACC2-F2D8D8951E14}" srcOrd="1" destOrd="0" presId="urn:microsoft.com/office/officeart/2005/8/layout/cycle2"/>
    <dgm:cxn modelId="{CE625C29-D351-4FFB-9458-83EC00E953B6}" type="presOf" srcId="{57B07BC9-1DB3-4470-98BC-5F9ED192B13F}" destId="{69B537A5-BAB1-4A6D-A0F3-51C87EE9E20F}" srcOrd="1" destOrd="0" presId="urn:microsoft.com/office/officeart/2005/8/layout/cycle2"/>
    <dgm:cxn modelId="{DB0F8220-CCCB-492C-A268-9C25ECC8990A}" type="presOf" srcId="{40154791-7315-4D79-8903-D1585A7D3049}" destId="{B240BDE8-10D6-420C-8ACB-4149360021A6}" srcOrd="1" destOrd="0" presId="urn:microsoft.com/office/officeart/2005/8/layout/cycle2"/>
    <dgm:cxn modelId="{EC11207F-2F1C-45E6-AC11-8C0F4848D033}" type="presOf" srcId="{DE473BA5-1AF5-4287-95CC-700CB9F1D85A}" destId="{2E4FD60F-6761-4030-9096-0660654623E7}" srcOrd="1" destOrd="0" presId="urn:microsoft.com/office/officeart/2005/8/layout/cycle2"/>
    <dgm:cxn modelId="{5D865277-3BDB-40F4-9B2E-9B3DE0CDAA86}" type="presOf" srcId="{9C0E867C-04BD-420A-BE16-421462275082}" destId="{FB5ACF07-30BD-4F93-8D4F-FD9D15E9C6B4}" srcOrd="1" destOrd="0" presId="urn:microsoft.com/office/officeart/2005/8/layout/cycle2"/>
    <dgm:cxn modelId="{07510BDA-D527-410F-9571-7A18F46C3FC0}" srcId="{8E1D92D4-FFF0-408D-B2B2-088242F529E8}" destId="{C5636F83-69F8-471C-B480-89A97A7F2C93}" srcOrd="4" destOrd="0" parTransId="{6DA637F4-EB26-42AA-9287-7B17836942AD}" sibTransId="{A3B81815-F174-41D6-A4FA-A75ACB57504D}"/>
    <dgm:cxn modelId="{7970B572-A8E0-46CC-B767-651CAF44FD15}" type="presOf" srcId="{E1955FFD-6AE5-49AF-B25C-43E62EBF7495}" destId="{E2C5C9CC-E261-433E-A821-61CCEAE1A494}" srcOrd="0" destOrd="0" presId="urn:microsoft.com/office/officeart/2005/8/layout/cycle2"/>
    <dgm:cxn modelId="{31930172-0CDE-49F8-99EC-A3F4372DDF9B}" type="presOf" srcId="{C5636F83-69F8-471C-B480-89A97A7F2C93}" destId="{EC7C43C4-C472-4BD1-869A-4865B8400829}" srcOrd="0" destOrd="0" presId="urn:microsoft.com/office/officeart/2005/8/layout/cycle2"/>
    <dgm:cxn modelId="{3AED8B90-CA2A-4A40-A484-DB76CA1C2026}" type="presOf" srcId="{BED678FA-B6C8-4511-898A-358723378AC2}" destId="{4C9313C8-74AA-4370-B0B0-234C975B9042}" srcOrd="1" destOrd="0" presId="urn:microsoft.com/office/officeart/2005/8/layout/cycle2"/>
    <dgm:cxn modelId="{7CE53A57-93B8-4FCE-895E-AB50F94C7F14}" type="presOf" srcId="{022D298C-716E-4400-851F-40EB7978028D}" destId="{3EA8BFAB-80F4-46CE-BC5E-EAB3115CFE0D}" srcOrd="0" destOrd="0" presId="urn:microsoft.com/office/officeart/2005/8/layout/cycle2"/>
    <dgm:cxn modelId="{39D63B80-A971-4C75-AA8A-D8F4A127E007}" type="presOf" srcId="{40154791-7315-4D79-8903-D1585A7D3049}" destId="{25B5619F-D6A0-4FCA-A33B-F1D77163DD88}" srcOrd="0" destOrd="0" presId="urn:microsoft.com/office/officeart/2005/8/layout/cycle2"/>
    <dgm:cxn modelId="{F9056133-6E22-4ADA-A1B4-3964A8755B4D}" type="presOf" srcId="{B042BBFF-A55C-4D68-A092-A21E859A15C2}" destId="{047C9067-6B8A-441A-9191-FA2A6CF9FFD8}" srcOrd="0" destOrd="0" presId="urn:microsoft.com/office/officeart/2005/8/layout/cycle2"/>
    <dgm:cxn modelId="{2771DE51-869B-4FC9-A50E-42DD6EF8E49C}" type="presOf" srcId="{57B07BC9-1DB3-4470-98BC-5F9ED192B13F}" destId="{3E56CBAE-2C49-4391-998C-DAB7D2D87E26}" srcOrd="0" destOrd="0" presId="urn:microsoft.com/office/officeart/2005/8/layout/cycle2"/>
    <dgm:cxn modelId="{457BBF55-F281-461D-A3BE-E83173CA068E}" type="presParOf" srcId="{07278EB5-4BA6-4F92-A6E4-2EC81249892B}" destId="{84E9744E-4216-4096-AC10-77E96EA478A5}" srcOrd="0" destOrd="0" presId="urn:microsoft.com/office/officeart/2005/8/layout/cycle2"/>
    <dgm:cxn modelId="{71E5D2C7-74FE-4414-AF23-2662DEAFC9DE}" type="presParOf" srcId="{07278EB5-4BA6-4F92-A6E4-2EC81249892B}" destId="{138B91B2-2E9C-4C7C-8801-C0BE656B2525}" srcOrd="1" destOrd="0" presId="urn:microsoft.com/office/officeart/2005/8/layout/cycle2"/>
    <dgm:cxn modelId="{99A7AF76-5AD2-4B33-8F4A-C94F3AB78435}" type="presParOf" srcId="{138B91B2-2E9C-4C7C-8801-C0BE656B2525}" destId="{FB5ACF07-30BD-4F93-8D4F-FD9D15E9C6B4}" srcOrd="0" destOrd="0" presId="urn:microsoft.com/office/officeart/2005/8/layout/cycle2"/>
    <dgm:cxn modelId="{363566CD-002A-4706-9008-40A6388B3B9E}" type="presParOf" srcId="{07278EB5-4BA6-4F92-A6E4-2EC81249892B}" destId="{047C9067-6B8A-441A-9191-FA2A6CF9FFD8}" srcOrd="2" destOrd="0" presId="urn:microsoft.com/office/officeart/2005/8/layout/cycle2"/>
    <dgm:cxn modelId="{5FEBEAE7-F1B2-4EF9-9EFD-F53C8C5E5413}" type="presParOf" srcId="{07278EB5-4BA6-4F92-A6E4-2EC81249892B}" destId="{3BD0F69F-F4A9-4E3E-87B9-6D27F4DE82B6}" srcOrd="3" destOrd="0" presId="urn:microsoft.com/office/officeart/2005/8/layout/cycle2"/>
    <dgm:cxn modelId="{501C1FEF-6ABA-4D01-BB79-1D65A2D96BFB}" type="presParOf" srcId="{3BD0F69F-F4A9-4E3E-87B9-6D27F4DE82B6}" destId="{20D4C634-A42C-42E3-9FEA-B82E925229AC}" srcOrd="0" destOrd="0" presId="urn:microsoft.com/office/officeart/2005/8/layout/cycle2"/>
    <dgm:cxn modelId="{78C074D5-9CFE-465B-8F37-A3AE9715A1AB}" type="presParOf" srcId="{07278EB5-4BA6-4F92-A6E4-2EC81249892B}" destId="{A3BBD711-A5B1-46D8-AFEC-4B90C7BFB3B9}" srcOrd="4" destOrd="0" presId="urn:microsoft.com/office/officeart/2005/8/layout/cycle2"/>
    <dgm:cxn modelId="{C18DB6E8-77B7-4016-BA1B-C99A912EE958}" type="presParOf" srcId="{07278EB5-4BA6-4F92-A6E4-2EC81249892B}" destId="{3E56CBAE-2C49-4391-998C-DAB7D2D87E26}" srcOrd="5" destOrd="0" presId="urn:microsoft.com/office/officeart/2005/8/layout/cycle2"/>
    <dgm:cxn modelId="{02B35012-D353-4CDD-A584-0A96445E7078}" type="presParOf" srcId="{3E56CBAE-2C49-4391-998C-DAB7D2D87E26}" destId="{69B537A5-BAB1-4A6D-A0F3-51C87EE9E20F}" srcOrd="0" destOrd="0" presId="urn:microsoft.com/office/officeart/2005/8/layout/cycle2"/>
    <dgm:cxn modelId="{9BE78BC8-44D0-40EA-B424-3D077F411EAA}" type="presParOf" srcId="{07278EB5-4BA6-4F92-A6E4-2EC81249892B}" destId="{14C242FB-DACD-4DFC-A67F-252F162E38EA}" srcOrd="6" destOrd="0" presId="urn:microsoft.com/office/officeart/2005/8/layout/cycle2"/>
    <dgm:cxn modelId="{292E3066-69BC-4C61-9B2E-EF900E6E73A7}" type="presParOf" srcId="{07278EB5-4BA6-4F92-A6E4-2EC81249892B}" destId="{B62112D5-0C7B-4FAA-8EB7-30E5C66F2B54}" srcOrd="7" destOrd="0" presId="urn:microsoft.com/office/officeart/2005/8/layout/cycle2"/>
    <dgm:cxn modelId="{866AF7EE-677F-4A8B-8329-52CB1D08C850}" type="presParOf" srcId="{B62112D5-0C7B-4FAA-8EB7-30E5C66F2B54}" destId="{AAF22D9E-8AD7-43B2-ACC2-F2D8D8951E14}" srcOrd="0" destOrd="0" presId="urn:microsoft.com/office/officeart/2005/8/layout/cycle2"/>
    <dgm:cxn modelId="{7E59B2C3-463E-49CC-91D4-373EA1B3E691}" type="presParOf" srcId="{07278EB5-4BA6-4F92-A6E4-2EC81249892B}" destId="{EC7C43C4-C472-4BD1-869A-4865B8400829}" srcOrd="8" destOrd="0" presId="urn:microsoft.com/office/officeart/2005/8/layout/cycle2"/>
    <dgm:cxn modelId="{183C535B-8CE8-4456-8024-00DF0CB4EE8C}" type="presParOf" srcId="{07278EB5-4BA6-4F92-A6E4-2EC81249892B}" destId="{4F936118-C254-473D-B333-79B8F9E12AAA}" srcOrd="9" destOrd="0" presId="urn:microsoft.com/office/officeart/2005/8/layout/cycle2"/>
    <dgm:cxn modelId="{F5F34608-97D3-4F61-A7E1-D07B0C9DF57B}" type="presParOf" srcId="{4F936118-C254-473D-B333-79B8F9E12AAA}" destId="{C4E315E4-1FF5-405F-A939-96BC01858053}" srcOrd="0" destOrd="0" presId="urn:microsoft.com/office/officeart/2005/8/layout/cycle2"/>
    <dgm:cxn modelId="{20DD28F7-1EAF-4137-B256-60E8CCA97C94}" type="presParOf" srcId="{07278EB5-4BA6-4F92-A6E4-2EC81249892B}" destId="{CC374277-7D60-4AD5-8779-DA81525B4917}" srcOrd="10" destOrd="0" presId="urn:microsoft.com/office/officeart/2005/8/layout/cycle2"/>
    <dgm:cxn modelId="{1BE2EF81-7683-4A4F-9409-B428526051F2}" type="presParOf" srcId="{07278EB5-4BA6-4F92-A6E4-2EC81249892B}" destId="{11ADEDF2-60E0-405D-9A01-75C6327E57EA}" srcOrd="11" destOrd="0" presId="urn:microsoft.com/office/officeart/2005/8/layout/cycle2"/>
    <dgm:cxn modelId="{1230344B-EE8B-407D-8DF1-7D6B615F175E}" type="presParOf" srcId="{11ADEDF2-60E0-405D-9A01-75C6327E57EA}" destId="{4C9313C8-74AA-4370-B0B0-234C975B9042}" srcOrd="0" destOrd="0" presId="urn:microsoft.com/office/officeart/2005/8/layout/cycle2"/>
    <dgm:cxn modelId="{40536145-DB1D-493C-A670-2DE4E41FEA5B}" type="presParOf" srcId="{07278EB5-4BA6-4F92-A6E4-2EC81249892B}" destId="{3EA8BFAB-80F4-46CE-BC5E-EAB3115CFE0D}" srcOrd="12" destOrd="0" presId="urn:microsoft.com/office/officeart/2005/8/layout/cycle2"/>
    <dgm:cxn modelId="{03F28E84-D730-487C-8ECD-9645D21B3843}" type="presParOf" srcId="{07278EB5-4BA6-4F92-A6E4-2EC81249892B}" destId="{25B5619F-D6A0-4FCA-A33B-F1D77163DD88}" srcOrd="13" destOrd="0" presId="urn:microsoft.com/office/officeart/2005/8/layout/cycle2"/>
    <dgm:cxn modelId="{55E59340-1B26-4DD8-9E9E-6682416295F9}" type="presParOf" srcId="{25B5619F-D6A0-4FCA-A33B-F1D77163DD88}" destId="{B240BDE8-10D6-420C-8ACB-4149360021A6}" srcOrd="0" destOrd="0" presId="urn:microsoft.com/office/officeart/2005/8/layout/cycle2"/>
    <dgm:cxn modelId="{CF4B2C36-3188-454A-A7F4-564271CA34CC}" type="presParOf" srcId="{07278EB5-4BA6-4F92-A6E4-2EC81249892B}" destId="{E2C5C9CC-E261-433E-A821-61CCEAE1A494}" srcOrd="14" destOrd="0" presId="urn:microsoft.com/office/officeart/2005/8/layout/cycle2"/>
    <dgm:cxn modelId="{B809BEAA-3682-4A6A-9584-7E5562F3EB29}" type="presParOf" srcId="{07278EB5-4BA6-4F92-A6E4-2EC81249892B}" destId="{A76B3D48-7DC1-40CD-874C-1AC4EB880751}" srcOrd="15" destOrd="0" presId="urn:microsoft.com/office/officeart/2005/8/layout/cycle2"/>
    <dgm:cxn modelId="{D6CADF79-4EC4-4AAF-AAA8-7F727BE59182}" type="presParOf" srcId="{A76B3D48-7DC1-40CD-874C-1AC4EB880751}" destId="{2E4FD60F-6761-4030-9096-0660654623E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9744E-4216-4096-AC10-77E96EA478A5}">
      <dsp:nvSpPr>
        <dsp:cNvPr id="0" name=""/>
        <dsp:cNvSpPr/>
      </dsp:nvSpPr>
      <dsp:spPr>
        <a:xfrm>
          <a:off x="2085120" y="0"/>
          <a:ext cx="1081174" cy="1081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PROVEEDORES </a:t>
          </a:r>
          <a:endParaRPr lang="es-CO" sz="900" kern="1200" dirty="0"/>
        </a:p>
      </dsp:txBody>
      <dsp:txXfrm>
        <a:off x="2243454" y="158334"/>
        <a:ext cx="764506" cy="764506"/>
      </dsp:txXfrm>
    </dsp:sp>
    <dsp:sp modelId="{138B91B2-2E9C-4C7C-8801-C0BE656B2525}">
      <dsp:nvSpPr>
        <dsp:cNvPr id="0" name=""/>
        <dsp:cNvSpPr/>
      </dsp:nvSpPr>
      <dsp:spPr>
        <a:xfrm rot="1294725">
          <a:off x="3242398" y="666269"/>
          <a:ext cx="324801" cy="364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>
        <a:off x="3245813" y="721330"/>
        <a:ext cx="227361" cy="218938"/>
      </dsp:txXfrm>
    </dsp:sp>
    <dsp:sp modelId="{047C9067-6B8A-441A-9191-FA2A6CF9FFD8}">
      <dsp:nvSpPr>
        <dsp:cNvPr id="0" name=""/>
        <dsp:cNvSpPr/>
      </dsp:nvSpPr>
      <dsp:spPr>
        <a:xfrm>
          <a:off x="3660399" y="623021"/>
          <a:ext cx="1081174" cy="1081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SOCIEDAD</a:t>
          </a:r>
          <a:endParaRPr lang="es-CO" sz="900" kern="1200" dirty="0"/>
        </a:p>
      </dsp:txBody>
      <dsp:txXfrm>
        <a:off x="3818733" y="781355"/>
        <a:ext cx="764506" cy="764506"/>
      </dsp:txXfrm>
    </dsp:sp>
    <dsp:sp modelId="{3BD0F69F-F4A9-4E3E-87B9-6D27F4DE82B6}">
      <dsp:nvSpPr>
        <dsp:cNvPr id="0" name=""/>
        <dsp:cNvSpPr/>
      </dsp:nvSpPr>
      <dsp:spPr>
        <a:xfrm rot="4050000">
          <a:off x="4364735" y="1723976"/>
          <a:ext cx="287873" cy="364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>
        <a:off x="4391391" y="1757061"/>
        <a:ext cx="201511" cy="218938"/>
      </dsp:txXfrm>
    </dsp:sp>
    <dsp:sp modelId="{A3BBD711-A5B1-46D8-AFEC-4B90C7BFB3B9}">
      <dsp:nvSpPr>
        <dsp:cNvPr id="0" name=""/>
        <dsp:cNvSpPr/>
      </dsp:nvSpPr>
      <dsp:spPr>
        <a:xfrm>
          <a:off x="4282004" y="2123708"/>
          <a:ext cx="1081174" cy="1081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GOBIERNO</a:t>
          </a:r>
          <a:endParaRPr lang="es-CO" sz="900" kern="1200" dirty="0"/>
        </a:p>
      </dsp:txBody>
      <dsp:txXfrm>
        <a:off x="4440338" y="2282042"/>
        <a:ext cx="764506" cy="764506"/>
      </dsp:txXfrm>
    </dsp:sp>
    <dsp:sp modelId="{3E56CBAE-2C49-4391-998C-DAB7D2D87E26}">
      <dsp:nvSpPr>
        <dsp:cNvPr id="0" name=""/>
        <dsp:cNvSpPr/>
      </dsp:nvSpPr>
      <dsp:spPr>
        <a:xfrm rot="6886610">
          <a:off x="4340729" y="3212770"/>
          <a:ext cx="288976" cy="364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 rot="10800000">
        <a:off x="4402241" y="3246393"/>
        <a:ext cx="202283" cy="218938"/>
      </dsp:txXfrm>
    </dsp:sp>
    <dsp:sp modelId="{14C242FB-DACD-4DFC-A67F-252F162E38EA}">
      <dsp:nvSpPr>
        <dsp:cNvPr id="0" name=""/>
        <dsp:cNvSpPr/>
      </dsp:nvSpPr>
      <dsp:spPr>
        <a:xfrm>
          <a:off x="3600399" y="3600405"/>
          <a:ext cx="1081174" cy="1081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ACREEDORES </a:t>
          </a:r>
          <a:endParaRPr lang="es-CO" sz="900" kern="1200" dirty="0"/>
        </a:p>
      </dsp:txBody>
      <dsp:txXfrm>
        <a:off x="3758733" y="3758739"/>
        <a:ext cx="764506" cy="764506"/>
      </dsp:txXfrm>
    </dsp:sp>
    <dsp:sp modelId="{B62112D5-0C7B-4FAA-8EB7-30E5C66F2B54}">
      <dsp:nvSpPr>
        <dsp:cNvPr id="0" name=""/>
        <dsp:cNvSpPr/>
      </dsp:nvSpPr>
      <dsp:spPr>
        <a:xfrm rot="9351724">
          <a:off x="3295603" y="4278290"/>
          <a:ext cx="263701" cy="364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 rot="10800000">
        <a:off x="3371254" y="4335094"/>
        <a:ext cx="184591" cy="218938"/>
      </dsp:txXfrm>
    </dsp:sp>
    <dsp:sp modelId="{EC7C43C4-C472-4BD1-869A-4865B8400829}">
      <dsp:nvSpPr>
        <dsp:cNvPr id="0" name=""/>
        <dsp:cNvSpPr/>
      </dsp:nvSpPr>
      <dsp:spPr>
        <a:xfrm>
          <a:off x="2159712" y="4246000"/>
          <a:ext cx="1081174" cy="1081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CLIENTES</a:t>
          </a:r>
          <a:endParaRPr lang="es-CO" sz="900" kern="1200" dirty="0"/>
        </a:p>
      </dsp:txBody>
      <dsp:txXfrm>
        <a:off x="2318046" y="4404334"/>
        <a:ext cx="764506" cy="764506"/>
      </dsp:txXfrm>
    </dsp:sp>
    <dsp:sp modelId="{4F936118-C254-473D-B333-79B8F9E12AAA}">
      <dsp:nvSpPr>
        <dsp:cNvPr id="0" name=""/>
        <dsp:cNvSpPr/>
      </dsp:nvSpPr>
      <dsp:spPr>
        <a:xfrm rot="12150000">
          <a:off x="1813546" y="4296455"/>
          <a:ext cx="287873" cy="364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 rot="10800000">
        <a:off x="1896621" y="4385959"/>
        <a:ext cx="201511" cy="218938"/>
      </dsp:txXfrm>
    </dsp:sp>
    <dsp:sp modelId="{CC374277-7D60-4AD5-8779-DA81525B4917}">
      <dsp:nvSpPr>
        <dsp:cNvPr id="0" name=""/>
        <dsp:cNvSpPr/>
      </dsp:nvSpPr>
      <dsp:spPr>
        <a:xfrm>
          <a:off x="659025" y="3624395"/>
          <a:ext cx="1081174" cy="1081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EMPLEADOS </a:t>
          </a:r>
          <a:endParaRPr lang="es-CO" sz="900" kern="1200" dirty="0"/>
        </a:p>
      </dsp:txBody>
      <dsp:txXfrm>
        <a:off x="817359" y="3782729"/>
        <a:ext cx="764506" cy="764506"/>
      </dsp:txXfrm>
    </dsp:sp>
    <dsp:sp modelId="{11ADEDF2-60E0-405D-9A01-75C6327E57EA}">
      <dsp:nvSpPr>
        <dsp:cNvPr id="0" name=""/>
        <dsp:cNvSpPr/>
      </dsp:nvSpPr>
      <dsp:spPr>
        <a:xfrm rot="14850000">
          <a:off x="747991" y="3239718"/>
          <a:ext cx="287873" cy="364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 rot="10800000">
        <a:off x="807697" y="3352591"/>
        <a:ext cx="201511" cy="218938"/>
      </dsp:txXfrm>
    </dsp:sp>
    <dsp:sp modelId="{3EA8BFAB-80F4-46CE-BC5E-EAB3115CFE0D}">
      <dsp:nvSpPr>
        <dsp:cNvPr id="0" name=""/>
        <dsp:cNvSpPr/>
      </dsp:nvSpPr>
      <dsp:spPr>
        <a:xfrm>
          <a:off x="37420" y="2123708"/>
          <a:ext cx="1081174" cy="1081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GERENTES </a:t>
          </a:r>
          <a:endParaRPr lang="es-CO" sz="900" kern="1200" dirty="0"/>
        </a:p>
      </dsp:txBody>
      <dsp:txXfrm>
        <a:off x="195754" y="2282042"/>
        <a:ext cx="764506" cy="764506"/>
      </dsp:txXfrm>
    </dsp:sp>
    <dsp:sp modelId="{25B5619F-D6A0-4FCA-A33B-F1D77163DD88}">
      <dsp:nvSpPr>
        <dsp:cNvPr id="0" name=""/>
        <dsp:cNvSpPr/>
      </dsp:nvSpPr>
      <dsp:spPr>
        <a:xfrm rot="17550000">
          <a:off x="741755" y="1739031"/>
          <a:ext cx="287873" cy="364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>
        <a:off x="768411" y="1851904"/>
        <a:ext cx="201511" cy="218938"/>
      </dsp:txXfrm>
    </dsp:sp>
    <dsp:sp modelId="{E2C5C9CC-E261-433E-A821-61CCEAE1A494}">
      <dsp:nvSpPr>
        <dsp:cNvPr id="0" name=""/>
        <dsp:cNvSpPr/>
      </dsp:nvSpPr>
      <dsp:spPr>
        <a:xfrm>
          <a:off x="659025" y="623021"/>
          <a:ext cx="1081174" cy="1081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900" kern="1200" dirty="0" smtClean="0"/>
            <a:t>PROPIETARIOS </a:t>
          </a:r>
          <a:endParaRPr lang="es-CO" sz="900" kern="1200" dirty="0"/>
        </a:p>
      </dsp:txBody>
      <dsp:txXfrm>
        <a:off x="817359" y="781355"/>
        <a:ext cx="764506" cy="764506"/>
      </dsp:txXfrm>
    </dsp:sp>
    <dsp:sp modelId="{A76B3D48-7DC1-40CD-874C-1AC4EB880751}">
      <dsp:nvSpPr>
        <dsp:cNvPr id="0" name=""/>
        <dsp:cNvSpPr/>
      </dsp:nvSpPr>
      <dsp:spPr>
        <a:xfrm rot="20184049">
          <a:off x="1780236" y="672502"/>
          <a:ext cx="251787" cy="364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800" kern="1200"/>
        </a:p>
      </dsp:txBody>
      <dsp:txXfrm>
        <a:off x="1783395" y="760601"/>
        <a:ext cx="176251" cy="21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D137F-2F3A-4F6B-8235-FAE6E7CC6B05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331B0-2F08-46E6-AEF5-6F1FC1FD8EE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220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331B0-2F08-46E6-AEF5-6F1FC1FD8EE6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59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6D9AE2CD-52CC-4EFA-8810-22CAF507D619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60200A1-5CEC-442A-87AF-0BFDFA2FA8C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2CD-52CC-4EFA-8810-22CAF507D619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00A1-5CEC-442A-87AF-0BFDFA2FA8C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2CD-52CC-4EFA-8810-22CAF507D619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00A1-5CEC-442A-87AF-0BFDFA2FA8C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2CD-52CC-4EFA-8810-22CAF507D619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00A1-5CEC-442A-87AF-0BFDFA2FA8C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2CD-52CC-4EFA-8810-22CAF507D619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00A1-5CEC-442A-87AF-0BFDFA2FA8C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2CD-52CC-4EFA-8810-22CAF507D619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00A1-5CEC-442A-87AF-0BFDFA2FA8C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2CD-52CC-4EFA-8810-22CAF507D619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00A1-5CEC-442A-87AF-0BFDFA2FA8C1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2CD-52CC-4EFA-8810-22CAF507D619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00A1-5CEC-442A-87AF-0BFDFA2FA8C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E2CD-52CC-4EFA-8810-22CAF507D619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00A1-5CEC-442A-87AF-0BFDFA2FA8C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D9AE2CD-52CC-4EFA-8810-22CAF507D619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60200A1-5CEC-442A-87AF-0BFDFA2FA8C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D9AE2CD-52CC-4EFA-8810-22CAF507D619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60200A1-5CEC-442A-87AF-0BFDFA2FA8C1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9AE2CD-52CC-4EFA-8810-22CAF507D619}" type="datetimeFigureOut">
              <a:rPr lang="es-CO" smtClean="0"/>
              <a:t>19/10/2015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60200A1-5CEC-442A-87AF-0BFDFA2FA8C1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 smtClean="0"/>
              <a:t>STAKEHOLDERS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 smtClean="0"/>
              <a:t>PRESENTADO POR: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3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 smtClean="0"/>
              <a:t>PRESENTADO A :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3"/>
          </p:nvPr>
        </p:nvSpPr>
        <p:spPr>
          <a:xfrm>
            <a:off x="467544" y="3212976"/>
            <a:ext cx="4040188" cy="1614165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s-CO" dirty="0" smtClean="0"/>
              <a:t>ANDRES GUTIRREZ</a:t>
            </a:r>
          </a:p>
          <a:p>
            <a:pPr>
              <a:buFont typeface="Wingdings" pitchFamily="2" charset="2"/>
              <a:buChar char="ü"/>
            </a:pPr>
            <a:r>
              <a:rPr lang="es-CO" dirty="0" smtClean="0"/>
              <a:t>ALEJANDRO CORTES</a:t>
            </a:r>
          </a:p>
          <a:p>
            <a:pPr>
              <a:buFont typeface="Wingdings" pitchFamily="2" charset="2"/>
              <a:buChar char="ü"/>
            </a:pPr>
            <a:r>
              <a:rPr lang="es-CO" dirty="0" smtClean="0"/>
              <a:t>JHONATAN ANDICA</a:t>
            </a:r>
            <a:endParaRPr lang="es-CO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4"/>
          </p:nvPr>
        </p:nvSpPr>
        <p:spPr>
          <a:xfrm>
            <a:off x="5076056" y="3140968"/>
            <a:ext cx="3538736" cy="3384377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 smtClean="0"/>
              <a:t>INGENIERO  MONJE SANCHEZ ROBINSON</a:t>
            </a:r>
          </a:p>
          <a:p>
            <a:endParaRPr lang="es-CO" dirty="0"/>
          </a:p>
          <a:p>
            <a:endParaRPr lang="es-CO" dirty="0" smtClean="0"/>
          </a:p>
          <a:p>
            <a:r>
              <a:rPr lang="es-CO" dirty="0" smtClean="0"/>
              <a:t>TECNOLOGIA DE ANALISIS Y DESARROLLO DE SISTEMAS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06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4912182" y="1006201"/>
            <a:ext cx="2971561" cy="6002145"/>
          </a:xfrm>
        </p:spPr>
        <p:txBody>
          <a:bodyPr>
            <a:normAutofit fontScale="90000"/>
          </a:bodyPr>
          <a:lstStyle/>
          <a:p>
            <a:pPr marL="457200" lvl="0" indent="-457200">
              <a:buFont typeface="Wingdings" pitchFamily="2" charset="2"/>
              <a:buChar char="ü"/>
            </a:pPr>
            <a:r>
              <a:rPr lang="es-CO" sz="2700" b="1" i="1" u="sng" strike="sng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Proveedores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 </a:t>
            </a:r>
            <a:br>
              <a:rPr lang="es-CO" dirty="0"/>
            </a:br>
            <a:r>
              <a:rPr lang="es-CO" sz="2200" dirty="0"/>
              <a:t>UNE</a:t>
            </a:r>
            <a:br>
              <a:rPr lang="es-CO" sz="2200" dirty="0"/>
            </a:br>
            <a:r>
              <a:rPr lang="es-CO" sz="2200" dirty="0"/>
              <a:t>CLARO</a:t>
            </a:r>
            <a:br>
              <a:rPr lang="es-CO" sz="2200" dirty="0"/>
            </a:br>
            <a:r>
              <a:rPr lang="es-CO" sz="2200" dirty="0"/>
              <a:t>MOVISTAR</a:t>
            </a:r>
            <a:br>
              <a:rPr lang="es-CO" sz="2200" dirty="0"/>
            </a:br>
            <a:r>
              <a:rPr lang="es-CO" sz="2200" dirty="0"/>
              <a:t>TIGO</a:t>
            </a:r>
            <a:br>
              <a:rPr lang="es-CO" sz="2200" dirty="0"/>
            </a:br>
            <a:r>
              <a:rPr lang="es-CO" sz="2200" dirty="0"/>
              <a:t>COLOMBIA HOSTING “diseñador web”</a:t>
            </a:r>
            <a:br>
              <a:rPr lang="es-CO" sz="2200" dirty="0"/>
            </a:br>
            <a:r>
              <a:rPr lang="es-CO" sz="2200" dirty="0"/>
              <a:t>HP </a:t>
            </a:r>
            <a:br>
              <a:rPr lang="es-CO" sz="2200" dirty="0"/>
            </a:br>
            <a:r>
              <a:rPr lang="es-CO" sz="2200" dirty="0"/>
              <a:t>Lenovo</a:t>
            </a:r>
            <a:br>
              <a:rPr lang="es-CO" sz="2200" dirty="0"/>
            </a:br>
            <a:r>
              <a:rPr lang="es-CO" sz="2200" dirty="0" err="1"/>
              <a:t>Servientrega</a:t>
            </a:r>
            <a:r>
              <a:rPr lang="es-CO" sz="2200" dirty="0"/>
              <a:t/>
            </a:r>
            <a:br>
              <a:rPr lang="es-CO" sz="2200" dirty="0"/>
            </a:br>
            <a:r>
              <a:rPr lang="es-CO" sz="2200" dirty="0"/>
              <a:t>472</a:t>
            </a:r>
            <a:br>
              <a:rPr lang="es-CO" sz="2200" dirty="0"/>
            </a:br>
            <a:r>
              <a:rPr lang="es-CO" sz="2200" dirty="0"/>
              <a:t>Coordinadora</a:t>
            </a:r>
            <a:br>
              <a:rPr lang="es-CO" sz="2200" dirty="0"/>
            </a:br>
            <a:r>
              <a:rPr lang="es-CO" sz="2200" dirty="0" err="1"/>
              <a:t>Twitter</a:t>
            </a:r>
            <a:r>
              <a:rPr lang="es-CO" sz="2200" dirty="0"/>
              <a:t> </a:t>
            </a:r>
            <a:br>
              <a:rPr lang="es-CO" sz="2200" dirty="0"/>
            </a:br>
            <a:r>
              <a:rPr lang="es-CO" sz="2200" dirty="0"/>
              <a:t>Facebook </a:t>
            </a:r>
            <a:br>
              <a:rPr lang="es-CO" sz="2200" dirty="0"/>
            </a:br>
            <a:r>
              <a:rPr lang="es-CO" sz="2200" dirty="0" err="1"/>
              <a:t>Instagram</a:t>
            </a:r>
            <a:r>
              <a:rPr lang="es-CO" sz="2200" dirty="0"/>
              <a:t/>
            </a:r>
            <a:br>
              <a:rPr lang="es-CO" sz="2200" dirty="0"/>
            </a:br>
            <a:r>
              <a:rPr lang="es-CO" sz="2200" dirty="0"/>
              <a:t> </a:t>
            </a:r>
            <a:br>
              <a:rPr lang="es-CO" sz="2200" dirty="0"/>
            </a:br>
            <a:r>
              <a:rPr lang="es-CO" dirty="0"/>
              <a:t> </a:t>
            </a:r>
            <a:br>
              <a:rPr lang="es-CO" dirty="0"/>
            </a:br>
            <a:endParaRPr lang="es-CO" dirty="0"/>
          </a:p>
        </p:txBody>
      </p:sp>
      <p:pic>
        <p:nvPicPr>
          <p:cNvPr id="5" name="4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5" b="5305"/>
          <a:stretch>
            <a:fillRect/>
          </a:stretch>
        </p:blipFill>
        <p:spPr>
          <a:xfrm rot="60000">
            <a:off x="343817" y="4700955"/>
            <a:ext cx="2206390" cy="1963506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773696" y="1007140"/>
            <a:ext cx="3044952" cy="210312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Font typeface="Wingdings" pitchFamily="2" charset="2"/>
              <a:buChar char="ü"/>
            </a:pPr>
            <a:r>
              <a:rPr lang="es-CO" sz="3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Gobierno</a:t>
            </a:r>
          </a:p>
          <a:p>
            <a:r>
              <a:rPr lang="es-CO" dirty="0"/>
              <a:t> 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s-CO" sz="2200" dirty="0"/>
              <a:t>Cámara de comercio</a:t>
            </a:r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s-CO" sz="2200" dirty="0" err="1"/>
              <a:t>Mintic</a:t>
            </a:r>
            <a:endParaRPr lang="es-CO" sz="2200" dirty="0"/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s-CO" sz="2200" dirty="0" err="1"/>
              <a:t>Mintrabajo</a:t>
            </a:r>
            <a:endParaRPr lang="es-CO" sz="2200" dirty="0"/>
          </a:p>
          <a:p>
            <a:pPr marL="285750" lvl="0" indent="-285750" algn="l">
              <a:buFont typeface="Wingdings" pitchFamily="2" charset="2"/>
              <a:buChar char="q"/>
            </a:pPr>
            <a:r>
              <a:rPr lang="es-CO" sz="2200" dirty="0"/>
              <a:t>Súper intendencia de cámara y comercio.</a:t>
            </a:r>
          </a:p>
          <a:p>
            <a:r>
              <a:rPr lang="es-CO" dirty="0"/>
              <a:t> 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2864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9792503">
            <a:off x="1106424" y="2020824"/>
            <a:ext cx="3063240" cy="1499616"/>
          </a:xfrm>
        </p:spPr>
        <p:txBody>
          <a:bodyPr>
            <a:normAutofit/>
          </a:bodyPr>
          <a:lstStyle/>
          <a:p>
            <a:r>
              <a:rPr lang="es-CO" sz="5400" dirty="0" smtClean="0"/>
              <a:t>GRACIAS </a:t>
            </a:r>
            <a:endParaRPr lang="es-CO" sz="5400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1193292">
            <a:off x="1104156" y="3964293"/>
            <a:ext cx="3044952" cy="889817"/>
          </a:xfrm>
        </p:spPr>
        <p:txBody>
          <a:bodyPr>
            <a:normAutofit lnSpcReduction="10000"/>
          </a:bodyPr>
          <a:lstStyle/>
          <a:p>
            <a:r>
              <a:rPr lang="es-CO" sz="5400" dirty="0" smtClean="0"/>
              <a:t>TOTALES </a:t>
            </a:r>
            <a:endParaRPr lang="es-CO" sz="5400" dirty="0"/>
          </a:p>
        </p:txBody>
      </p:sp>
      <p:pic>
        <p:nvPicPr>
          <p:cNvPr id="5122" name="Picture 2" descr="C:\Users\PABLO C\AppData\Local\Microsoft\Windows\Temporary Internet Files\Content.IE5\AXG5B543\860401_474720025928620_1689438425_o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414">
            <a:off x="5034455" y="1561444"/>
            <a:ext cx="2783919" cy="382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48680"/>
            <a:ext cx="2880320" cy="23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r>
              <a:rPr lang="es-CO" sz="6000" dirty="0" smtClean="0"/>
              <a:t>STAKEHOLDERS</a:t>
            </a:r>
            <a:endParaRPr lang="es-CO" sz="600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3"/>
          </p:nvPr>
        </p:nvSpPr>
        <p:spPr>
          <a:xfrm>
            <a:off x="971600" y="1844824"/>
            <a:ext cx="3561985" cy="3893659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endParaRPr lang="es-CO" dirty="0"/>
          </a:p>
          <a:p>
            <a:pPr algn="ctr"/>
            <a:r>
              <a:rPr lang="es-CO" sz="4000" b="1" dirty="0" smtClean="0"/>
              <a:t>NETBANGERS  </a:t>
            </a:r>
            <a:r>
              <a:rPr lang="es-CO" sz="4000" b="1" dirty="0"/>
              <a:t>S.A.S</a:t>
            </a:r>
          </a:p>
          <a:p>
            <a:endParaRPr lang="es-CO" b="1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4645152" y="1484784"/>
            <a:ext cx="3419856" cy="489654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b="1" dirty="0"/>
              <a:t>Razón Social: </a:t>
            </a:r>
            <a:r>
              <a:rPr lang="es-CO" dirty="0"/>
              <a:t>NETBANGERS S.A.S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/>
              <a:t>Identificación: </a:t>
            </a:r>
            <a:r>
              <a:rPr lang="es-CO" dirty="0"/>
              <a:t>NIT 900134757 – 7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/>
              <a:t>Tipo de Organización: </a:t>
            </a:r>
            <a:r>
              <a:rPr lang="es-CO" dirty="0"/>
              <a:t>Sociedades Por Acciones Simplificadas </a:t>
            </a:r>
            <a:r>
              <a:rPr lang="es-CO" dirty="0" err="1"/>
              <a:t>Sas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/>
              <a:t>Tipo de sociedad: </a:t>
            </a:r>
            <a:r>
              <a:rPr lang="es-CO" dirty="0"/>
              <a:t> Sociedad Comercial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/>
              <a:t>Número de matricula: </a:t>
            </a:r>
            <a:r>
              <a:rPr lang="es-CO" dirty="0"/>
              <a:t> 0001673595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/>
              <a:t>Categoría de la Matrícula: </a:t>
            </a:r>
            <a:r>
              <a:rPr lang="es-CO" dirty="0"/>
              <a:t>Sociedad ó Persona </a:t>
            </a:r>
            <a:r>
              <a:rPr lang="es-CO" dirty="0" smtClean="0"/>
              <a:t>Jurídica </a:t>
            </a:r>
            <a:r>
              <a:rPr lang="es-CO" dirty="0"/>
              <a:t>Principal ó </a:t>
            </a:r>
            <a:r>
              <a:rPr lang="es-CO" dirty="0" smtClean="0"/>
              <a:t>Esa</a:t>
            </a:r>
            <a:br>
              <a:rPr lang="es-CO" dirty="0" smtClean="0"/>
            </a:br>
            <a:r>
              <a:rPr lang="es-CO" b="1" dirty="0"/>
              <a:t>Estado Matrícula: </a:t>
            </a:r>
            <a:r>
              <a:rPr lang="es-CO" dirty="0"/>
              <a:t>Activa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/>
              <a:t>Fecha de Matrícula: </a:t>
            </a:r>
            <a:r>
              <a:rPr lang="es-CO" dirty="0"/>
              <a:t> 20070214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/>
              <a:t>Afiliado: </a:t>
            </a:r>
            <a:r>
              <a:rPr lang="es-CO" dirty="0"/>
              <a:t>Si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/>
              <a:t>Cámara de Comercio: </a:t>
            </a:r>
            <a:r>
              <a:rPr lang="es-CO" dirty="0" err="1"/>
              <a:t>Bogota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/>
              <a:t>Ciudad: </a:t>
            </a:r>
            <a:r>
              <a:rPr lang="es-CO" dirty="0" err="1"/>
              <a:t>Bogota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b="1" dirty="0"/>
              <a:t>Departamento: </a:t>
            </a:r>
            <a:r>
              <a:rPr lang="es-CO" dirty="0"/>
              <a:t> </a:t>
            </a:r>
            <a:r>
              <a:rPr lang="es-CO" dirty="0" err="1"/>
              <a:t>Bogota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97152"/>
            <a:ext cx="2303429" cy="18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048540" y="1223437"/>
            <a:ext cx="3063240" cy="591972"/>
          </a:xfrm>
        </p:spPr>
        <p:txBody>
          <a:bodyPr/>
          <a:lstStyle/>
          <a:p>
            <a:r>
              <a:rPr lang="es-CO" dirty="0" smtClean="0"/>
              <a:t>STAKEHOLDERS</a:t>
            </a:r>
            <a:endParaRPr lang="es-CO" dirty="0"/>
          </a:p>
        </p:txBody>
      </p:sp>
      <p:pic>
        <p:nvPicPr>
          <p:cNvPr id="5" name="4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9" r="29219"/>
          <a:stretch>
            <a:fillRect/>
          </a:stretch>
        </p:blipFill>
        <p:spPr>
          <a:xfrm rot="60000">
            <a:off x="4965408" y="1135117"/>
            <a:ext cx="3030465" cy="4721063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154741" y="1727035"/>
            <a:ext cx="3044952" cy="4510327"/>
          </a:xfrm>
        </p:spPr>
        <p:txBody>
          <a:bodyPr>
            <a:normAutofit fontScale="92500"/>
          </a:bodyPr>
          <a:lstStyle/>
          <a:p>
            <a:r>
              <a:rPr lang="es-CO" dirty="0"/>
              <a:t>El término </a:t>
            </a:r>
            <a:r>
              <a:rPr lang="es-CO" i="1" dirty="0" err="1"/>
              <a:t>stakeholders</a:t>
            </a:r>
            <a:r>
              <a:rPr lang="es-CO" dirty="0"/>
              <a:t> también se conoce como “</a:t>
            </a:r>
            <a:r>
              <a:rPr lang="es-CO" dirty="0" err="1"/>
              <a:t>multistakeholders</a:t>
            </a:r>
            <a:r>
              <a:rPr lang="es-CO" dirty="0"/>
              <a:t>” o “</a:t>
            </a:r>
            <a:r>
              <a:rPr lang="es-CO" dirty="0" err="1"/>
              <a:t>constotiencies</a:t>
            </a:r>
            <a:r>
              <a:rPr lang="es-CO" dirty="0"/>
              <a:t>”, por la similitud que existe en los ciudadanos con respecto a los asuntos del estado. Su significado se refiere a que en las organizaciones participan diversos grupos responsables además de sus propietarios. Dichos grupos son todas las personas, organizaciones y empresas que tienen interés en una empresa u organización dada. Ejemplos de </a:t>
            </a:r>
            <a:r>
              <a:rPr lang="es-CO" dirty="0" err="1"/>
              <a:t>stakeholders</a:t>
            </a:r>
            <a:r>
              <a:rPr lang="es-CO" dirty="0"/>
              <a:t> de una compañía serían: los empleados, los clientes, los proveedores de bienes y servicios, los proveedores de capital, la comunidad, y la sociedad.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2205037320"/>
              </p:ext>
            </p:extLst>
          </p:nvPr>
        </p:nvGraphicFramePr>
        <p:xfrm>
          <a:off x="2051720" y="476672"/>
          <a:ext cx="5400600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8 Marcador de texto"/>
          <p:cNvSpPr>
            <a:spLocks noGrp="1"/>
          </p:cNvSpPr>
          <p:nvPr>
            <p:ph type="body" sz="half" idx="2"/>
          </p:nvPr>
        </p:nvSpPr>
        <p:spPr>
          <a:xfrm>
            <a:off x="3491880" y="2564904"/>
            <a:ext cx="2520280" cy="1080120"/>
          </a:xfrm>
        </p:spPr>
        <p:txBody>
          <a:bodyPr/>
          <a:lstStyle/>
          <a:p>
            <a:r>
              <a:rPr lang="es-CO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NETBANGERS  S.A.S</a:t>
            </a:r>
          </a:p>
          <a:p>
            <a:endParaRPr lang="es-CO" sz="3200" dirty="0"/>
          </a:p>
        </p:txBody>
      </p:sp>
      <p:sp>
        <p:nvSpPr>
          <p:cNvPr id="11" name="10 Rectángulo"/>
          <p:cNvSpPr/>
          <p:nvPr/>
        </p:nvSpPr>
        <p:spPr>
          <a:xfrm>
            <a:off x="611560" y="9087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PARTES INTERNAS  INTERESADAS </a:t>
            </a:r>
            <a:endParaRPr lang="es-CO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CO" dirty="0"/>
          </a:p>
        </p:txBody>
      </p:sp>
      <p:sp>
        <p:nvSpPr>
          <p:cNvPr id="12" name="11 Rectángulo"/>
          <p:cNvSpPr/>
          <p:nvPr/>
        </p:nvSpPr>
        <p:spPr>
          <a:xfrm>
            <a:off x="4355976" y="5877272"/>
            <a:ext cx="3580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PARTES EXTERNAS  INTERESADAS </a:t>
            </a:r>
            <a:endParaRPr lang="es-CO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801" y="337218"/>
            <a:ext cx="2303429" cy="18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056461" y="1007345"/>
            <a:ext cx="3063240" cy="1499616"/>
          </a:xfrm>
        </p:spPr>
        <p:txBody>
          <a:bodyPr/>
          <a:lstStyle/>
          <a:p>
            <a:r>
              <a:rPr lang="es-CO" dirty="0" smtClean="0"/>
              <a:t>PARTES INTERNAS INTERESADAS </a:t>
            </a:r>
            <a:endParaRPr lang="es-CO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60000">
            <a:off x="4870798" y="3306699"/>
            <a:ext cx="2499554" cy="1255606"/>
          </a:xfrm>
        </p:spPr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186973">
            <a:off x="4799378" y="1081472"/>
            <a:ext cx="3137232" cy="2349480"/>
          </a:xfrm>
        </p:spPr>
        <p:txBody>
          <a:bodyPr/>
          <a:lstStyle/>
          <a:p>
            <a:pPr lvl="0"/>
            <a:r>
              <a:rPr lang="es-CO" dirty="0"/>
              <a:t>GERENTES</a:t>
            </a:r>
          </a:p>
          <a:p>
            <a:r>
              <a:rPr lang="es-CO" dirty="0"/>
              <a:t>Camilo </a:t>
            </a:r>
            <a:r>
              <a:rPr lang="es-CO" dirty="0" err="1"/>
              <a:t>Ramirez</a:t>
            </a:r>
            <a:r>
              <a:rPr lang="es-CO" dirty="0"/>
              <a:t>: VP INNOVATION (Vicepresidente de innovación)</a:t>
            </a:r>
          </a:p>
          <a:p>
            <a:r>
              <a:rPr lang="es-CO" dirty="0"/>
              <a:t>Kelly Ballesteros: VP CLIENTES (Vicepresidente servicio al cliente)</a:t>
            </a:r>
          </a:p>
          <a:p>
            <a:r>
              <a:rPr lang="es-CO" dirty="0"/>
              <a:t>Enrique Samper: VP EJECUTIVO (Vicepresidente Ejecutivo)</a:t>
            </a:r>
          </a:p>
          <a:p>
            <a:endParaRPr lang="es-CO" dirty="0"/>
          </a:p>
        </p:txBody>
      </p:sp>
      <p:sp>
        <p:nvSpPr>
          <p:cNvPr id="5" name="4 Rectángulo"/>
          <p:cNvSpPr/>
          <p:nvPr/>
        </p:nvSpPr>
        <p:spPr>
          <a:xfrm>
            <a:off x="1043608" y="2726967"/>
            <a:ext cx="31683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b="1" dirty="0"/>
              <a:t>PROPIETARIO</a:t>
            </a:r>
          </a:p>
          <a:p>
            <a:r>
              <a:rPr lang="es-CO" dirty="0"/>
              <a:t>Daniel </a:t>
            </a:r>
            <a:r>
              <a:rPr lang="es-CO" dirty="0" err="1"/>
              <a:t>Lacorazza</a:t>
            </a:r>
            <a:r>
              <a:rPr lang="es-CO" dirty="0"/>
              <a:t>: CEO (</a:t>
            </a:r>
            <a:r>
              <a:rPr lang="es-CO" dirty="0" err="1"/>
              <a:t>Chief</a:t>
            </a:r>
            <a:r>
              <a:rPr lang="es-CO" dirty="0"/>
              <a:t> </a:t>
            </a:r>
            <a:r>
              <a:rPr lang="es-CO" dirty="0" err="1"/>
              <a:t>Executive</a:t>
            </a:r>
            <a:r>
              <a:rPr lang="es-CO" dirty="0"/>
              <a:t> </a:t>
            </a:r>
            <a:r>
              <a:rPr lang="es-CO" dirty="0" err="1"/>
              <a:t>Officer</a:t>
            </a:r>
            <a:r>
              <a:rPr lang="es-CO" dirty="0"/>
              <a:t>), es el encargado de máxima autoridad de una organización, que en español es equivalente a Director Ejecutivo, ejecutivo delegado o jefe ejecutivo, en pocas </a:t>
            </a:r>
            <a:r>
              <a:rPr lang="es-CO" dirty="0" err="1"/>
              <a:t>palabras..”Dueño</a:t>
            </a:r>
            <a:r>
              <a:rPr lang="es-CO" dirty="0"/>
              <a:t>”</a:t>
            </a:r>
          </a:p>
        </p:txBody>
      </p:sp>
      <p:pic>
        <p:nvPicPr>
          <p:cNvPr id="1026" name="Picture 2" descr="C:\Users\PABLO C\AppData\Local\Microsoft\Windows\Temporary Internet Files\Content.IE5\QJ0FEWVG\management(1)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60" y="3212976"/>
            <a:ext cx="2649339" cy="274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421592"/>
            <a:ext cx="2880320" cy="23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5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5415710" y="283108"/>
            <a:ext cx="2625663" cy="5938604"/>
          </a:xfrm>
        </p:spPr>
        <p:txBody>
          <a:bodyPr>
            <a:normAutofit/>
          </a:bodyPr>
          <a:lstStyle/>
          <a:p>
            <a:r>
              <a:rPr lang="es-CO" sz="1600" b="1" u="sng" dirty="0"/>
              <a:t>Juan Guerra: Director Creativo</a:t>
            </a:r>
            <a:br>
              <a:rPr lang="es-CO" sz="1600" b="1" u="sng" dirty="0"/>
            </a:br>
            <a:r>
              <a:rPr lang="es-CO" sz="1600" b="1" u="sng" dirty="0"/>
              <a:t>Alejandro León: Director de estrategia</a:t>
            </a:r>
            <a:br>
              <a:rPr lang="es-CO" sz="1600" b="1" u="sng" dirty="0"/>
            </a:br>
            <a:r>
              <a:rPr lang="es-CO" sz="1600" b="1" u="sng" dirty="0" err="1"/>
              <a:t>Katalina</a:t>
            </a:r>
            <a:r>
              <a:rPr lang="es-CO" sz="1600" b="1" u="sng" dirty="0"/>
              <a:t> Aldana: Directora de redes Sociales</a:t>
            </a:r>
            <a:br>
              <a:rPr lang="es-CO" sz="1600" b="1" u="sng" dirty="0"/>
            </a:br>
            <a:r>
              <a:rPr lang="es-CO" sz="1600" b="1" u="sng" dirty="0" err="1"/>
              <a:t>Zalo</a:t>
            </a:r>
            <a:r>
              <a:rPr lang="es-CO" sz="1600" b="1" u="sng" dirty="0"/>
              <a:t> Fernández: </a:t>
            </a:r>
            <a:r>
              <a:rPr lang="es-CO" sz="1600" b="1" u="sng" dirty="0" err="1"/>
              <a:t>Planner</a:t>
            </a:r>
            <a:r>
              <a:rPr lang="es-CO" sz="1600" b="1" u="sng" dirty="0"/>
              <a:t> estratégico</a:t>
            </a:r>
            <a:br>
              <a:rPr lang="es-CO" sz="1600" b="1" u="sng" dirty="0"/>
            </a:br>
            <a:r>
              <a:rPr lang="es-CO" sz="1600" b="1" u="sng" dirty="0" err="1"/>
              <a:t>Kaori</a:t>
            </a:r>
            <a:r>
              <a:rPr lang="es-CO" sz="1600" b="1" u="sng" dirty="0"/>
              <a:t> </a:t>
            </a:r>
            <a:r>
              <a:rPr lang="es-CO" sz="1600" b="1" u="sng" dirty="0" err="1"/>
              <a:t>Nishisawa</a:t>
            </a:r>
            <a:r>
              <a:rPr lang="es-CO" sz="1600" b="1" u="sng" dirty="0"/>
              <a:t>: Ejecutiva de cuenta</a:t>
            </a:r>
            <a:br>
              <a:rPr lang="es-CO" sz="1600" b="1" u="sng" dirty="0"/>
            </a:br>
            <a:r>
              <a:rPr lang="es-CO" sz="1600" b="1" u="sng" dirty="0"/>
              <a:t>María José García: Ejecutiva de cuenta</a:t>
            </a:r>
            <a:br>
              <a:rPr lang="es-CO" sz="1600" b="1" u="sng" dirty="0"/>
            </a:br>
            <a:r>
              <a:rPr lang="es-CO" sz="1600" b="1" u="sng" dirty="0"/>
              <a:t>Lina Ortiz: Ejecutiva de cuenta</a:t>
            </a:r>
            <a:br>
              <a:rPr lang="es-CO" sz="1600" b="1" u="sng" dirty="0"/>
            </a:br>
            <a:r>
              <a:rPr lang="es-CO" sz="1600" b="1" u="sng" dirty="0"/>
              <a:t>Fredy </a:t>
            </a:r>
            <a:r>
              <a:rPr lang="es-CO" sz="1600" b="1" u="sng" dirty="0" err="1"/>
              <a:t>Munevar</a:t>
            </a:r>
            <a:r>
              <a:rPr lang="es-CO" sz="1600" b="1" u="sng" dirty="0"/>
              <a:t>: Project Manager </a:t>
            </a:r>
            <a:br>
              <a:rPr lang="es-CO" sz="1600" b="1" u="sng" dirty="0"/>
            </a:br>
            <a:r>
              <a:rPr lang="es-CO" sz="1600" b="1" u="sng" dirty="0"/>
              <a:t>Andrés Rojas: Diseñador </a:t>
            </a:r>
            <a:br>
              <a:rPr lang="es-CO" sz="1600" b="1" u="sng" dirty="0"/>
            </a:br>
            <a:r>
              <a:rPr lang="es-CO" sz="1600" b="1" u="sng" dirty="0"/>
              <a:t>Marcela Sánchez: Diseñadora</a:t>
            </a:r>
            <a:br>
              <a:rPr lang="es-CO" sz="1600" b="1" u="sng" dirty="0"/>
            </a:br>
            <a:r>
              <a:rPr lang="es-CO" sz="1600" b="1" u="sng" dirty="0"/>
              <a:t>Felipe </a:t>
            </a:r>
            <a:r>
              <a:rPr lang="es-CO" sz="1600" b="1" u="sng" dirty="0" err="1"/>
              <a:t>Gentl</a:t>
            </a:r>
            <a:r>
              <a:rPr lang="es-CO" sz="1600" b="1" u="sng" dirty="0"/>
              <a:t>: Diseñador </a:t>
            </a:r>
            <a:br>
              <a:rPr lang="es-CO" sz="1600" b="1" u="sng" dirty="0"/>
            </a:br>
            <a:endParaRPr lang="es-CO" sz="1600" b="1" u="sng" dirty="0"/>
          </a:p>
        </p:txBody>
      </p:sp>
      <p:pic>
        <p:nvPicPr>
          <p:cNvPr id="5" name="4 Marcador de posición de imagen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" t="-96069" r="2153" b="-31251"/>
          <a:stretch/>
        </p:blipFill>
        <p:spPr>
          <a:xfrm>
            <a:off x="1043609" y="2636912"/>
            <a:ext cx="4104456" cy="3484756"/>
          </a:xfrm>
        </p:spPr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421769" y="2303282"/>
            <a:ext cx="3044952" cy="2103120"/>
          </a:xfrm>
        </p:spPr>
        <p:txBody>
          <a:bodyPr>
            <a:normAutofit/>
          </a:bodyPr>
          <a:lstStyle/>
          <a:p>
            <a:r>
              <a:rPr lang="es-CO" sz="3600" dirty="0" smtClean="0"/>
              <a:t>ALGUNOS EMPLEADOS </a:t>
            </a:r>
            <a:endParaRPr lang="es-CO" sz="3600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171400"/>
            <a:ext cx="2880320" cy="23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128469" y="791320"/>
            <a:ext cx="3063240" cy="1499616"/>
          </a:xfrm>
        </p:spPr>
        <p:txBody>
          <a:bodyPr>
            <a:normAutofit fontScale="90000"/>
          </a:bodyPr>
          <a:lstStyle/>
          <a:p>
            <a:r>
              <a:rPr lang="es-CO" dirty="0"/>
              <a:t>PARTES INTERESADAS EXTERNAS</a:t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076839" y="1889444"/>
            <a:ext cx="3105145" cy="3835357"/>
          </a:xfrm>
        </p:spPr>
        <p:txBody>
          <a:bodyPr>
            <a:normAutofit/>
          </a:bodyPr>
          <a:lstStyle/>
          <a:p>
            <a:pPr marL="285750" lvl="0" indent="-285750">
              <a:buFont typeface="Wingdings" pitchFamily="2" charset="2"/>
              <a:buChar char="ü"/>
            </a:pPr>
            <a:r>
              <a:rPr lang="es-CO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/>
              <a:t>NOEL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/>
              <a:t>VAN CAMPS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/>
              <a:t>PASTAS DORIA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/>
              <a:t>FERRERO LADM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/>
              <a:t>CREM HELADO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/>
              <a:t>FRITO LAY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/>
              <a:t>LIBERTY SEGUROS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/>
              <a:t>SPEED STICK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/>
              <a:t>COCA COLA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/>
              <a:t>ALPINA</a:t>
            </a:r>
          </a:p>
          <a:p>
            <a:endParaRPr lang="es-CO" dirty="0"/>
          </a:p>
        </p:txBody>
      </p:sp>
      <p:pic>
        <p:nvPicPr>
          <p:cNvPr id="3074" name="Picture 2" descr="C:\Users\PABLO C\AppData\Local\Microsoft\Windows\Temporary Internet Files\Content.IE5\YHQOBT6T\Working_Together_Teamwork_Puzzle_Concep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1916832"/>
            <a:ext cx="2808313" cy="337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011938" y="1386171"/>
            <a:ext cx="3008269" cy="4648941"/>
          </a:xfrm>
        </p:spPr>
        <p:txBody>
          <a:bodyPr>
            <a:normAutofit/>
          </a:bodyPr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CO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SOCIEDAD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Usuarios de </a:t>
            </a:r>
            <a:r>
              <a:rPr lang="es-CO" dirty="0" err="1"/>
              <a:t>smartphones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Consumidores de productos</a:t>
            </a:r>
            <a:br>
              <a:rPr lang="es-CO" dirty="0"/>
            </a:br>
            <a:r>
              <a:rPr lang="es-CO" dirty="0"/>
              <a:t>Niños entre 7 y 13 años</a:t>
            </a:r>
            <a:br>
              <a:rPr lang="es-CO" dirty="0"/>
            </a:br>
            <a:r>
              <a:rPr lang="es-CO" dirty="0"/>
              <a:t>Amas de casa</a:t>
            </a:r>
            <a:br>
              <a:rPr lang="es-CO" dirty="0"/>
            </a:br>
            <a:r>
              <a:rPr lang="es-CO" dirty="0"/>
              <a:t>Internautas</a:t>
            </a:r>
            <a:br>
              <a:rPr lang="es-CO" dirty="0"/>
            </a:br>
            <a:r>
              <a:rPr lang="es-CO" dirty="0"/>
              <a:t>Publicistas</a:t>
            </a:r>
            <a:br>
              <a:rPr lang="es-CO" dirty="0"/>
            </a:br>
            <a:r>
              <a:rPr lang="es-CO" dirty="0"/>
              <a:t>Vendedores</a:t>
            </a:r>
            <a:br>
              <a:rPr lang="es-CO" dirty="0"/>
            </a:br>
            <a:endParaRPr lang="es-CO" dirty="0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/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4602145" y="1440337"/>
            <a:ext cx="3200221" cy="4769412"/>
          </a:xfrm>
        </p:spPr>
        <p:txBody>
          <a:bodyPr/>
          <a:lstStyle/>
          <a:p>
            <a:pPr marL="342900" lvl="0" indent="-342900">
              <a:buFont typeface="Wingdings" pitchFamily="2" charset="2"/>
              <a:buChar char="ü"/>
            </a:pPr>
            <a:r>
              <a:rPr lang="es-CO" sz="20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Acreedores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sz="2000" dirty="0"/>
              <a:t>Socios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sz="2000" dirty="0"/>
              <a:t>Accionistas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sz="2000" dirty="0"/>
              <a:t>Entidades financieras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sz="2000" dirty="0"/>
              <a:t>Inversionistas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sz="2000" dirty="0"/>
              <a:t>Dirección de impuestos y aduanas Nacionales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sz="2000" dirty="0"/>
              <a:t>Mapfre Seguros Generales de Colombia  S.A</a:t>
            </a:r>
            <a:endParaRPr lang="es-CO" sz="2000" dirty="0"/>
          </a:p>
        </p:txBody>
      </p:sp>
      <p:pic>
        <p:nvPicPr>
          <p:cNvPr id="4098" name="Picture 2" descr="C:\Users\PABLO C\AppData\Local\Microsoft\Windows\Temporary Internet Files\Content.IE5\QJ0FEWVG\investiga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4288" y="4005064"/>
            <a:ext cx="1584176" cy="261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01" y="4536670"/>
            <a:ext cx="2880320" cy="23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-60000">
            <a:off x="1118927" y="863413"/>
            <a:ext cx="3063240" cy="406176"/>
          </a:xfrm>
        </p:spPr>
        <p:txBody>
          <a:bodyPr>
            <a:normAutofit fontScale="90000"/>
          </a:bodyPr>
          <a:lstStyle/>
          <a:p>
            <a:endParaRPr lang="es-CO" dirty="0"/>
          </a:p>
        </p:txBody>
      </p:sp>
      <p:pic>
        <p:nvPicPr>
          <p:cNvPr id="5" name="4 Marcador de posición de image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1" r="31341"/>
          <a:stretch>
            <a:fillRect/>
          </a:stretch>
        </p:blipFill>
        <p:spPr/>
      </p:pic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 rot="-60000">
            <a:off x="1131560" y="1262357"/>
            <a:ext cx="3044952" cy="4461967"/>
          </a:xfrm>
        </p:spPr>
        <p:txBody>
          <a:bodyPr>
            <a:normAutofit/>
          </a:bodyPr>
          <a:lstStyle/>
          <a:p>
            <a:pPr lvl="0"/>
            <a:endParaRPr lang="es-CO" dirty="0" smtClean="0"/>
          </a:p>
          <a:p>
            <a:pPr lvl="0"/>
            <a:endParaRPr lang="es-CO" dirty="0"/>
          </a:p>
          <a:p>
            <a:pPr marL="285750" lvl="0" indent="-285750">
              <a:buFont typeface="Wingdings" pitchFamily="2" charset="2"/>
              <a:buChar char="ü"/>
            </a:pPr>
            <a:r>
              <a:rPr lang="es-CO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</a:t>
            </a:r>
            <a:endParaRPr lang="es-CO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l">
              <a:buFont typeface="Wingdings" pitchFamily="2" charset="2"/>
              <a:buChar char="v"/>
            </a:pPr>
            <a:endParaRPr lang="es-CO" dirty="0" smtClean="0"/>
          </a:p>
          <a:p>
            <a:pPr marL="285750" indent="-285750" algn="l">
              <a:buFont typeface="Wingdings" pitchFamily="2" charset="2"/>
              <a:buChar char="v"/>
            </a:pPr>
            <a:endParaRPr lang="es-CO" dirty="0"/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 err="1" smtClean="0"/>
              <a:t>Imaginatio</a:t>
            </a:r>
            <a:r>
              <a:rPr lang="es-CO" dirty="0"/>
              <a:t>: Agencia de marketing Digital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/>
              <a:t>2w: Agencia Digital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 err="1"/>
              <a:t>Manimator</a:t>
            </a:r>
            <a:r>
              <a:rPr lang="es-CO" dirty="0"/>
              <a:t>: Estrategias digitales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 err="1"/>
              <a:t>Activamc</a:t>
            </a:r>
            <a:r>
              <a:rPr lang="es-CO" dirty="0"/>
              <a:t>: Desarrollo y optimización de productos digitales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s-CO" dirty="0"/>
              <a:t> </a:t>
            </a:r>
          </a:p>
          <a:p>
            <a:endParaRPr lang="es-CO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624" y="4365104"/>
            <a:ext cx="2880320" cy="23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113</TotalTime>
  <Words>200</Words>
  <Application>Microsoft Office PowerPoint</Application>
  <PresentationFormat>Presentación en pantalla (4:3)</PresentationFormat>
  <Paragraphs>79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Chincheta</vt:lpstr>
      <vt:lpstr>STAKEHOLDERS</vt:lpstr>
      <vt:lpstr>STAKEHOLDERS</vt:lpstr>
      <vt:lpstr>STAKEHOLDERS</vt:lpstr>
      <vt:lpstr>Presentación de PowerPoint</vt:lpstr>
      <vt:lpstr>PARTES INTERNAS INTERESADAS </vt:lpstr>
      <vt:lpstr>Juan Guerra: Director Creativo Alejandro León: Director de estrategia Katalina Aldana: Directora de redes Sociales Zalo Fernández: Planner estratégico Kaori Nishisawa: Ejecutiva de cuenta María José García: Ejecutiva de cuenta Lina Ortiz: Ejecutiva de cuenta Fredy Munevar: Project Manager  Andrés Rojas: Diseñador  Marcela Sánchez: Diseñadora Felipe Gentl: Diseñador  </vt:lpstr>
      <vt:lpstr>PARTES INTERESADAS EXTERNAS </vt:lpstr>
      <vt:lpstr>SOCIEDAD Usuarios de smartphones Consumidores de productos Niños entre 7 y 13 años Amas de casa Internautas Publicistas Vendedores </vt:lpstr>
      <vt:lpstr>Presentación de PowerPoint</vt:lpstr>
      <vt:lpstr>Proveedores   UNE CLARO MOVISTAR TIGO COLOMBIA HOSTING “diseñador web” HP  Lenovo Servientrega 472 Coordinadora Twitter  Facebook  Instagram     </vt:lpstr>
      <vt:lpstr>GRACIAS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STAKEHOLDERS</dc:title>
  <dc:creator>PABLO C</dc:creator>
  <cp:lastModifiedBy>PABLO C</cp:lastModifiedBy>
  <cp:revision>11</cp:revision>
  <dcterms:created xsi:type="dcterms:W3CDTF">2015-10-19T20:35:39Z</dcterms:created>
  <dcterms:modified xsi:type="dcterms:W3CDTF">2015-10-19T22:28:42Z</dcterms:modified>
</cp:coreProperties>
</file>