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6400" y="1863720"/>
            <a:ext cx="4962240" cy="14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9;p9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50;p9"/>
          <p:cNvSpPr/>
          <p:nvPr/>
        </p:nvSpPr>
        <p:spPr>
          <a:xfrm rot="5400000">
            <a:off x="-100080" y="44488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494C5A-2CE3-4219-8E6C-29FA4E7D5D88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Google Shape;15;p3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23;p5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Google Shape;24;p5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F264DC5-4723-49E4-A168-E7296810E998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;p6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30;p6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41568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0B29C6-E7DC-4AD8-BBC9-B6A13A81DFA0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4;p10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CE84B4-E516-467C-9774-1E77EC177B2A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;p3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;p4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8;p4"/>
          <p:cNvSpPr/>
          <p:nvPr/>
        </p:nvSpPr>
        <p:spPr>
          <a:xfrm rot="5400000">
            <a:off x="-302760" y="92736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1038960" y="1028160"/>
            <a:ext cx="474228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0;p4"/>
          <p:cNvSpPr/>
          <p:nvPr/>
        </p:nvSpPr>
        <p:spPr>
          <a:xfrm>
            <a:off x="19080" y="933840"/>
            <a:ext cx="5306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600" spc="-1" strike="noStrike">
                <a:solidFill>
                  <a:srgbClr val="007bb9"/>
                </a:solidFill>
                <a:latin typeface="Raleway"/>
                <a:ea typeface="Raleway"/>
              </a:rPr>
              <a:t>“</a:t>
            </a:r>
            <a:endParaRPr b="0" lang="en-IN" sz="86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890747-6293-4BEF-80B6-F78505A4A2BD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;p5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4;p5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37E526-0BE9-41D1-86C2-B570E0170F3C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6;p7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37;p7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904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12324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B36EC6-9175-4B05-9D85-9E9CAF2F1C42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7;p1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1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7A0FFD4-0348-4DE9-84CC-2541859DE8B0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44;p8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Google Shape;45;p8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4D976B-2A56-41AD-B9C3-A63557123F46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63;p12"/>
          <p:cNvGrpSpPr/>
          <p:nvPr/>
        </p:nvGrpSpPr>
        <p:grpSpPr>
          <a:xfrm>
            <a:off x="5122440" y="668160"/>
            <a:ext cx="3840120" cy="3893040"/>
            <a:chOff x="5122440" y="668160"/>
            <a:chExt cx="3840120" cy="3893040"/>
          </a:xfrm>
        </p:grpSpPr>
        <p:grpSp>
          <p:nvGrpSpPr>
            <p:cNvPr id="489" name="Google Shape;64;p12"/>
            <p:cNvGrpSpPr/>
            <p:nvPr/>
          </p:nvGrpSpPr>
          <p:grpSpPr>
            <a:xfrm>
              <a:off x="5144040" y="893520"/>
              <a:ext cx="2833200" cy="2963880"/>
              <a:chOff x="5144040" y="893520"/>
              <a:chExt cx="2833200" cy="2963880"/>
            </a:xfrm>
          </p:grpSpPr>
          <p:sp>
            <p:nvSpPr>
              <p:cNvPr id="490" name="Google Shape;65;p12"/>
              <p:cNvSpPr/>
              <p:nvPr/>
            </p:nvSpPr>
            <p:spPr>
              <a:xfrm>
                <a:off x="6323400" y="893520"/>
                <a:ext cx="1653840" cy="2242440"/>
              </a:xfrm>
              <a:custGeom>
                <a:avLst/>
                <a:gdLst/>
                <a:ahLst/>
                <a:rect l="l" t="t" r="r" b="b"/>
                <a:pathLst>
                  <a:path w="2069020" h="2805419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Google Shape;66;p12"/>
              <p:cNvSpPr/>
              <p:nvPr/>
            </p:nvSpPr>
            <p:spPr>
              <a:xfrm>
                <a:off x="7945920" y="3082680"/>
                <a:ext cx="17280" cy="61560"/>
              </a:xfrm>
              <a:custGeom>
                <a:avLst/>
                <a:gdLst/>
                <a:ahLst/>
                <a:rect l="l" t="t" r="r" b="b"/>
                <a:pathLst>
                  <a:path w="21907" h="7724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Google Shape;67;p12"/>
              <p:cNvSpPr/>
              <p:nvPr/>
            </p:nvSpPr>
            <p:spPr>
              <a:xfrm>
                <a:off x="6320880" y="896040"/>
                <a:ext cx="41400" cy="17640"/>
              </a:xfrm>
              <a:custGeom>
                <a:avLst/>
                <a:gdLst/>
                <a:ahLst/>
                <a:rect l="l" t="t" r="r" b="b"/>
                <a:pathLst>
                  <a:path w="52292" h="22389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Google Shape;68;p12"/>
              <p:cNvSpPr/>
              <p:nvPr/>
            </p:nvSpPr>
            <p:spPr>
              <a:xfrm>
                <a:off x="6309000" y="901800"/>
                <a:ext cx="1653840" cy="2242440"/>
              </a:xfrm>
              <a:custGeom>
                <a:avLst/>
                <a:gdLst/>
                <a:ahLst/>
                <a:rect l="l" t="t" r="r" b="b"/>
                <a:pathLst>
                  <a:path w="2069115" h="2805383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69;p12"/>
              <p:cNvSpPr/>
              <p:nvPr/>
            </p:nvSpPr>
            <p:spPr>
              <a:xfrm>
                <a:off x="6306480" y="903600"/>
                <a:ext cx="1653840" cy="2242440"/>
              </a:xfrm>
              <a:custGeom>
                <a:avLst/>
                <a:gdLst/>
                <a:ahLst/>
                <a:rect l="l" t="t" r="r" b="b"/>
                <a:pathLst>
                  <a:path w="2069020" h="2805423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Google Shape;70;p12"/>
              <p:cNvSpPr/>
              <p:nvPr/>
            </p:nvSpPr>
            <p:spPr>
              <a:xfrm>
                <a:off x="6326280" y="929880"/>
                <a:ext cx="1613160" cy="2137320"/>
              </a:xfrm>
              <a:custGeom>
                <a:avLst/>
                <a:gdLst/>
                <a:ahLst/>
                <a:rect l="l" t="t" r="r" b="b"/>
                <a:pathLst>
                  <a:path w="2018061" h="2673878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Google Shape;71;p12"/>
              <p:cNvSpPr/>
              <p:nvPr/>
            </p:nvSpPr>
            <p:spPr>
              <a:xfrm>
                <a:off x="6326280" y="929160"/>
                <a:ext cx="1613160" cy="2137320"/>
              </a:xfrm>
              <a:custGeom>
                <a:avLst/>
                <a:gdLst/>
                <a:ahLst/>
                <a:rect l="l" t="t" r="r" b="b"/>
                <a:pathLst>
                  <a:path w="2018061" h="2673785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Google Shape;72;p12"/>
              <p:cNvSpPr/>
              <p:nvPr/>
            </p:nvSpPr>
            <p:spPr>
              <a:xfrm>
                <a:off x="5144040" y="2269440"/>
                <a:ext cx="2750760" cy="1587960"/>
              </a:xfrm>
              <a:custGeom>
                <a:avLst/>
                <a:gdLst/>
                <a:ahLst/>
                <a:rect l="l" t="t" r="r" b="b"/>
                <a:pathLst>
                  <a:path w="3440851" h="1986608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Google Shape;73;p12"/>
              <p:cNvSpPr/>
              <p:nvPr/>
            </p:nvSpPr>
            <p:spPr>
              <a:xfrm>
                <a:off x="5178600" y="2248560"/>
                <a:ext cx="2750760" cy="1588320"/>
              </a:xfrm>
              <a:custGeom>
                <a:avLst/>
                <a:gdLst/>
                <a:ahLst/>
                <a:rect l="l" t="t" r="r" b="b"/>
                <a:pathLst>
                  <a:path w="3440892" h="1987084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Google Shape;74;p12"/>
              <p:cNvSpPr/>
              <p:nvPr/>
            </p:nvSpPr>
            <p:spPr>
              <a:xfrm>
                <a:off x="5178600" y="2869560"/>
                <a:ext cx="33120" cy="29160"/>
              </a:xfrm>
              <a:custGeom>
                <a:avLst/>
                <a:gdLst/>
                <a:ahLst/>
                <a:rect l="l" t="t" r="r" b="b"/>
                <a:pathLst>
                  <a:path w="41719" h="37052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Google Shape;75;p12"/>
              <p:cNvSpPr/>
              <p:nvPr/>
            </p:nvSpPr>
            <p:spPr>
              <a:xfrm>
                <a:off x="7904880" y="3159720"/>
                <a:ext cx="24480" cy="32040"/>
              </a:xfrm>
              <a:custGeom>
                <a:avLst/>
                <a:gdLst/>
                <a:ahLst/>
                <a:rect l="l" t="t" r="r" b="b"/>
                <a:pathLst>
                  <a:path w="30860" h="40671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Google Shape;76;p12"/>
              <p:cNvSpPr/>
              <p:nvPr/>
            </p:nvSpPr>
            <p:spPr>
              <a:xfrm>
                <a:off x="5178600" y="2224080"/>
                <a:ext cx="2750760" cy="1587960"/>
              </a:xfrm>
              <a:custGeom>
                <a:avLst/>
                <a:gdLst/>
                <a:ahLst/>
                <a:rect l="l" t="t" r="r" b="b"/>
                <a:pathLst>
                  <a:path w="3440892" h="1986618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Google Shape;77;p12"/>
              <p:cNvSpPr/>
              <p:nvPr/>
            </p:nvSpPr>
            <p:spPr>
              <a:xfrm>
                <a:off x="5178600" y="2220120"/>
                <a:ext cx="2750760" cy="1587960"/>
              </a:xfrm>
              <a:custGeom>
                <a:avLst/>
                <a:gdLst/>
                <a:ahLst/>
                <a:rect l="l" t="t" r="r" b="b"/>
                <a:pathLst>
                  <a:path w="3440892" h="1986608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Google Shape;78;p12"/>
              <p:cNvSpPr/>
              <p:nvPr/>
            </p:nvSpPr>
            <p:spPr>
              <a:xfrm>
                <a:off x="6147720" y="23382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Google Shape;79;p12"/>
              <p:cNvSpPr/>
              <p:nvPr/>
            </p:nvSpPr>
            <p:spPr>
              <a:xfrm>
                <a:off x="6251400" y="2397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Google Shape;80;p12"/>
              <p:cNvSpPr/>
              <p:nvPr/>
            </p:nvSpPr>
            <p:spPr>
              <a:xfrm>
                <a:off x="6356160" y="24588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12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Google Shape;81;p12"/>
              <p:cNvSpPr/>
              <p:nvPr/>
            </p:nvSpPr>
            <p:spPr>
              <a:xfrm>
                <a:off x="6458760" y="2517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82;p12"/>
              <p:cNvSpPr/>
              <p:nvPr/>
            </p:nvSpPr>
            <p:spPr>
              <a:xfrm>
                <a:off x="6562800" y="2577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Google Shape;83;p12"/>
              <p:cNvSpPr/>
              <p:nvPr/>
            </p:nvSpPr>
            <p:spPr>
              <a:xfrm>
                <a:off x="6666480" y="2637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84;p12"/>
              <p:cNvSpPr/>
              <p:nvPr/>
            </p:nvSpPr>
            <p:spPr>
              <a:xfrm>
                <a:off x="6770160" y="26974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549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85;p12"/>
              <p:cNvSpPr/>
              <p:nvPr/>
            </p:nvSpPr>
            <p:spPr>
              <a:xfrm>
                <a:off x="6873840" y="2757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38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Google Shape;86;p12"/>
              <p:cNvSpPr/>
              <p:nvPr/>
            </p:nvSpPr>
            <p:spPr>
              <a:xfrm>
                <a:off x="6977880" y="28173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Google Shape;87;p12"/>
              <p:cNvSpPr/>
              <p:nvPr/>
            </p:nvSpPr>
            <p:spPr>
              <a:xfrm>
                <a:off x="7081560" y="28774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Google Shape;88;p12"/>
              <p:cNvSpPr/>
              <p:nvPr/>
            </p:nvSpPr>
            <p:spPr>
              <a:xfrm>
                <a:off x="7185240" y="29372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46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Google Shape;89;p12"/>
              <p:cNvSpPr/>
              <p:nvPr/>
            </p:nvSpPr>
            <p:spPr>
              <a:xfrm>
                <a:off x="7288920" y="29973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Google Shape;90;p12"/>
              <p:cNvSpPr/>
              <p:nvPr/>
            </p:nvSpPr>
            <p:spPr>
              <a:xfrm>
                <a:off x="7392600" y="30571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91;p12"/>
              <p:cNvSpPr/>
              <p:nvPr/>
            </p:nvSpPr>
            <p:spPr>
              <a:xfrm>
                <a:off x="7496640" y="3116880"/>
                <a:ext cx="226080" cy="130320"/>
              </a:xfrm>
              <a:custGeom>
                <a:avLst/>
                <a:gdLst/>
                <a:ahLst/>
                <a:rect l="l" t="t" r="r" b="b"/>
                <a:pathLst>
                  <a:path w="283033" h="163345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Google Shape;92;p12"/>
              <p:cNvSpPr/>
              <p:nvPr/>
            </p:nvSpPr>
            <p:spPr>
              <a:xfrm>
                <a:off x="6201000" y="24850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Google Shape;93;p12"/>
              <p:cNvSpPr/>
              <p:nvPr/>
            </p:nvSpPr>
            <p:spPr>
              <a:xfrm>
                <a:off x="6304680" y="254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548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94;p12"/>
              <p:cNvSpPr/>
              <p:nvPr/>
            </p:nvSpPr>
            <p:spPr>
              <a:xfrm>
                <a:off x="6408720" y="2604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Google Shape;95;p12"/>
              <p:cNvSpPr/>
              <p:nvPr/>
            </p:nvSpPr>
            <p:spPr>
              <a:xfrm>
                <a:off x="6512760" y="26650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Google Shape;96;p12"/>
              <p:cNvSpPr/>
              <p:nvPr/>
            </p:nvSpPr>
            <p:spPr>
              <a:xfrm>
                <a:off x="6615720" y="272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Google Shape;97;p12"/>
              <p:cNvSpPr/>
              <p:nvPr/>
            </p:nvSpPr>
            <p:spPr>
              <a:xfrm>
                <a:off x="6719760" y="2784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98;p12"/>
              <p:cNvSpPr/>
              <p:nvPr/>
            </p:nvSpPr>
            <p:spPr>
              <a:xfrm>
                <a:off x="6823800" y="2844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Google Shape;99;p12"/>
              <p:cNvSpPr/>
              <p:nvPr/>
            </p:nvSpPr>
            <p:spPr>
              <a:xfrm>
                <a:off x="6927840" y="290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100;p12"/>
              <p:cNvSpPr/>
              <p:nvPr/>
            </p:nvSpPr>
            <p:spPr>
              <a:xfrm>
                <a:off x="7031520" y="2964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307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101;p12"/>
              <p:cNvSpPr/>
              <p:nvPr/>
            </p:nvSpPr>
            <p:spPr>
              <a:xfrm>
                <a:off x="7135560" y="3024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64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Google Shape;102;p12"/>
              <p:cNvSpPr/>
              <p:nvPr/>
            </p:nvSpPr>
            <p:spPr>
              <a:xfrm>
                <a:off x="7239240" y="308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15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103;p12"/>
              <p:cNvSpPr/>
              <p:nvPr/>
            </p:nvSpPr>
            <p:spPr>
              <a:xfrm>
                <a:off x="7343640" y="3144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104;p12"/>
              <p:cNvSpPr/>
              <p:nvPr/>
            </p:nvSpPr>
            <p:spPr>
              <a:xfrm>
                <a:off x="6046920" y="2396160"/>
                <a:ext cx="226080" cy="130320"/>
              </a:xfrm>
              <a:custGeom>
                <a:avLst/>
                <a:gdLst/>
                <a:ahLst/>
                <a:rect l="l" t="t" r="r" b="b"/>
                <a:pathLst>
                  <a:path w="283047" h="163399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Google Shape;105;p12"/>
              <p:cNvSpPr/>
              <p:nvPr/>
            </p:nvSpPr>
            <p:spPr>
              <a:xfrm>
                <a:off x="7373160" y="3204720"/>
                <a:ext cx="249840" cy="159120"/>
              </a:xfrm>
              <a:custGeom>
                <a:avLst/>
                <a:gdLst/>
                <a:ahLst/>
                <a:rect l="l" t="t" r="r" b="b"/>
                <a:pathLst>
                  <a:path w="313122" h="199558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Google Shape;106;p12"/>
              <p:cNvSpPr/>
              <p:nvPr/>
            </p:nvSpPr>
            <p:spPr>
              <a:xfrm>
                <a:off x="5745600" y="25707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Google Shape;107;p12"/>
              <p:cNvSpPr/>
              <p:nvPr/>
            </p:nvSpPr>
            <p:spPr>
              <a:xfrm>
                <a:off x="5849280" y="26305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Google Shape;108;p12"/>
              <p:cNvSpPr/>
              <p:nvPr/>
            </p:nvSpPr>
            <p:spPr>
              <a:xfrm>
                <a:off x="5952240" y="2690280"/>
                <a:ext cx="176040" cy="101160"/>
              </a:xfrm>
              <a:custGeom>
                <a:avLst/>
                <a:gdLst/>
                <a:ahLst/>
                <a:rect l="l" t="t" r="r" b="b"/>
                <a:pathLst>
                  <a:path w="220563" h="127189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Google Shape;109;p12"/>
              <p:cNvSpPr/>
              <p:nvPr/>
            </p:nvSpPr>
            <p:spPr>
              <a:xfrm>
                <a:off x="6833880" y="3198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Google Shape;110;p12"/>
              <p:cNvSpPr/>
              <p:nvPr/>
            </p:nvSpPr>
            <p:spPr>
              <a:xfrm>
                <a:off x="6937560" y="3258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Google Shape;111;p12"/>
              <p:cNvSpPr/>
              <p:nvPr/>
            </p:nvSpPr>
            <p:spPr>
              <a:xfrm>
                <a:off x="7040880" y="33184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51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Google Shape;112;p12"/>
              <p:cNvSpPr/>
              <p:nvPr/>
            </p:nvSpPr>
            <p:spPr>
              <a:xfrm>
                <a:off x="7144200" y="3378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46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Google Shape;113;p12"/>
              <p:cNvSpPr/>
              <p:nvPr/>
            </p:nvSpPr>
            <p:spPr>
              <a:xfrm>
                <a:off x="6056280" y="2750040"/>
                <a:ext cx="202680" cy="116640"/>
              </a:xfrm>
              <a:custGeom>
                <a:avLst/>
                <a:gdLst/>
                <a:ahLst/>
                <a:rect l="l" t="t" r="r" b="b"/>
                <a:pathLst>
                  <a:path w="253854" h="14654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Google Shape;114;p12"/>
              <p:cNvSpPr/>
              <p:nvPr/>
            </p:nvSpPr>
            <p:spPr>
              <a:xfrm>
                <a:off x="6703560" y="3123720"/>
                <a:ext cx="202680" cy="116640"/>
              </a:xfrm>
              <a:custGeom>
                <a:avLst/>
                <a:gdLst/>
                <a:ahLst/>
                <a:rect l="l" t="t" r="r" b="b"/>
                <a:pathLst>
                  <a:path w="253901" h="146525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115;p12"/>
              <p:cNvSpPr/>
              <p:nvPr/>
            </p:nvSpPr>
            <p:spPr>
              <a:xfrm>
                <a:off x="6186240" y="2824920"/>
                <a:ext cx="590040" cy="340560"/>
              </a:xfrm>
              <a:custGeom>
                <a:avLst/>
                <a:gdLst/>
                <a:ahLst/>
                <a:rect l="l" t="t" r="r" b="b"/>
                <a:pathLst>
                  <a:path w="738494" h="42624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Google Shape;116;p12"/>
              <p:cNvSpPr/>
              <p:nvPr/>
            </p:nvSpPr>
            <p:spPr>
              <a:xfrm>
                <a:off x="6128640" y="2559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Google Shape;117;p12"/>
              <p:cNvSpPr/>
              <p:nvPr/>
            </p:nvSpPr>
            <p:spPr>
              <a:xfrm>
                <a:off x="6232320" y="26193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118;p12"/>
              <p:cNvSpPr/>
              <p:nvPr/>
            </p:nvSpPr>
            <p:spPr>
              <a:xfrm>
                <a:off x="6336000" y="26791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64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Google Shape;119;p12"/>
              <p:cNvSpPr/>
              <p:nvPr/>
            </p:nvSpPr>
            <p:spPr>
              <a:xfrm>
                <a:off x="6439680" y="27388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25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Google Shape;120;p12"/>
              <p:cNvSpPr/>
              <p:nvPr/>
            </p:nvSpPr>
            <p:spPr>
              <a:xfrm>
                <a:off x="6543360" y="27990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64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Google Shape;121;p12"/>
              <p:cNvSpPr/>
              <p:nvPr/>
            </p:nvSpPr>
            <p:spPr>
              <a:xfrm>
                <a:off x="6646680" y="28587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Google Shape;122;p12"/>
              <p:cNvSpPr/>
              <p:nvPr/>
            </p:nvSpPr>
            <p:spPr>
              <a:xfrm>
                <a:off x="6750360" y="29185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Google Shape;123;p12"/>
              <p:cNvSpPr/>
              <p:nvPr/>
            </p:nvSpPr>
            <p:spPr>
              <a:xfrm>
                <a:off x="6853680" y="29782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124;p12"/>
              <p:cNvSpPr/>
              <p:nvPr/>
            </p:nvSpPr>
            <p:spPr>
              <a:xfrm>
                <a:off x="6957720" y="30380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37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Google Shape;125;p12"/>
              <p:cNvSpPr/>
              <p:nvPr/>
            </p:nvSpPr>
            <p:spPr>
              <a:xfrm>
                <a:off x="7061400" y="30981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Google Shape;126;p12"/>
              <p:cNvSpPr/>
              <p:nvPr/>
            </p:nvSpPr>
            <p:spPr>
              <a:xfrm>
                <a:off x="7165080" y="31575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5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Google Shape;127;p12"/>
              <p:cNvSpPr/>
              <p:nvPr/>
            </p:nvSpPr>
            <p:spPr>
              <a:xfrm>
                <a:off x="7268760" y="3217680"/>
                <a:ext cx="176400" cy="101520"/>
              </a:xfrm>
              <a:custGeom>
                <a:avLst/>
                <a:gdLst/>
                <a:ahLst/>
                <a:rect l="l" t="t" r="r" b="b"/>
                <a:pathLst>
                  <a:path w="221039" h="12737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Google Shape;128;p12"/>
              <p:cNvSpPr/>
              <p:nvPr/>
            </p:nvSpPr>
            <p:spPr>
              <a:xfrm>
                <a:off x="5946480" y="2454480"/>
                <a:ext cx="254160" cy="146520"/>
              </a:xfrm>
              <a:custGeom>
                <a:avLst/>
                <a:gdLst/>
                <a:ahLst/>
                <a:rect l="l" t="t" r="r" b="b"/>
                <a:pathLst>
                  <a:path w="318480" h="18380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Google Shape;129;p12"/>
              <p:cNvSpPr/>
              <p:nvPr/>
            </p:nvSpPr>
            <p:spPr>
              <a:xfrm>
                <a:off x="5976720" y="25876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Google Shape;130;p12"/>
              <p:cNvSpPr/>
              <p:nvPr/>
            </p:nvSpPr>
            <p:spPr>
              <a:xfrm>
                <a:off x="6080040" y="26474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Google Shape;131;p12"/>
              <p:cNvSpPr/>
              <p:nvPr/>
            </p:nvSpPr>
            <p:spPr>
              <a:xfrm>
                <a:off x="6183720" y="27075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Google Shape;132;p12"/>
              <p:cNvSpPr/>
              <p:nvPr/>
            </p:nvSpPr>
            <p:spPr>
              <a:xfrm>
                <a:off x="6287400" y="27673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8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Google Shape;133;p12"/>
              <p:cNvSpPr/>
              <p:nvPr/>
            </p:nvSpPr>
            <p:spPr>
              <a:xfrm>
                <a:off x="6391080" y="28274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334" h="127131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Google Shape;134;p12"/>
              <p:cNvSpPr/>
              <p:nvPr/>
            </p:nvSpPr>
            <p:spPr>
              <a:xfrm>
                <a:off x="6494760" y="2886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Google Shape;135;p12"/>
              <p:cNvSpPr/>
              <p:nvPr/>
            </p:nvSpPr>
            <p:spPr>
              <a:xfrm>
                <a:off x="6598440" y="2946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Google Shape;136;p12"/>
              <p:cNvSpPr/>
              <p:nvPr/>
            </p:nvSpPr>
            <p:spPr>
              <a:xfrm>
                <a:off x="6702120" y="3006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Google Shape;137;p12"/>
              <p:cNvSpPr/>
              <p:nvPr/>
            </p:nvSpPr>
            <p:spPr>
              <a:xfrm>
                <a:off x="6805440" y="3066480"/>
                <a:ext cx="176040" cy="101160"/>
              </a:xfrm>
              <a:custGeom>
                <a:avLst/>
                <a:gdLst/>
                <a:ahLst/>
                <a:rect l="l" t="t" r="r" b="b"/>
                <a:pathLst>
                  <a:path w="220517" h="126979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Google Shape;138;p12"/>
              <p:cNvSpPr/>
              <p:nvPr/>
            </p:nvSpPr>
            <p:spPr>
              <a:xfrm>
                <a:off x="6909120" y="31262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Google Shape;139;p12"/>
              <p:cNvSpPr/>
              <p:nvPr/>
            </p:nvSpPr>
            <p:spPr>
              <a:xfrm>
                <a:off x="7012800" y="31860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Google Shape;140;p12"/>
              <p:cNvSpPr/>
              <p:nvPr/>
            </p:nvSpPr>
            <p:spPr>
              <a:xfrm>
                <a:off x="7116480" y="3246120"/>
                <a:ext cx="304200" cy="175320"/>
              </a:xfrm>
              <a:custGeom>
                <a:avLst/>
                <a:gdLst/>
                <a:ahLst/>
                <a:rect l="l" t="t" r="r" b="b"/>
                <a:pathLst>
                  <a:path w="380989" h="219907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Google Shape;141;p12"/>
              <p:cNvSpPr/>
              <p:nvPr/>
            </p:nvSpPr>
            <p:spPr>
              <a:xfrm>
                <a:off x="5846400" y="2512800"/>
                <a:ext cx="202680" cy="116640"/>
              </a:xfrm>
              <a:custGeom>
                <a:avLst/>
                <a:gdLst/>
                <a:ahLst/>
                <a:rect l="l" t="t" r="r" b="b"/>
                <a:pathLst>
                  <a:path w="253901" h="146525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Google Shape;142;p12"/>
              <p:cNvSpPr/>
              <p:nvPr/>
            </p:nvSpPr>
            <p:spPr>
              <a:xfrm>
                <a:off x="6252120" y="2298600"/>
                <a:ext cx="1539360" cy="888480"/>
              </a:xfrm>
              <a:custGeom>
                <a:avLst/>
                <a:gdLst/>
                <a:ahLst/>
                <a:rect l="l" t="t" r="r" b="b"/>
                <a:pathLst>
                  <a:path w="1926000" h="1111651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Google Shape;143;p12"/>
              <p:cNvSpPr/>
              <p:nvPr/>
            </p:nvSpPr>
            <p:spPr>
              <a:xfrm>
                <a:off x="5656320" y="2862360"/>
                <a:ext cx="1160280" cy="669600"/>
              </a:xfrm>
              <a:custGeom>
                <a:avLst/>
                <a:gdLst/>
                <a:ahLst/>
                <a:rect l="l" t="t" r="r" b="b"/>
                <a:pathLst>
                  <a:path w="1451798" h="838156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Google Shape;144;p12"/>
              <p:cNvSpPr/>
              <p:nvPr/>
            </p:nvSpPr>
            <p:spPr>
              <a:xfrm>
                <a:off x="5657040" y="2870640"/>
                <a:ext cx="1158840" cy="661680"/>
              </a:xfrm>
              <a:custGeom>
                <a:avLst/>
                <a:gdLst/>
                <a:ahLst/>
                <a:rect l="l" t="t" r="r" b="b"/>
                <a:pathLst>
                  <a:path w="1449895" h="828048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Google Shape;145;p12"/>
              <p:cNvSpPr/>
              <p:nvPr/>
            </p:nvSpPr>
            <p:spPr>
              <a:xfrm>
                <a:off x="6357240" y="2223360"/>
                <a:ext cx="1492920" cy="898200"/>
              </a:xfrm>
              <a:custGeom>
                <a:avLst/>
                <a:gdLst/>
                <a:ahLst/>
                <a:rect l="l" t="t" r="r" b="b"/>
                <a:pathLst>
                  <a:path w="1867947" h="1123828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Google Shape;146;p12"/>
              <p:cNvSpPr/>
              <p:nvPr/>
            </p:nvSpPr>
            <p:spPr>
              <a:xfrm>
                <a:off x="6440400" y="1106640"/>
                <a:ext cx="525240" cy="352080"/>
              </a:xfrm>
              <a:custGeom>
                <a:avLst/>
                <a:gdLst/>
                <a:ahLst/>
                <a:rect l="l" t="t" r="r" b="b"/>
                <a:pathLst>
                  <a:path w="657230" h="440903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Google Shape;147;p12"/>
              <p:cNvSpPr/>
              <p:nvPr/>
            </p:nvSpPr>
            <p:spPr>
              <a:xfrm>
                <a:off x="6443280" y="120996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70" h="322282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Google Shape;148;p12"/>
              <p:cNvSpPr/>
              <p:nvPr/>
            </p:nvSpPr>
            <p:spPr>
              <a:xfrm>
                <a:off x="6443280" y="127692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70" h="322194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Google Shape;149;p12"/>
              <p:cNvSpPr/>
              <p:nvPr/>
            </p:nvSpPr>
            <p:spPr>
              <a:xfrm>
                <a:off x="6443280" y="1343880"/>
                <a:ext cx="320400" cy="216360"/>
              </a:xfrm>
              <a:custGeom>
                <a:avLst/>
                <a:gdLst/>
                <a:ahLst/>
                <a:rect l="l" t="t" r="r" b="b"/>
                <a:pathLst>
                  <a:path w="401289" h="270998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Google Shape;150;p12"/>
              <p:cNvSpPr/>
              <p:nvPr/>
            </p:nvSpPr>
            <p:spPr>
              <a:xfrm>
                <a:off x="6440400" y="1811160"/>
                <a:ext cx="525240" cy="352080"/>
              </a:xfrm>
              <a:custGeom>
                <a:avLst/>
                <a:gdLst/>
                <a:ahLst/>
                <a:rect l="l" t="t" r="r" b="b"/>
                <a:pathLst>
                  <a:path w="657231" h="440923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Google Shape;151;p12"/>
              <p:cNvSpPr/>
              <p:nvPr/>
            </p:nvSpPr>
            <p:spPr>
              <a:xfrm>
                <a:off x="6443280" y="191448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68" h="322274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Google Shape;152;p12"/>
              <p:cNvSpPr/>
              <p:nvPr/>
            </p:nvSpPr>
            <p:spPr>
              <a:xfrm>
                <a:off x="6443280" y="198144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68" h="322283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Google Shape;153;p12"/>
              <p:cNvSpPr/>
              <p:nvPr/>
            </p:nvSpPr>
            <p:spPr>
              <a:xfrm>
                <a:off x="6443280" y="2048760"/>
                <a:ext cx="320400" cy="216360"/>
              </a:xfrm>
              <a:custGeom>
                <a:avLst/>
                <a:gdLst/>
                <a:ahLst/>
                <a:rect l="l" t="t" r="r" b="b"/>
                <a:pathLst>
                  <a:path w="401289" h="271152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Google Shape;154;p12"/>
              <p:cNvSpPr/>
              <p:nvPr/>
            </p:nvSpPr>
            <p:spPr>
              <a:xfrm>
                <a:off x="7089480" y="2206080"/>
                <a:ext cx="713880" cy="662400"/>
              </a:xfrm>
              <a:custGeom>
                <a:avLst/>
                <a:gdLst/>
                <a:ahLst/>
                <a:rect l="l" t="t" r="r" b="b"/>
                <a:pathLst>
                  <a:path w="893444" h="828868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Google Shape;155;p12"/>
              <p:cNvSpPr/>
              <p:nvPr/>
            </p:nvSpPr>
            <p:spPr>
              <a:xfrm>
                <a:off x="6443280" y="1448640"/>
                <a:ext cx="503640" cy="586080"/>
              </a:xfrm>
              <a:custGeom>
                <a:avLst/>
                <a:gdLst/>
                <a:ahLst/>
                <a:rect l="l" t="t" r="r" b="b"/>
                <a:pathLst>
                  <a:path w="630461" h="733619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Google Shape;156;p12"/>
              <p:cNvSpPr/>
              <p:nvPr/>
            </p:nvSpPr>
            <p:spPr>
              <a:xfrm>
                <a:off x="7089480" y="2238120"/>
                <a:ext cx="713880" cy="630360"/>
              </a:xfrm>
              <a:custGeom>
                <a:avLst/>
                <a:gdLst/>
                <a:ahLst/>
                <a:rect l="l" t="t" r="r" b="b"/>
                <a:pathLst>
                  <a:path w="893445" h="78895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Google Shape;157;p12"/>
              <p:cNvSpPr/>
              <p:nvPr/>
            </p:nvSpPr>
            <p:spPr>
              <a:xfrm>
                <a:off x="7369920" y="2231280"/>
                <a:ext cx="7200" cy="386640"/>
              </a:xfrm>
              <a:custGeom>
                <a:avLst/>
                <a:gdLst/>
                <a:ahLst/>
                <a:rect l="l" t="t" r="r" b="b"/>
                <a:pathLst>
                  <a:path w="9525" h="483869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Google Shape;158;p12"/>
              <p:cNvSpPr/>
              <p:nvPr/>
            </p:nvSpPr>
            <p:spPr>
              <a:xfrm>
                <a:off x="7588440" y="2475720"/>
                <a:ext cx="7200" cy="267840"/>
              </a:xfrm>
              <a:custGeom>
                <a:avLst/>
                <a:gdLst/>
                <a:ahLst/>
                <a:rect l="l" t="t" r="r" b="b"/>
                <a:pathLst>
                  <a:path w="9525" h="335661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Google Shape;159;p12"/>
              <p:cNvSpPr/>
              <p:nvPr/>
            </p:nvSpPr>
            <p:spPr>
              <a:xfrm>
                <a:off x="7089480" y="2206080"/>
                <a:ext cx="713880" cy="272880"/>
              </a:xfrm>
              <a:custGeom>
                <a:avLst/>
                <a:gdLst/>
                <a:ahLst/>
                <a:rect l="l" t="t" r="r" b="b"/>
                <a:pathLst>
                  <a:path w="893349" h="34180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Google Shape;160;p12"/>
              <p:cNvSpPr/>
              <p:nvPr/>
            </p:nvSpPr>
            <p:spPr>
              <a:xfrm rot="19798200">
                <a:off x="7355880" y="2207520"/>
                <a:ext cx="27360" cy="47160"/>
              </a:xfrm>
              <a:custGeom>
                <a:avLst/>
                <a:gdLst/>
                <a:ahLst/>
                <a:rect l="l" t="t" r="r" b="b"/>
                <a:pathLst>
                  <a:path w="34480" h="59626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Google Shape;161;p12"/>
              <p:cNvSpPr/>
              <p:nvPr/>
            </p:nvSpPr>
            <p:spPr>
              <a:xfrm rot="19810200">
                <a:off x="7800120" y="2342880"/>
                <a:ext cx="27360" cy="4752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Google Shape;162;p12"/>
              <p:cNvSpPr/>
              <p:nvPr/>
            </p:nvSpPr>
            <p:spPr>
              <a:xfrm rot="19810200">
                <a:off x="7584480" y="2454480"/>
                <a:ext cx="27360" cy="4752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Google Shape;163;p12"/>
              <p:cNvSpPr/>
              <p:nvPr/>
            </p:nvSpPr>
            <p:spPr>
              <a:xfrm rot="19810200">
                <a:off x="7083360" y="2229120"/>
                <a:ext cx="27360" cy="4752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Google Shape;164;p12"/>
              <p:cNvSpPr/>
              <p:nvPr/>
            </p:nvSpPr>
            <p:spPr>
              <a:xfrm>
                <a:off x="7072560" y="1691640"/>
                <a:ext cx="44280" cy="180360"/>
              </a:xfrm>
              <a:custGeom>
                <a:avLst/>
                <a:gdLst/>
                <a:ahLst/>
                <a:rect l="l" t="t" r="r" b="b"/>
                <a:pathLst>
                  <a:path w="55632" h="226128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Google Shape;165;p12"/>
              <p:cNvSpPr/>
              <p:nvPr/>
            </p:nvSpPr>
            <p:spPr>
              <a:xfrm>
                <a:off x="7139880" y="1584360"/>
                <a:ext cx="44280" cy="326880"/>
              </a:xfrm>
              <a:custGeom>
                <a:avLst/>
                <a:gdLst/>
                <a:ahLst/>
                <a:rect l="l" t="t" r="r" b="b"/>
                <a:pathLst>
                  <a:path w="55722" h="409197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Google Shape;166;p12"/>
              <p:cNvSpPr/>
              <p:nvPr/>
            </p:nvSpPr>
            <p:spPr>
              <a:xfrm>
                <a:off x="7274880" y="1689840"/>
                <a:ext cx="44280" cy="298800"/>
              </a:xfrm>
              <a:custGeom>
                <a:avLst/>
                <a:gdLst/>
                <a:ahLst/>
                <a:rect l="l" t="t" r="r" b="b"/>
                <a:pathLst>
                  <a:path w="55625" h="37424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Google Shape;167;p12"/>
              <p:cNvSpPr/>
              <p:nvPr/>
            </p:nvSpPr>
            <p:spPr>
              <a:xfrm>
                <a:off x="7342200" y="1773360"/>
                <a:ext cx="44280" cy="254160"/>
              </a:xfrm>
              <a:custGeom>
                <a:avLst/>
                <a:gdLst/>
                <a:ahLst/>
                <a:rect l="l" t="t" r="r" b="b"/>
                <a:pathLst>
                  <a:path w="55627" h="318519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Google Shape;168;p12"/>
              <p:cNvSpPr/>
              <p:nvPr/>
            </p:nvSpPr>
            <p:spPr>
              <a:xfrm>
                <a:off x="7476480" y="1959120"/>
                <a:ext cx="44280" cy="146160"/>
              </a:xfrm>
              <a:custGeom>
                <a:avLst/>
                <a:gdLst/>
                <a:ahLst/>
                <a:rect l="l" t="t" r="r" b="b"/>
                <a:pathLst>
                  <a:path w="55632" h="183161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Google Shape;169;p12"/>
              <p:cNvSpPr/>
              <p:nvPr/>
            </p:nvSpPr>
            <p:spPr>
              <a:xfrm>
                <a:off x="7543800" y="1743480"/>
                <a:ext cx="44280" cy="400680"/>
              </a:xfrm>
              <a:custGeom>
                <a:avLst/>
                <a:gdLst/>
                <a:ahLst/>
                <a:rect l="l" t="t" r="r" b="b"/>
                <a:pathLst>
                  <a:path w="55722" h="501818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Google Shape;170;p12"/>
              <p:cNvSpPr/>
              <p:nvPr/>
            </p:nvSpPr>
            <p:spPr>
              <a:xfrm>
                <a:off x="7708320" y="2093040"/>
                <a:ext cx="44280" cy="146160"/>
              </a:xfrm>
              <a:custGeom>
                <a:avLst/>
                <a:gdLst/>
                <a:ahLst/>
                <a:rect l="l" t="t" r="r" b="b"/>
                <a:pathLst>
                  <a:path w="55722" h="183106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Google Shape;171;p12"/>
              <p:cNvSpPr/>
              <p:nvPr/>
            </p:nvSpPr>
            <p:spPr>
              <a:xfrm>
                <a:off x="7776000" y="2097720"/>
                <a:ext cx="44280" cy="180360"/>
              </a:xfrm>
              <a:custGeom>
                <a:avLst/>
                <a:gdLst/>
                <a:ahLst/>
                <a:rect l="l" t="t" r="r" b="b"/>
                <a:pathLst>
                  <a:path w="55727" h="22616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7" name="Google Shape;172;p12"/>
            <p:cNvSpPr/>
            <p:nvPr/>
          </p:nvSpPr>
          <p:spPr>
            <a:xfrm>
              <a:off x="6986520" y="3342600"/>
              <a:ext cx="1788840" cy="10324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173;p12"/>
            <p:cNvSpPr/>
            <p:nvPr/>
          </p:nvSpPr>
          <p:spPr>
            <a:xfrm>
              <a:off x="7014240" y="3327480"/>
              <a:ext cx="1788840" cy="10324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174;p12"/>
            <p:cNvSpPr/>
            <p:nvPr/>
          </p:nvSpPr>
          <p:spPr>
            <a:xfrm>
              <a:off x="7014240" y="3298680"/>
              <a:ext cx="1788840" cy="10324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175;p12"/>
            <p:cNvSpPr/>
            <p:nvPr/>
          </p:nvSpPr>
          <p:spPr>
            <a:xfrm>
              <a:off x="7976520" y="3396600"/>
              <a:ext cx="663840" cy="38304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176;p12"/>
            <p:cNvSpPr/>
            <p:nvPr/>
          </p:nvSpPr>
          <p:spPr>
            <a:xfrm>
              <a:off x="7912800" y="3450600"/>
              <a:ext cx="633960" cy="36576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177;p12"/>
            <p:cNvSpPr/>
            <p:nvPr/>
          </p:nvSpPr>
          <p:spPr>
            <a:xfrm>
              <a:off x="7863480" y="3479040"/>
              <a:ext cx="633960" cy="36576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178;p12"/>
            <p:cNvSpPr/>
            <p:nvPr/>
          </p:nvSpPr>
          <p:spPr>
            <a:xfrm>
              <a:off x="7814160" y="3507840"/>
              <a:ext cx="633960" cy="36576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179;p12"/>
            <p:cNvSpPr/>
            <p:nvPr/>
          </p:nvSpPr>
          <p:spPr>
            <a:xfrm>
              <a:off x="7451640" y="3699720"/>
              <a:ext cx="663840" cy="38304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180;p12"/>
            <p:cNvSpPr/>
            <p:nvPr/>
          </p:nvSpPr>
          <p:spPr>
            <a:xfrm>
              <a:off x="7387920" y="3753720"/>
              <a:ext cx="592560" cy="34200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181;p12"/>
            <p:cNvSpPr/>
            <p:nvPr/>
          </p:nvSpPr>
          <p:spPr>
            <a:xfrm>
              <a:off x="7338600" y="3782160"/>
              <a:ext cx="581400" cy="33552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182;p12"/>
            <p:cNvSpPr/>
            <p:nvPr/>
          </p:nvSpPr>
          <p:spPr>
            <a:xfrm>
              <a:off x="7289280" y="3810600"/>
              <a:ext cx="496080" cy="28620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183;p12"/>
            <p:cNvSpPr/>
            <p:nvPr/>
          </p:nvSpPr>
          <p:spPr>
            <a:xfrm>
              <a:off x="7582320" y="3561480"/>
              <a:ext cx="336960" cy="19440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184;p12"/>
            <p:cNvSpPr/>
            <p:nvPr/>
          </p:nvSpPr>
          <p:spPr>
            <a:xfrm>
              <a:off x="7800120" y="3687120"/>
              <a:ext cx="336960" cy="1944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185;p12"/>
            <p:cNvSpPr/>
            <p:nvPr/>
          </p:nvSpPr>
          <p:spPr>
            <a:xfrm>
              <a:off x="8017920" y="3813120"/>
              <a:ext cx="336960" cy="1944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186;p12"/>
            <p:cNvSpPr/>
            <p:nvPr/>
          </p:nvSpPr>
          <p:spPr>
            <a:xfrm>
              <a:off x="6688080" y="669960"/>
              <a:ext cx="163440" cy="239400"/>
            </a:xfrm>
            <a:custGeom>
              <a:avLst/>
              <a:gdLst/>
              <a:ah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187;p12"/>
            <p:cNvSpPr/>
            <p:nvPr/>
          </p:nvSpPr>
          <p:spPr>
            <a:xfrm>
              <a:off x="6700320" y="668160"/>
              <a:ext cx="78120" cy="96480"/>
            </a:xfrm>
            <a:custGeom>
              <a:avLst/>
              <a:gdLst/>
              <a:ah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188;p12"/>
            <p:cNvSpPr/>
            <p:nvPr/>
          </p:nvSpPr>
          <p:spPr>
            <a:xfrm>
              <a:off x="6715800" y="772920"/>
              <a:ext cx="96480" cy="108000"/>
            </a:xfrm>
            <a:custGeom>
              <a:avLst/>
              <a:gdLst/>
              <a:ah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189;p12"/>
            <p:cNvSpPr/>
            <p:nvPr/>
          </p:nvSpPr>
          <p:spPr>
            <a:xfrm>
              <a:off x="6550200" y="816120"/>
              <a:ext cx="182520" cy="259920"/>
            </a:xfrm>
            <a:custGeom>
              <a:avLst/>
              <a:gdLst/>
              <a:ah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190;p12"/>
            <p:cNvSpPr/>
            <p:nvPr/>
          </p:nvSpPr>
          <p:spPr>
            <a:xfrm>
              <a:off x="6687360" y="808560"/>
              <a:ext cx="140760" cy="185760"/>
            </a:xfrm>
            <a:custGeom>
              <a:avLst/>
              <a:gdLst/>
              <a:ah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191;p12"/>
            <p:cNvSpPr/>
            <p:nvPr/>
          </p:nvSpPr>
          <p:spPr>
            <a:xfrm>
              <a:off x="6712560" y="675360"/>
              <a:ext cx="103320" cy="127440"/>
            </a:xfrm>
            <a:custGeom>
              <a:avLst/>
              <a:gdLst/>
              <a:ah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192;p12"/>
            <p:cNvSpPr/>
            <p:nvPr/>
          </p:nvSpPr>
          <p:spPr>
            <a:xfrm>
              <a:off x="6716880" y="675000"/>
              <a:ext cx="104040" cy="97920"/>
            </a:xfrm>
            <a:custGeom>
              <a:avLst/>
              <a:gdLst/>
              <a:ah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193;p12"/>
            <p:cNvSpPr/>
            <p:nvPr/>
          </p:nvSpPr>
          <p:spPr>
            <a:xfrm>
              <a:off x="6591600" y="1319400"/>
              <a:ext cx="81720" cy="62280"/>
            </a:xfrm>
            <a:custGeom>
              <a:avLst/>
              <a:gdLst/>
              <a:ah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194;p12"/>
            <p:cNvSpPr/>
            <p:nvPr/>
          </p:nvSpPr>
          <p:spPr>
            <a:xfrm>
              <a:off x="6591960" y="1339200"/>
              <a:ext cx="81360" cy="42120"/>
            </a:xfrm>
            <a:custGeom>
              <a:avLst/>
              <a:gdLst/>
              <a:ah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195;p12"/>
            <p:cNvSpPr/>
            <p:nvPr/>
          </p:nvSpPr>
          <p:spPr>
            <a:xfrm>
              <a:off x="6550560" y="1292400"/>
              <a:ext cx="74520" cy="57600"/>
            </a:xfrm>
            <a:custGeom>
              <a:avLst/>
              <a:gdLst/>
              <a:ah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96;p12"/>
            <p:cNvSpPr/>
            <p:nvPr/>
          </p:nvSpPr>
          <p:spPr>
            <a:xfrm>
              <a:off x="6550920" y="1311480"/>
              <a:ext cx="74520" cy="38520"/>
            </a:xfrm>
            <a:custGeom>
              <a:avLst/>
              <a:gdLst/>
              <a:ah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97;p12"/>
            <p:cNvSpPr/>
            <p:nvPr/>
          </p:nvSpPr>
          <p:spPr>
            <a:xfrm>
              <a:off x="6578640" y="992520"/>
              <a:ext cx="178200" cy="307800"/>
            </a:xfrm>
            <a:custGeom>
              <a:avLst/>
              <a:gdLst/>
              <a:ah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98;p12"/>
            <p:cNvSpPr/>
            <p:nvPr/>
          </p:nvSpPr>
          <p:spPr>
            <a:xfrm>
              <a:off x="6627240" y="992880"/>
              <a:ext cx="177480" cy="333360"/>
            </a:xfrm>
            <a:custGeom>
              <a:avLst/>
              <a:gdLst/>
              <a:ah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99;p12"/>
            <p:cNvSpPr/>
            <p:nvPr/>
          </p:nvSpPr>
          <p:spPr>
            <a:xfrm>
              <a:off x="6561000" y="972000"/>
              <a:ext cx="265680" cy="244440"/>
            </a:xfrm>
            <a:custGeom>
              <a:avLst/>
              <a:gdLst/>
              <a:ah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200;p12"/>
            <p:cNvSpPr/>
            <p:nvPr/>
          </p:nvSpPr>
          <p:spPr>
            <a:xfrm>
              <a:off x="6774840" y="827280"/>
              <a:ext cx="92160" cy="323640"/>
            </a:xfrm>
            <a:custGeom>
              <a:avLst/>
              <a:gdLst/>
              <a:ah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201;p12"/>
            <p:cNvSpPr/>
            <p:nvPr/>
          </p:nvSpPr>
          <p:spPr>
            <a:xfrm>
              <a:off x="6792840" y="823320"/>
              <a:ext cx="55440" cy="70920"/>
            </a:xfrm>
            <a:custGeom>
              <a:avLst/>
              <a:gdLst/>
              <a:ah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202;p12"/>
            <p:cNvSpPr/>
            <p:nvPr/>
          </p:nvSpPr>
          <p:spPr>
            <a:xfrm>
              <a:off x="6683400" y="808560"/>
              <a:ext cx="47520" cy="49680"/>
            </a:xfrm>
            <a:custGeom>
              <a:avLst/>
              <a:gdLst/>
              <a:ah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8" name="Google Shape;203;p12"/>
            <p:cNvGrpSpPr/>
            <p:nvPr/>
          </p:nvGrpSpPr>
          <p:grpSpPr>
            <a:xfrm>
              <a:off x="5678280" y="1227600"/>
              <a:ext cx="345600" cy="1043280"/>
              <a:chOff x="5678280" y="1227600"/>
              <a:chExt cx="345600" cy="1043280"/>
            </a:xfrm>
          </p:grpSpPr>
          <p:sp>
            <p:nvSpPr>
              <p:cNvPr id="629" name="Google Shape;204;p12"/>
              <p:cNvSpPr/>
              <p:nvPr/>
            </p:nvSpPr>
            <p:spPr>
              <a:xfrm flipH="1">
                <a:off x="5678280" y="2071440"/>
                <a:ext cx="345600" cy="19944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Google Shape;205;p12"/>
              <p:cNvSpPr/>
              <p:nvPr/>
            </p:nvSpPr>
            <p:spPr>
              <a:xfrm flipH="1">
                <a:off x="5745600" y="1229760"/>
                <a:ext cx="173880" cy="254520"/>
              </a:xfrm>
              <a:custGeom>
                <a:avLst/>
                <a:gdLst/>
                <a:ahLst/>
                <a:rect l="l" t="t" r="r" b="b"/>
                <a:pathLst>
                  <a:path w="217597" h="31865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Google Shape;206;p12"/>
              <p:cNvSpPr/>
              <p:nvPr/>
            </p:nvSpPr>
            <p:spPr>
              <a:xfrm flipH="1">
                <a:off x="5892120" y="1413360"/>
                <a:ext cx="32040" cy="187920"/>
              </a:xfrm>
              <a:custGeom>
                <a:avLst/>
                <a:gdLst/>
                <a:ahLst/>
                <a:rect l="l" t="t" r="r" b="b"/>
                <a:pathLst>
                  <a:path w="40647" h="23545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Google Shape;207;p12"/>
              <p:cNvSpPr/>
              <p:nvPr/>
            </p:nvSpPr>
            <p:spPr>
              <a:xfrm flipH="1">
                <a:off x="5823720" y="1227600"/>
                <a:ext cx="82800" cy="102240"/>
              </a:xfrm>
              <a:custGeom>
                <a:avLst/>
                <a:gdLst/>
                <a:ahLst/>
                <a:rect l="l" t="t" r="r" b="b"/>
                <a:pathLst>
                  <a:path w="103921" h="128329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Google Shape;208;p12"/>
              <p:cNvSpPr/>
              <p:nvPr/>
            </p:nvSpPr>
            <p:spPr>
              <a:xfrm flipH="1">
                <a:off x="5787000" y="1339560"/>
                <a:ext cx="102600" cy="114840"/>
              </a:xfrm>
              <a:custGeom>
                <a:avLst/>
                <a:gdLst/>
                <a:ahLst/>
                <a:rect l="l" t="t" r="r" b="b"/>
                <a:pathLst>
                  <a:path w="128622" h="14386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Google Shape;209;p12"/>
              <p:cNvSpPr/>
              <p:nvPr/>
            </p:nvSpPr>
            <p:spPr>
              <a:xfrm flipH="1">
                <a:off x="5769720" y="1376640"/>
                <a:ext cx="149400" cy="171720"/>
              </a:xfrm>
              <a:custGeom>
                <a:avLst/>
                <a:gdLst/>
                <a:ahLst/>
                <a:rect l="l" t="t" r="r" b="b"/>
                <a:pathLst>
                  <a:path w="187397" h="215209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Google Shape;210;p12"/>
              <p:cNvSpPr/>
              <p:nvPr/>
            </p:nvSpPr>
            <p:spPr>
              <a:xfrm flipH="1">
                <a:off x="5782320" y="1235880"/>
                <a:ext cx="110520" cy="136080"/>
              </a:xfrm>
              <a:custGeom>
                <a:avLst/>
                <a:gdLst/>
                <a:ahLst/>
                <a:rect l="l" t="t" r="r" b="b"/>
                <a:pathLst>
                  <a:path w="138529" h="170431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Google Shape;211;p12"/>
              <p:cNvSpPr/>
              <p:nvPr/>
            </p:nvSpPr>
            <p:spPr>
              <a:xfrm flipH="1">
                <a:off x="5778000" y="1235160"/>
                <a:ext cx="110520" cy="104400"/>
              </a:xfrm>
              <a:custGeom>
                <a:avLst/>
                <a:gdLst/>
                <a:ahLst/>
                <a:rect l="l" t="t" r="r" b="b"/>
                <a:pathLst>
                  <a:path w="138474" h="130867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Google Shape;212;p12"/>
              <p:cNvSpPr/>
              <p:nvPr/>
            </p:nvSpPr>
            <p:spPr>
              <a:xfrm flipH="1">
                <a:off x="5729400" y="1400040"/>
                <a:ext cx="74160" cy="245880"/>
              </a:xfrm>
              <a:custGeom>
                <a:avLst/>
                <a:gdLst/>
                <a:ahLst/>
                <a:rect l="l" t="t" r="r" b="b"/>
                <a:pathLst>
                  <a:path w="93089" h="30777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Google Shape;213;p12"/>
              <p:cNvSpPr/>
              <p:nvPr/>
            </p:nvSpPr>
            <p:spPr>
              <a:xfrm flipH="1">
                <a:off x="5783400" y="2138040"/>
                <a:ext cx="86760" cy="66240"/>
              </a:xfrm>
              <a:custGeom>
                <a:avLst/>
                <a:gdLst/>
                <a:ahLst/>
                <a:rect l="l" t="t" r="r" b="b"/>
                <a:pathLst>
                  <a:path w="108744" h="83141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Google Shape;214;p12"/>
              <p:cNvSpPr/>
              <p:nvPr/>
            </p:nvSpPr>
            <p:spPr>
              <a:xfrm flipH="1">
                <a:off x="5783400" y="2159280"/>
                <a:ext cx="86040" cy="44640"/>
              </a:xfrm>
              <a:custGeom>
                <a:avLst/>
                <a:gdLst/>
                <a:ahLst/>
                <a:rect l="l" t="t" r="r" b="b"/>
                <a:pathLst>
                  <a:path w="108204" h="56238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Google Shape;215;p12"/>
              <p:cNvSpPr/>
              <p:nvPr/>
            </p:nvSpPr>
            <p:spPr>
              <a:xfrm flipH="1">
                <a:off x="5856480" y="2123280"/>
                <a:ext cx="79560" cy="61560"/>
              </a:xfrm>
              <a:custGeom>
                <a:avLst/>
                <a:gdLst/>
                <a:ahLst/>
                <a:rect l="l" t="t" r="r" b="b"/>
                <a:pathLst>
                  <a:path w="99827" h="77341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Google Shape;216;p12"/>
              <p:cNvSpPr/>
              <p:nvPr/>
            </p:nvSpPr>
            <p:spPr>
              <a:xfrm flipH="1">
                <a:off x="5857560" y="2143800"/>
                <a:ext cx="79200" cy="41040"/>
              </a:xfrm>
              <a:custGeom>
                <a:avLst/>
                <a:gdLst/>
                <a:ahLst/>
                <a:rect l="l" t="t" r="r" b="b"/>
                <a:pathLst>
                  <a:path w="99536" h="51729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Google Shape;217;p12"/>
              <p:cNvSpPr/>
              <p:nvPr/>
            </p:nvSpPr>
            <p:spPr>
              <a:xfrm flipH="1">
                <a:off x="5753880" y="1549080"/>
                <a:ext cx="169920" cy="595080"/>
              </a:xfrm>
              <a:custGeom>
                <a:avLst/>
                <a:gdLst/>
                <a:ahLst/>
                <a:rect l="l" t="t" r="r" b="b"/>
                <a:pathLst>
                  <a:path w="213068" h="74445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Google Shape;218;p12"/>
              <p:cNvSpPr/>
              <p:nvPr/>
            </p:nvSpPr>
            <p:spPr>
              <a:xfrm flipH="1">
                <a:off x="5749200" y="1535040"/>
                <a:ext cx="181080" cy="395640"/>
              </a:xfrm>
              <a:custGeom>
                <a:avLst/>
                <a:gdLst/>
                <a:ahLst/>
                <a:rect l="l" t="t" r="r" b="b"/>
                <a:pathLst>
                  <a:path w="226922" h="495109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Google Shape;219;p12"/>
              <p:cNvSpPr/>
              <p:nvPr/>
            </p:nvSpPr>
            <p:spPr>
              <a:xfrm flipH="1">
                <a:off x="5745960" y="1397520"/>
                <a:ext cx="60480" cy="75600"/>
              </a:xfrm>
              <a:custGeom>
                <a:avLst/>
                <a:gdLst/>
                <a:ahLst/>
                <a:rect l="l" t="t" r="r" b="b"/>
                <a:pathLst>
                  <a:path w="76263" h="95029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Google Shape;220;p12"/>
              <p:cNvSpPr/>
              <p:nvPr/>
            </p:nvSpPr>
            <p:spPr>
              <a:xfrm flipH="1">
                <a:off x="5874120" y="1376640"/>
                <a:ext cx="50400" cy="52920"/>
              </a:xfrm>
              <a:custGeom>
                <a:avLst/>
                <a:gdLst/>
                <a:ahLst/>
                <a:rect l="l" t="t" r="r" b="b"/>
                <a:pathLst>
                  <a:path w="63531" h="66745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6" name="Google Shape;221;p12"/>
            <p:cNvGrpSpPr/>
            <p:nvPr/>
          </p:nvGrpSpPr>
          <p:grpSpPr>
            <a:xfrm>
              <a:off x="5122440" y="3292200"/>
              <a:ext cx="822960" cy="1269000"/>
              <a:chOff x="5122440" y="3292200"/>
              <a:chExt cx="822960" cy="1269000"/>
            </a:xfrm>
          </p:grpSpPr>
          <p:sp>
            <p:nvSpPr>
              <p:cNvPr id="647" name="Google Shape;222;p12"/>
              <p:cNvSpPr/>
              <p:nvPr/>
            </p:nvSpPr>
            <p:spPr>
              <a:xfrm>
                <a:off x="5599800" y="4361760"/>
                <a:ext cx="345600" cy="19944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Google Shape;223;p12"/>
              <p:cNvSpPr/>
              <p:nvPr/>
            </p:nvSpPr>
            <p:spPr>
              <a:xfrm>
                <a:off x="5857200" y="3694680"/>
                <a:ext cx="67680" cy="244440"/>
              </a:xfrm>
              <a:custGeom>
                <a:avLst/>
                <a:gdLst/>
                <a:ah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Google Shape;224;p12"/>
              <p:cNvSpPr/>
              <p:nvPr/>
            </p:nvSpPr>
            <p:spPr>
              <a:xfrm>
                <a:off x="5646600" y="4457160"/>
                <a:ext cx="98640" cy="55800"/>
              </a:xfrm>
              <a:custGeom>
                <a:avLst/>
                <a:gdLst/>
                <a:ah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Google Shape;225;p12"/>
              <p:cNvSpPr/>
              <p:nvPr/>
            </p:nvSpPr>
            <p:spPr>
              <a:xfrm>
                <a:off x="5646240" y="4466520"/>
                <a:ext cx="97200" cy="46440"/>
              </a:xfrm>
              <a:custGeom>
                <a:avLst/>
                <a:gdLst/>
                <a:ah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Google Shape;226;p12"/>
              <p:cNvSpPr/>
              <p:nvPr/>
            </p:nvSpPr>
            <p:spPr>
              <a:xfrm>
                <a:off x="5772600" y="4393800"/>
                <a:ext cx="95040" cy="53640"/>
              </a:xfrm>
              <a:custGeom>
                <a:avLst/>
                <a:gdLst/>
                <a:ah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Google Shape;227;p12"/>
              <p:cNvSpPr/>
              <p:nvPr/>
            </p:nvSpPr>
            <p:spPr>
              <a:xfrm>
                <a:off x="5772600" y="4402800"/>
                <a:ext cx="93600" cy="44640"/>
              </a:xfrm>
              <a:custGeom>
                <a:avLst/>
                <a:gdLst/>
                <a:ah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Google Shape;228;p12"/>
              <p:cNvSpPr/>
              <p:nvPr/>
            </p:nvSpPr>
            <p:spPr>
              <a:xfrm>
                <a:off x="5706360" y="3888360"/>
                <a:ext cx="190080" cy="586080"/>
              </a:xfrm>
              <a:custGeom>
                <a:avLst/>
                <a:gdLst/>
                <a:ah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Google Shape;229;p12"/>
              <p:cNvSpPr/>
              <p:nvPr/>
            </p:nvSpPr>
            <p:spPr>
              <a:xfrm>
                <a:off x="5707440" y="3888360"/>
                <a:ext cx="189360" cy="327600"/>
              </a:xfrm>
              <a:custGeom>
                <a:avLst/>
                <a:gdLst/>
                <a:ah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Google Shape;230;p12"/>
              <p:cNvSpPr/>
              <p:nvPr/>
            </p:nvSpPr>
            <p:spPr>
              <a:xfrm>
                <a:off x="5745240" y="3534120"/>
                <a:ext cx="128160" cy="206640"/>
              </a:xfrm>
              <a:custGeom>
                <a:avLst/>
                <a:gdLst/>
                <a:ah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Google Shape;231;p12"/>
              <p:cNvSpPr/>
              <p:nvPr/>
            </p:nvSpPr>
            <p:spPr>
              <a:xfrm>
                <a:off x="5876280" y="3718440"/>
                <a:ext cx="48600" cy="86760"/>
              </a:xfrm>
              <a:custGeom>
                <a:avLst/>
                <a:gdLst/>
                <a:ah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Google Shape;232;p12"/>
              <p:cNvSpPr/>
              <p:nvPr/>
            </p:nvSpPr>
            <p:spPr>
              <a:xfrm>
                <a:off x="5738760" y="3693240"/>
                <a:ext cx="153000" cy="218880"/>
              </a:xfrm>
              <a:custGeom>
                <a:avLst/>
                <a:gdLst/>
                <a:ah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Google Shape;233;p12"/>
              <p:cNvSpPr/>
              <p:nvPr/>
            </p:nvSpPr>
            <p:spPr>
              <a:xfrm>
                <a:off x="5488560" y="3738240"/>
                <a:ext cx="294480" cy="212040"/>
              </a:xfrm>
              <a:custGeom>
                <a:avLst/>
                <a:gdLst/>
                <a:ah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Google Shape;234;p12"/>
              <p:cNvSpPr/>
              <p:nvPr/>
            </p:nvSpPr>
            <p:spPr>
              <a:xfrm>
                <a:off x="5707440" y="3726000"/>
                <a:ext cx="80280" cy="83520"/>
              </a:xfrm>
              <a:custGeom>
                <a:avLst/>
                <a:gdLst/>
                <a:ah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Google Shape;235;p12"/>
              <p:cNvSpPr/>
              <p:nvPr/>
            </p:nvSpPr>
            <p:spPr>
              <a:xfrm>
                <a:off x="5739840" y="3534120"/>
                <a:ext cx="160560" cy="262440"/>
              </a:xfrm>
              <a:custGeom>
                <a:avLst/>
                <a:gdLst/>
                <a:ah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Google Shape;236;p12"/>
              <p:cNvSpPr/>
              <p:nvPr/>
            </p:nvSpPr>
            <p:spPr>
              <a:xfrm>
                <a:off x="5122440" y="4118040"/>
                <a:ext cx="345600" cy="19944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Google Shape;237;p12"/>
              <p:cNvSpPr/>
              <p:nvPr/>
            </p:nvSpPr>
            <p:spPr>
              <a:xfrm>
                <a:off x="5205960" y="4192920"/>
                <a:ext cx="97920" cy="75600"/>
              </a:xfrm>
              <a:custGeom>
                <a:avLst/>
                <a:gdLst/>
                <a:ahLst/>
                <a:rect l="l" t="t" r="r" b="b"/>
                <a:pathLst>
                  <a:path w="122876" h="95119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Google Shape;238;p12"/>
              <p:cNvSpPr/>
              <p:nvPr/>
            </p:nvSpPr>
            <p:spPr>
              <a:xfrm>
                <a:off x="5205960" y="4217760"/>
                <a:ext cx="97560" cy="50760"/>
              </a:xfrm>
              <a:custGeom>
                <a:avLst/>
                <a:gdLst/>
                <a:ahLst/>
                <a:rect l="l" t="t" r="r" b="b"/>
                <a:pathLst>
                  <a:path w="122242" h="63751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Google Shape;239;p12"/>
              <p:cNvSpPr/>
              <p:nvPr/>
            </p:nvSpPr>
            <p:spPr>
              <a:xfrm>
                <a:off x="5306760" y="4154760"/>
                <a:ext cx="97920" cy="73080"/>
              </a:xfrm>
              <a:custGeom>
                <a:avLst/>
                <a:gdLst/>
                <a:ahLst/>
                <a:rect l="l" t="t" r="r" b="b"/>
                <a:pathLst>
                  <a:path w="122771" h="91654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Google Shape;240;p12"/>
              <p:cNvSpPr/>
              <p:nvPr/>
            </p:nvSpPr>
            <p:spPr>
              <a:xfrm>
                <a:off x="5306760" y="4178520"/>
                <a:ext cx="97560" cy="50760"/>
              </a:xfrm>
              <a:custGeom>
                <a:avLst/>
                <a:gdLst/>
                <a:ahLst/>
                <a:rect l="l" t="t" r="r" b="b"/>
                <a:pathLst>
                  <a:path w="122230" h="6380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Google Shape;241;p12"/>
              <p:cNvSpPr/>
              <p:nvPr/>
            </p:nvSpPr>
            <p:spPr>
              <a:xfrm>
                <a:off x="5210640" y="3716280"/>
                <a:ext cx="168840" cy="484560"/>
              </a:xfrm>
              <a:custGeom>
                <a:avLst/>
                <a:gdLst/>
                <a:ahLst/>
                <a:rect l="l" t="t" r="r" b="b"/>
                <a:pathLst>
                  <a:path w="211613" h="606004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Google Shape;242;p12"/>
              <p:cNvSpPr/>
              <p:nvPr/>
            </p:nvSpPr>
            <p:spPr>
              <a:xfrm>
                <a:off x="5233320" y="3413880"/>
                <a:ext cx="108000" cy="105480"/>
              </a:xfrm>
              <a:custGeom>
                <a:avLst/>
                <a:gdLst/>
                <a:ahLst/>
                <a:rect l="l" t="t" r="r" b="b"/>
                <a:pathLst>
                  <a:path w="135319" h="132132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Google Shape;243;p12"/>
              <p:cNvSpPr/>
              <p:nvPr/>
            </p:nvSpPr>
            <p:spPr>
              <a:xfrm>
                <a:off x="5358960" y="3439080"/>
                <a:ext cx="153360" cy="301680"/>
              </a:xfrm>
              <a:custGeom>
                <a:avLst/>
                <a:gdLst/>
                <a:ahLst/>
                <a:rect l="l" t="t" r="r" b="b"/>
                <a:pathLst>
                  <a:path w="192267" h="377666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Google Shape;244;p12"/>
              <p:cNvSpPr/>
              <p:nvPr/>
            </p:nvSpPr>
            <p:spPr>
              <a:xfrm>
                <a:off x="5204520" y="3428280"/>
                <a:ext cx="174960" cy="353520"/>
              </a:xfrm>
              <a:custGeom>
                <a:avLst/>
                <a:gdLst/>
                <a:ahLst/>
                <a:rect l="l" t="t" r="r" b="b"/>
                <a:pathLst>
                  <a:path w="219367" h="442443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Google Shape;245;p12"/>
              <p:cNvSpPr/>
              <p:nvPr/>
            </p:nvSpPr>
            <p:spPr>
              <a:xfrm>
                <a:off x="5229000" y="3304800"/>
                <a:ext cx="116640" cy="141840"/>
              </a:xfrm>
              <a:custGeom>
                <a:avLst/>
                <a:gdLst/>
                <a:ahLst/>
                <a:rect l="l" t="t" r="r" b="b"/>
                <a:pathLst>
                  <a:path w="146094" h="177613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Google Shape;246;p12"/>
              <p:cNvSpPr/>
              <p:nvPr/>
            </p:nvSpPr>
            <p:spPr>
              <a:xfrm>
                <a:off x="5218200" y="3292200"/>
                <a:ext cx="122760" cy="121320"/>
              </a:xfrm>
              <a:custGeom>
                <a:avLst/>
                <a:gdLst/>
                <a:ahLst/>
                <a:rect l="l" t="t" r="r" b="b"/>
                <a:pathLst>
                  <a:path w="154031" h="152067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Google Shape;247;p12"/>
              <p:cNvSpPr/>
              <p:nvPr/>
            </p:nvSpPr>
            <p:spPr>
              <a:xfrm>
                <a:off x="5195520" y="3498480"/>
                <a:ext cx="157320" cy="270360"/>
              </a:xfrm>
              <a:custGeom>
                <a:avLst/>
                <a:gdLst/>
                <a:ahLst/>
                <a:rect l="l" t="t" r="r" b="b"/>
                <a:pathLst>
                  <a:path w="196972" h="338613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Google Shape;248;p12"/>
              <p:cNvSpPr/>
              <p:nvPr/>
            </p:nvSpPr>
            <p:spPr>
              <a:xfrm>
                <a:off x="5363280" y="3581280"/>
                <a:ext cx="182160" cy="244800"/>
              </a:xfrm>
              <a:custGeom>
                <a:avLst/>
                <a:gdLst/>
                <a:ahLst/>
                <a:rect l="l" t="t" r="r" b="b"/>
                <a:pathLst>
                  <a:path w="228028" h="306609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Google Shape;249;p12"/>
              <p:cNvSpPr/>
              <p:nvPr/>
            </p:nvSpPr>
            <p:spPr>
              <a:xfrm>
                <a:off x="5331600" y="3735000"/>
                <a:ext cx="92520" cy="45360"/>
              </a:xfrm>
              <a:custGeom>
                <a:avLst/>
                <a:gdLst/>
                <a:ahLst/>
                <a:rect l="l" t="t" r="r" b="b"/>
                <a:pathLst>
                  <a:path w="115992" h="56976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Google Shape;250;p12"/>
              <p:cNvSpPr/>
              <p:nvPr/>
            </p:nvSpPr>
            <p:spPr>
              <a:xfrm>
                <a:off x="5465520" y="3706200"/>
                <a:ext cx="56880" cy="46800"/>
              </a:xfrm>
              <a:custGeom>
                <a:avLst/>
                <a:gdLst/>
                <a:ahLst/>
                <a:rect l="l" t="t" r="r" b="b"/>
                <a:pathLst>
                  <a:path w="71478" h="59099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Google Shape;251;p12"/>
              <p:cNvSpPr/>
              <p:nvPr/>
            </p:nvSpPr>
            <p:spPr>
              <a:xfrm>
                <a:off x="5341680" y="3429000"/>
                <a:ext cx="56160" cy="82080"/>
              </a:xfrm>
              <a:custGeom>
                <a:avLst/>
                <a:gdLst/>
                <a:ahLst/>
                <a:rect l="l" t="t" r="r" b="b"/>
                <a:pathLst>
                  <a:path w="70866" h="103155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Google Shape;252;p12"/>
              <p:cNvSpPr/>
              <p:nvPr/>
            </p:nvSpPr>
            <p:spPr>
              <a:xfrm>
                <a:off x="5184000" y="3484800"/>
                <a:ext cx="68400" cy="102240"/>
              </a:xfrm>
              <a:custGeom>
                <a:avLst/>
                <a:gdLst/>
                <a:ahLst/>
                <a:rect l="l" t="t" r="r" b="b"/>
                <a:pathLst>
                  <a:path w="85975" h="128318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78" name="Google Shape;253;p12"/>
            <p:cNvSpPr/>
            <p:nvPr/>
          </p:nvSpPr>
          <p:spPr>
            <a:xfrm>
              <a:off x="7297560" y="1119960"/>
              <a:ext cx="135360" cy="266040"/>
            </a:xfrm>
            <a:custGeom>
              <a:avLst/>
              <a:gdLst/>
              <a:ahLst/>
              <a:rect l="l" t="t" r="r" b="b"/>
              <a:pathLst>
                <a:path w="169617" h="333215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254;p12"/>
            <p:cNvSpPr/>
            <p:nvPr/>
          </p:nvSpPr>
          <p:spPr>
            <a:xfrm>
              <a:off x="7309800" y="1745640"/>
              <a:ext cx="92880" cy="72000"/>
            </a:xfrm>
            <a:custGeom>
              <a:avLst/>
              <a:gdLst/>
              <a:ahLst/>
              <a:rect l="l" t="t" r="r" b="b"/>
              <a:pathLst>
                <a:path w="116692" h="9041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255;p12"/>
            <p:cNvSpPr/>
            <p:nvPr/>
          </p:nvSpPr>
          <p:spPr>
            <a:xfrm>
              <a:off x="7310520" y="1769400"/>
              <a:ext cx="92520" cy="48240"/>
            </a:xfrm>
            <a:custGeom>
              <a:avLst/>
              <a:gdLst/>
              <a:ahLst/>
              <a:rect l="l" t="t" r="r" b="b"/>
              <a:pathLst>
                <a:path w="116196" h="60608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256;p12"/>
            <p:cNvSpPr/>
            <p:nvPr/>
          </p:nvSpPr>
          <p:spPr>
            <a:xfrm>
              <a:off x="7197840" y="1680480"/>
              <a:ext cx="92880" cy="69120"/>
            </a:xfrm>
            <a:custGeom>
              <a:avLst/>
              <a:gdLst/>
              <a:ahLst/>
              <a:rect l="l" t="t" r="r" b="b"/>
              <a:pathLst>
                <a:path w="116665" h="87067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257;p12"/>
            <p:cNvSpPr/>
            <p:nvPr/>
          </p:nvSpPr>
          <p:spPr>
            <a:xfrm>
              <a:off x="7198200" y="1702800"/>
              <a:ext cx="92520" cy="48240"/>
            </a:xfrm>
            <a:custGeom>
              <a:avLst/>
              <a:gdLst/>
              <a:ahLst/>
              <a:rect l="l" t="t" r="r" b="b"/>
              <a:pathLst>
                <a:path w="116135" h="60608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258;p12"/>
            <p:cNvSpPr/>
            <p:nvPr/>
          </p:nvSpPr>
          <p:spPr>
            <a:xfrm>
              <a:off x="7221240" y="1360440"/>
              <a:ext cx="326520" cy="394560"/>
            </a:xfrm>
            <a:custGeom>
              <a:avLst/>
              <a:gdLst/>
              <a:ahLst/>
              <a:rect l="l" t="t" r="r" b="b"/>
              <a:pathLst>
                <a:path w="408631" h="493987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259;p12"/>
            <p:cNvSpPr/>
            <p:nvPr/>
          </p:nvSpPr>
          <p:spPr>
            <a:xfrm>
              <a:off x="7417800" y="1095480"/>
              <a:ext cx="102600" cy="99720"/>
            </a:xfrm>
            <a:custGeom>
              <a:avLst/>
              <a:gdLst/>
              <a:ahLst/>
              <a:rect l="l" t="t" r="r" b="b"/>
              <a:pathLst>
                <a:path w="128556" h="125075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260;p12"/>
            <p:cNvSpPr/>
            <p:nvPr/>
          </p:nvSpPr>
          <p:spPr>
            <a:xfrm>
              <a:off x="7381800" y="1109520"/>
              <a:ext cx="166320" cy="325080"/>
            </a:xfrm>
            <a:custGeom>
              <a:avLst/>
              <a:gdLst/>
              <a:ahLst/>
              <a:rect l="l" t="t" r="r" b="b"/>
              <a:pathLst>
                <a:path w="208599" h="407146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261;p12"/>
            <p:cNvSpPr/>
            <p:nvPr/>
          </p:nvSpPr>
          <p:spPr>
            <a:xfrm>
              <a:off x="7413840" y="991800"/>
              <a:ext cx="110520" cy="134640"/>
            </a:xfrm>
            <a:custGeom>
              <a:avLst/>
              <a:gdLst/>
              <a:ahLst/>
              <a:rect l="l" t="t" r="r" b="b"/>
              <a:pathLst>
                <a:path w="138537" h="168686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262;p12"/>
            <p:cNvSpPr/>
            <p:nvPr/>
          </p:nvSpPr>
          <p:spPr>
            <a:xfrm>
              <a:off x="7417800" y="979920"/>
              <a:ext cx="116640" cy="115200"/>
            </a:xfrm>
            <a:custGeom>
              <a:avLst/>
              <a:gdLst/>
              <a:ahLst/>
              <a:rect l="l" t="t" r="r" b="b"/>
              <a:pathLst>
                <a:path w="146199" h="14448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263;p12"/>
            <p:cNvSpPr/>
            <p:nvPr/>
          </p:nvSpPr>
          <p:spPr>
            <a:xfrm>
              <a:off x="7364160" y="1109880"/>
              <a:ext cx="53640" cy="78120"/>
            </a:xfrm>
            <a:custGeom>
              <a:avLst/>
              <a:gdLst/>
              <a:ahLst/>
              <a:rect l="l" t="t" r="r" b="b"/>
              <a:pathLst>
                <a:path w="67341" h="98012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264;p12"/>
            <p:cNvSpPr/>
            <p:nvPr/>
          </p:nvSpPr>
          <p:spPr>
            <a:xfrm>
              <a:off x="7794360" y="3551040"/>
              <a:ext cx="540000" cy="31176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265;p12"/>
            <p:cNvSpPr/>
            <p:nvPr/>
          </p:nvSpPr>
          <p:spPr>
            <a:xfrm>
              <a:off x="7824960" y="3492000"/>
              <a:ext cx="469440" cy="18108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266;p12"/>
            <p:cNvSpPr/>
            <p:nvPr/>
          </p:nvSpPr>
          <p:spPr>
            <a:xfrm>
              <a:off x="7794360" y="3623760"/>
              <a:ext cx="40680" cy="8244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267;p12"/>
            <p:cNvSpPr/>
            <p:nvPr/>
          </p:nvSpPr>
          <p:spPr>
            <a:xfrm>
              <a:off x="8298720" y="3624120"/>
              <a:ext cx="35640" cy="8172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268;p12"/>
            <p:cNvSpPr/>
            <p:nvPr/>
          </p:nvSpPr>
          <p:spPr>
            <a:xfrm>
              <a:off x="7842240" y="3535200"/>
              <a:ext cx="449640" cy="25920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269;p12"/>
            <p:cNvSpPr/>
            <p:nvPr/>
          </p:nvSpPr>
          <p:spPr>
            <a:xfrm>
              <a:off x="7814880" y="3673800"/>
              <a:ext cx="491040" cy="17604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270;p12"/>
            <p:cNvSpPr/>
            <p:nvPr/>
          </p:nvSpPr>
          <p:spPr>
            <a:xfrm>
              <a:off x="7794360" y="3472200"/>
              <a:ext cx="540000" cy="31176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271;p12"/>
            <p:cNvSpPr/>
            <p:nvPr/>
          </p:nvSpPr>
          <p:spPr>
            <a:xfrm rot="19798200">
              <a:off x="7461720" y="3958560"/>
              <a:ext cx="59040" cy="1022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272;p12"/>
            <p:cNvSpPr/>
            <p:nvPr/>
          </p:nvSpPr>
          <p:spPr>
            <a:xfrm>
              <a:off x="7752240" y="3753000"/>
              <a:ext cx="148680" cy="8568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273;p12"/>
            <p:cNvSpPr/>
            <p:nvPr/>
          </p:nvSpPr>
          <p:spPr>
            <a:xfrm>
              <a:off x="7787520" y="3773160"/>
              <a:ext cx="113400" cy="10584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274;p12"/>
            <p:cNvSpPr/>
            <p:nvPr/>
          </p:nvSpPr>
          <p:spPr>
            <a:xfrm>
              <a:off x="7466040" y="3799800"/>
              <a:ext cx="344520" cy="25380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275;p12"/>
            <p:cNvSpPr/>
            <p:nvPr/>
          </p:nvSpPr>
          <p:spPr>
            <a:xfrm rot="19798200">
              <a:off x="7461720" y="3958560"/>
              <a:ext cx="59040" cy="1022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276;p12"/>
            <p:cNvSpPr/>
            <p:nvPr/>
          </p:nvSpPr>
          <p:spPr>
            <a:xfrm>
              <a:off x="8113320" y="4275360"/>
              <a:ext cx="345240" cy="199080"/>
            </a:xfrm>
            <a:custGeom>
              <a:avLst/>
              <a:gdLst/>
              <a:ahLst/>
              <a:rect l="l" t="t" r="r" b="b"/>
              <a:pathLst>
                <a:path w="432244" h="249555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277;p12"/>
            <p:cNvSpPr/>
            <p:nvPr/>
          </p:nvSpPr>
          <p:spPr>
            <a:xfrm>
              <a:off x="8345520" y="3658680"/>
              <a:ext cx="78840" cy="172080"/>
            </a:xfrm>
            <a:custGeom>
              <a:avLst/>
              <a:gdLst/>
              <a:ahLst/>
              <a:rect l="l" t="t" r="r" b="b"/>
              <a:pathLst>
                <a:path w="99113" h="215741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278;p12"/>
            <p:cNvSpPr/>
            <p:nvPr/>
          </p:nvSpPr>
          <p:spPr>
            <a:xfrm>
              <a:off x="8356680" y="3587760"/>
              <a:ext cx="56520" cy="109080"/>
            </a:xfrm>
            <a:custGeom>
              <a:avLst/>
              <a:gdLst/>
              <a:ahLst/>
              <a:rect l="l" t="t" r="r" b="b"/>
              <a:pathLst>
                <a:path w="71246" h="13709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279;p12"/>
            <p:cNvSpPr/>
            <p:nvPr/>
          </p:nvSpPr>
          <p:spPr>
            <a:xfrm>
              <a:off x="8165160" y="4346280"/>
              <a:ext cx="122400" cy="68400"/>
            </a:xfrm>
            <a:custGeom>
              <a:avLst/>
              <a:gdLst/>
              <a:ahLst/>
              <a:rect l="l" t="t" r="r" b="b"/>
              <a:pathLst>
                <a:path w="153698" h="86203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280;p12"/>
            <p:cNvSpPr/>
            <p:nvPr/>
          </p:nvSpPr>
          <p:spPr>
            <a:xfrm>
              <a:off x="8165160" y="4358160"/>
              <a:ext cx="120600" cy="56880"/>
            </a:xfrm>
            <a:custGeom>
              <a:avLst/>
              <a:gdLst/>
              <a:ahLst/>
              <a:rect l="l" t="t" r="r" b="b"/>
              <a:pathLst>
                <a:path w="151113" h="71804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281;p12"/>
            <p:cNvSpPr/>
            <p:nvPr/>
          </p:nvSpPr>
          <p:spPr>
            <a:xfrm>
              <a:off x="8255160" y="4305960"/>
              <a:ext cx="122400" cy="68760"/>
            </a:xfrm>
            <a:custGeom>
              <a:avLst/>
              <a:gdLst/>
              <a:ahLst/>
              <a:rect l="l" t="t" r="r" b="b"/>
              <a:pathLst>
                <a:path w="153698" h="86245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282;p12"/>
            <p:cNvSpPr/>
            <p:nvPr/>
          </p:nvSpPr>
          <p:spPr>
            <a:xfrm>
              <a:off x="8255160" y="4317840"/>
              <a:ext cx="120600" cy="56880"/>
            </a:xfrm>
            <a:custGeom>
              <a:avLst/>
              <a:gdLst/>
              <a:ahLst/>
              <a:rect l="l" t="t" r="r" b="b"/>
              <a:pathLst>
                <a:path w="151113" h="71804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283;p12"/>
            <p:cNvSpPr/>
            <p:nvPr/>
          </p:nvSpPr>
          <p:spPr>
            <a:xfrm>
              <a:off x="8198280" y="3858120"/>
              <a:ext cx="179280" cy="506880"/>
            </a:xfrm>
            <a:custGeom>
              <a:avLst/>
              <a:gdLst/>
              <a:ahLst/>
              <a:rect l="l" t="t" r="r" b="b"/>
              <a:pathLst>
                <a:path w="224738" h="634412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284;p12"/>
            <p:cNvSpPr/>
            <p:nvPr/>
          </p:nvSpPr>
          <p:spPr>
            <a:xfrm>
              <a:off x="8224560" y="3442320"/>
              <a:ext cx="129960" cy="208440"/>
            </a:xfrm>
            <a:custGeom>
              <a:avLst/>
              <a:gdLst/>
              <a:ahLst/>
              <a:rect l="l" t="t" r="r" b="b"/>
              <a:pathLst>
                <a:path w="163123" h="261076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285;p12"/>
            <p:cNvSpPr/>
            <p:nvPr/>
          </p:nvSpPr>
          <p:spPr>
            <a:xfrm>
              <a:off x="8197200" y="3589920"/>
              <a:ext cx="200160" cy="331920"/>
            </a:xfrm>
            <a:custGeom>
              <a:avLst/>
              <a:gdLst/>
              <a:ahLst/>
              <a:rect l="l" t="t" r="r" b="b"/>
              <a:pathLst>
                <a:path w="250857" h="415389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286;p12"/>
            <p:cNvSpPr/>
            <p:nvPr/>
          </p:nvSpPr>
          <p:spPr>
            <a:xfrm>
              <a:off x="8001000" y="3631680"/>
              <a:ext cx="254160" cy="198000"/>
            </a:xfrm>
            <a:custGeom>
              <a:avLst/>
              <a:gdLst/>
              <a:ahLst/>
              <a:rect l="l" t="t" r="r" b="b"/>
              <a:pathLst>
                <a:path w="318504" h="248122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287;p12"/>
            <p:cNvSpPr/>
            <p:nvPr/>
          </p:nvSpPr>
          <p:spPr>
            <a:xfrm>
              <a:off x="8187120" y="3627360"/>
              <a:ext cx="77040" cy="113040"/>
            </a:xfrm>
            <a:custGeom>
              <a:avLst/>
              <a:gdLst/>
              <a:ahLst/>
              <a:rect l="l" t="t" r="r" b="b"/>
              <a:pathLst>
                <a:path w="96916" h="141862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288;p12"/>
            <p:cNvSpPr/>
            <p:nvPr/>
          </p:nvSpPr>
          <p:spPr>
            <a:xfrm>
              <a:off x="8224200" y="3432960"/>
              <a:ext cx="126000" cy="138960"/>
            </a:xfrm>
            <a:custGeom>
              <a:avLst/>
              <a:gdLst/>
              <a:ahLst/>
              <a:rect l="l" t="t" r="r" b="b"/>
              <a:pathLst>
                <a:path w="158142" h="174304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4" name="Google Shape;289;p12"/>
            <p:cNvGrpSpPr/>
            <p:nvPr/>
          </p:nvGrpSpPr>
          <p:grpSpPr>
            <a:xfrm>
              <a:off x="6544800" y="927000"/>
              <a:ext cx="263880" cy="200520"/>
              <a:chOff x="6544800" y="927000"/>
              <a:chExt cx="263880" cy="200520"/>
            </a:xfrm>
          </p:grpSpPr>
          <p:sp>
            <p:nvSpPr>
              <p:cNvPr id="715" name="Google Shape;290;p12"/>
              <p:cNvSpPr/>
              <p:nvPr/>
            </p:nvSpPr>
            <p:spPr>
              <a:xfrm>
                <a:off x="6566760" y="982440"/>
                <a:ext cx="241920" cy="13932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Google Shape;291;p12"/>
              <p:cNvSpPr/>
              <p:nvPr/>
            </p:nvSpPr>
            <p:spPr>
              <a:xfrm>
                <a:off x="6680160" y="1017000"/>
                <a:ext cx="63000" cy="363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Google Shape;292;p12"/>
              <p:cNvSpPr/>
              <p:nvPr/>
            </p:nvSpPr>
            <p:spPr>
              <a:xfrm>
                <a:off x="6566760" y="1033200"/>
                <a:ext cx="241920" cy="9432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Google Shape;293;p12"/>
              <p:cNvSpPr/>
              <p:nvPr/>
            </p:nvSpPr>
            <p:spPr>
              <a:xfrm>
                <a:off x="6544800" y="928800"/>
                <a:ext cx="173160" cy="19512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Google Shape;294;p12"/>
              <p:cNvSpPr/>
              <p:nvPr/>
            </p:nvSpPr>
            <p:spPr>
              <a:xfrm>
                <a:off x="6547680" y="927000"/>
                <a:ext cx="172800" cy="19584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0" name="Google Shape;295;p12"/>
            <p:cNvGrpSpPr/>
            <p:nvPr/>
          </p:nvGrpSpPr>
          <p:grpSpPr>
            <a:xfrm>
              <a:off x="7210440" y="1314360"/>
              <a:ext cx="263880" cy="200160"/>
              <a:chOff x="7210440" y="1314360"/>
              <a:chExt cx="263880" cy="200160"/>
            </a:xfrm>
          </p:grpSpPr>
          <p:sp>
            <p:nvSpPr>
              <p:cNvPr id="721" name="Google Shape;296;p12"/>
              <p:cNvSpPr/>
              <p:nvPr/>
            </p:nvSpPr>
            <p:spPr>
              <a:xfrm>
                <a:off x="7232400" y="1369800"/>
                <a:ext cx="241920" cy="13932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Google Shape;297;p12"/>
              <p:cNvSpPr/>
              <p:nvPr/>
            </p:nvSpPr>
            <p:spPr>
              <a:xfrm>
                <a:off x="7345800" y="1404000"/>
                <a:ext cx="63000" cy="363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Google Shape;298;p12"/>
              <p:cNvSpPr/>
              <p:nvPr/>
            </p:nvSpPr>
            <p:spPr>
              <a:xfrm>
                <a:off x="7232400" y="1420200"/>
                <a:ext cx="241920" cy="9432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Google Shape;299;p12"/>
              <p:cNvSpPr/>
              <p:nvPr/>
            </p:nvSpPr>
            <p:spPr>
              <a:xfrm>
                <a:off x="7210440" y="1315800"/>
                <a:ext cx="173160" cy="19512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Google Shape;300;p12"/>
              <p:cNvSpPr/>
              <p:nvPr/>
            </p:nvSpPr>
            <p:spPr>
              <a:xfrm>
                <a:off x="7213320" y="1314360"/>
                <a:ext cx="172800" cy="19584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6" name="Google Shape;301;p12"/>
            <p:cNvSpPr/>
            <p:nvPr/>
          </p:nvSpPr>
          <p:spPr>
            <a:xfrm>
              <a:off x="7450920" y="1163160"/>
              <a:ext cx="126000" cy="352800"/>
            </a:xfrm>
            <a:custGeom>
              <a:avLst/>
              <a:gdLst/>
              <a:ahLst/>
              <a:rect l="l" t="t" r="r" b="b"/>
              <a:pathLst>
                <a:path w="157949" h="441664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302;p12"/>
            <p:cNvSpPr/>
            <p:nvPr/>
          </p:nvSpPr>
          <p:spPr>
            <a:xfrm>
              <a:off x="7509600" y="1160280"/>
              <a:ext cx="72360" cy="98280"/>
            </a:xfrm>
            <a:custGeom>
              <a:avLst/>
              <a:gdLst/>
              <a:ahLst/>
              <a:rect l="l" t="t" r="r" b="b"/>
              <a:pathLst>
                <a:path w="90963" h="123358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8" name="Google Shape;303;p12"/>
            <p:cNvGrpSpPr/>
            <p:nvPr/>
          </p:nvGrpSpPr>
          <p:grpSpPr>
            <a:xfrm>
              <a:off x="8182800" y="2407320"/>
              <a:ext cx="779760" cy="1195920"/>
              <a:chOff x="8182800" y="2407320"/>
              <a:chExt cx="779760" cy="1195920"/>
            </a:xfrm>
          </p:grpSpPr>
          <p:sp>
            <p:nvSpPr>
              <p:cNvPr id="729" name="Google Shape;304;p12"/>
              <p:cNvSpPr/>
              <p:nvPr/>
            </p:nvSpPr>
            <p:spPr>
              <a:xfrm flipH="1">
                <a:off x="8493840" y="333036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Google Shape;305;p12"/>
              <p:cNvSpPr/>
              <p:nvPr/>
            </p:nvSpPr>
            <p:spPr>
              <a:xfrm flipH="1">
                <a:off x="8267400" y="319788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Google Shape;306;p12"/>
              <p:cNvSpPr/>
              <p:nvPr/>
            </p:nvSpPr>
            <p:spPr>
              <a:xfrm flipH="1">
                <a:off x="8182440" y="2407320"/>
                <a:ext cx="285480" cy="164520"/>
              </a:xfrm>
              <a:custGeom>
                <a:avLst/>
                <a:gdLst/>
                <a:ahLst/>
                <a:rect l="l" t="t" r="r" b="b"/>
                <a:pathLst>
                  <a:path w="357473" h="206311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Google Shape;307;p12"/>
              <p:cNvSpPr/>
              <p:nvPr/>
            </p:nvSpPr>
            <p:spPr>
              <a:xfrm flipH="1">
                <a:off x="8326080" y="2490120"/>
                <a:ext cx="142560" cy="825480"/>
              </a:xfrm>
              <a:custGeom>
                <a:avLst/>
                <a:gdLst/>
                <a:ahLst/>
                <a:rect l="l" t="t" r="r" b="b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Google Shape;308;p12"/>
              <p:cNvSpPr/>
              <p:nvPr/>
            </p:nvSpPr>
            <p:spPr>
              <a:xfrm flipH="1">
                <a:off x="8326080" y="2490120"/>
                <a:ext cx="142560" cy="825480"/>
              </a:xfrm>
              <a:custGeom>
                <a:avLst/>
                <a:gdLst/>
                <a:ahLst/>
                <a:rect l="l" t="t" r="r" b="b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Google Shape;309;p12"/>
              <p:cNvSpPr/>
              <p:nvPr/>
            </p:nvSpPr>
            <p:spPr>
              <a:xfrm flipH="1">
                <a:off x="8183160" y="2490120"/>
                <a:ext cx="142560" cy="825480"/>
              </a:xfrm>
              <a:custGeom>
                <a:avLst/>
                <a:gdLst/>
                <a:ahLst/>
                <a:rect l="l" t="t" r="r" b="b"/>
                <a:pathLst>
                  <a:path w="178689" h="103231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Google Shape;310;p12"/>
              <p:cNvSpPr/>
              <p:nvPr/>
            </p:nvSpPr>
            <p:spPr>
              <a:xfrm flipH="1">
                <a:off x="8397000" y="277848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501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Google Shape;311;p12"/>
              <p:cNvSpPr/>
              <p:nvPr/>
            </p:nvSpPr>
            <p:spPr>
              <a:xfrm flipH="1">
                <a:off x="8540640" y="2861280"/>
                <a:ext cx="142560" cy="577080"/>
              </a:xfrm>
              <a:custGeom>
                <a:avLst/>
                <a:gdLst/>
                <a:ahLst/>
                <a:rect l="l" t="t" r="r" b="b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Google Shape;312;p12"/>
              <p:cNvSpPr/>
              <p:nvPr/>
            </p:nvSpPr>
            <p:spPr>
              <a:xfrm flipH="1">
                <a:off x="8540640" y="2861280"/>
                <a:ext cx="142560" cy="577080"/>
              </a:xfrm>
              <a:custGeom>
                <a:avLst/>
                <a:gdLst/>
                <a:ahLst/>
                <a:rect l="l" t="t" r="r" b="b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Google Shape;313;p12"/>
              <p:cNvSpPr/>
              <p:nvPr/>
            </p:nvSpPr>
            <p:spPr>
              <a:xfrm flipH="1">
                <a:off x="8397720" y="2861280"/>
                <a:ext cx="142560" cy="577080"/>
              </a:xfrm>
              <a:custGeom>
                <a:avLst/>
                <a:gdLst/>
                <a:ahLst/>
                <a:rect l="l" t="t" r="r" b="b"/>
                <a:pathLst>
                  <a:path w="178688" h="721899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" name="Google Shape;314;p12"/>
              <p:cNvSpPr/>
              <p:nvPr/>
            </p:nvSpPr>
            <p:spPr>
              <a:xfrm flipH="1">
                <a:off x="8676720" y="343836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Google Shape;315;p12"/>
              <p:cNvSpPr/>
              <p:nvPr/>
            </p:nvSpPr>
            <p:spPr>
              <a:xfrm flipH="1">
                <a:off x="8625240" y="317088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Google Shape;316;p12"/>
              <p:cNvSpPr/>
              <p:nvPr/>
            </p:nvSpPr>
            <p:spPr>
              <a:xfrm flipH="1">
                <a:off x="8768880" y="3253320"/>
                <a:ext cx="142560" cy="318960"/>
              </a:xfrm>
              <a:custGeom>
                <a:avLst/>
                <a:gdLst/>
                <a:ahLst/>
                <a:rect l="l" t="t" r="r" b="b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Google Shape;317;p12"/>
              <p:cNvSpPr/>
              <p:nvPr/>
            </p:nvSpPr>
            <p:spPr>
              <a:xfrm flipH="1">
                <a:off x="8768880" y="3253320"/>
                <a:ext cx="142560" cy="318960"/>
              </a:xfrm>
              <a:custGeom>
                <a:avLst/>
                <a:gdLst/>
                <a:ahLst/>
                <a:rect l="l" t="t" r="r" b="b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Google Shape;318;p12"/>
              <p:cNvSpPr/>
              <p:nvPr/>
            </p:nvSpPr>
            <p:spPr>
              <a:xfrm flipH="1">
                <a:off x="8625960" y="3253320"/>
                <a:ext cx="142560" cy="318960"/>
              </a:xfrm>
              <a:custGeom>
                <a:avLst/>
                <a:gdLst/>
                <a:ahLst/>
                <a:rect l="l" t="t" r="r" b="b"/>
                <a:pathLst>
                  <a:path w="178689" h="399097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Google Shape;319;p12"/>
              <p:cNvSpPr/>
              <p:nvPr/>
            </p:nvSpPr>
            <p:spPr>
              <a:xfrm flipH="1">
                <a:off x="8456040" y="2547000"/>
                <a:ext cx="123120" cy="242280"/>
              </a:xfrm>
              <a:custGeom>
                <a:avLst/>
                <a:gdLst/>
                <a:ahLst/>
                <a:rect l="l" t="t" r="r" b="b"/>
                <a:pathLst>
                  <a:path w="154251" h="303342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Google Shape;320;p12"/>
              <p:cNvSpPr/>
              <p:nvPr/>
            </p:nvSpPr>
            <p:spPr>
              <a:xfrm flipH="1">
                <a:off x="8467560" y="3116880"/>
                <a:ext cx="84960" cy="65520"/>
              </a:xfrm>
              <a:custGeom>
                <a:avLst/>
                <a:gdLst/>
                <a:ahLst/>
                <a:rect l="l" t="t" r="r" b="b"/>
                <a:pathLst>
                  <a:path w="106588" h="82319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Google Shape;321;p12"/>
              <p:cNvSpPr/>
              <p:nvPr/>
            </p:nvSpPr>
            <p:spPr>
              <a:xfrm flipH="1">
                <a:off x="8467200" y="3138840"/>
                <a:ext cx="84600" cy="43920"/>
              </a:xfrm>
              <a:custGeom>
                <a:avLst/>
                <a:gdLst/>
                <a:ahLst/>
                <a:rect l="l" t="t" r="r" b="b"/>
                <a:pathLst>
                  <a:path w="106123" h="55368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Google Shape;322;p12"/>
              <p:cNvSpPr/>
              <p:nvPr/>
            </p:nvSpPr>
            <p:spPr>
              <a:xfrm flipH="1">
                <a:off x="8365320" y="3057480"/>
                <a:ext cx="84960" cy="63360"/>
              </a:xfrm>
              <a:custGeom>
                <a:avLst/>
                <a:gdLst/>
                <a:ahLst/>
                <a:rect l="l" t="t" r="r" b="b"/>
                <a:pathLst>
                  <a:path w="106576" h="7951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Google Shape;323;p12"/>
              <p:cNvSpPr/>
              <p:nvPr/>
            </p:nvSpPr>
            <p:spPr>
              <a:xfrm flipH="1">
                <a:off x="8364600" y="3078000"/>
                <a:ext cx="84600" cy="43920"/>
              </a:xfrm>
              <a:custGeom>
                <a:avLst/>
                <a:gdLst/>
                <a:ahLst/>
                <a:rect l="l" t="t" r="r" b="b"/>
                <a:pathLst>
                  <a:path w="106154" h="5532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Google Shape;324;p12"/>
              <p:cNvSpPr/>
              <p:nvPr/>
            </p:nvSpPr>
            <p:spPr>
              <a:xfrm flipH="1">
                <a:off x="8385840" y="2765880"/>
                <a:ext cx="297720" cy="360000"/>
              </a:xfrm>
              <a:custGeom>
                <a:avLst/>
                <a:gdLst/>
                <a:ahLst/>
                <a:rect l="l" t="t" r="r" b="b"/>
                <a:pathLst>
                  <a:path w="372536" h="450662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Google Shape;325;p12"/>
              <p:cNvSpPr/>
              <p:nvPr/>
            </p:nvSpPr>
            <p:spPr>
              <a:xfrm flipH="1">
                <a:off x="8565480" y="2524680"/>
                <a:ext cx="93240" cy="90720"/>
              </a:xfrm>
              <a:custGeom>
                <a:avLst/>
                <a:gdLst/>
                <a:ahLst/>
                <a:rect l="l" t="t" r="r" b="b"/>
                <a:pathLst>
                  <a:path w="117160" h="11402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Google Shape;326;p12"/>
              <p:cNvSpPr/>
              <p:nvPr/>
            </p:nvSpPr>
            <p:spPr>
              <a:xfrm flipH="1">
                <a:off x="8532720" y="2537640"/>
                <a:ext cx="151200" cy="296280"/>
              </a:xfrm>
              <a:custGeom>
                <a:avLst/>
                <a:gdLst/>
                <a:ahLst/>
                <a:rect l="l" t="t" r="r" b="b"/>
                <a:pathLst>
                  <a:path w="189574" h="370837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Google Shape;327;p12"/>
              <p:cNvSpPr/>
              <p:nvPr/>
            </p:nvSpPr>
            <p:spPr>
              <a:xfrm flipH="1">
                <a:off x="8562240" y="2430360"/>
                <a:ext cx="100800" cy="122760"/>
              </a:xfrm>
              <a:custGeom>
                <a:avLst/>
                <a:gdLst/>
                <a:ahLst/>
                <a:rect l="l" t="t" r="r" b="b"/>
                <a:pathLst>
                  <a:path w="126365" h="153696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Google Shape;328;p12"/>
              <p:cNvSpPr/>
              <p:nvPr/>
            </p:nvSpPr>
            <p:spPr>
              <a:xfrm flipH="1">
                <a:off x="8565120" y="2419200"/>
                <a:ext cx="106200" cy="105120"/>
              </a:xfrm>
              <a:custGeom>
                <a:avLst/>
                <a:gdLst/>
                <a:ahLst/>
                <a:rect l="l" t="t" r="r" b="b"/>
                <a:pathLst>
                  <a:path w="133256" h="131805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Google Shape;329;p12"/>
              <p:cNvSpPr/>
              <p:nvPr/>
            </p:nvSpPr>
            <p:spPr>
              <a:xfrm flipH="1">
                <a:off x="8516880" y="2538000"/>
                <a:ext cx="48960" cy="70560"/>
              </a:xfrm>
              <a:custGeom>
                <a:avLst/>
                <a:gdLst/>
                <a:ahLst/>
                <a:rect l="l" t="t" r="r" b="b"/>
                <a:pathLst>
                  <a:path w="61436" h="88868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55" name="Google Shape;330;p12"/>
              <p:cNvGrpSpPr/>
              <p:nvPr/>
            </p:nvGrpSpPr>
            <p:grpSpPr>
              <a:xfrm>
                <a:off x="8378280" y="2724840"/>
                <a:ext cx="238680" cy="180720"/>
                <a:chOff x="8378280" y="2724840"/>
                <a:chExt cx="238680" cy="180720"/>
              </a:xfrm>
            </p:grpSpPr>
            <p:sp>
              <p:nvSpPr>
                <p:cNvPr id="756" name="Google Shape;331;p12"/>
                <p:cNvSpPr/>
                <p:nvPr/>
              </p:nvSpPr>
              <p:spPr>
                <a:xfrm>
                  <a:off x="8398440" y="2774880"/>
                  <a:ext cx="218520" cy="125640"/>
                </a:xfrm>
                <a:custGeom>
                  <a:avLst/>
                  <a:gdLst/>
                  <a:ahLst/>
                  <a:rect l="l" t="t" r="r" b="b"/>
                  <a:pathLst>
                    <a:path w="303199" h="17450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7" name="Google Shape;332;p12"/>
                <p:cNvSpPr/>
                <p:nvPr/>
              </p:nvSpPr>
              <p:spPr>
                <a:xfrm>
                  <a:off x="8500680" y="2806200"/>
                  <a:ext cx="56880" cy="32760"/>
                </a:xfrm>
                <a:custGeom>
                  <a:avLst/>
                  <a:gdLst/>
                  <a:ahLst/>
                  <a:rect l="l" t="t" r="r" b="b"/>
                  <a:pathLst>
                    <a:path w="79173" h="45815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8" name="Google Shape;333;p12"/>
                <p:cNvSpPr/>
                <p:nvPr/>
              </p:nvSpPr>
              <p:spPr>
                <a:xfrm>
                  <a:off x="8398440" y="2820600"/>
                  <a:ext cx="218520" cy="84960"/>
                </a:xfrm>
                <a:custGeom>
                  <a:avLst/>
                  <a:gdLst/>
                  <a:ahLst/>
                  <a:rect l="l" t="t" r="r" b="b"/>
                  <a:pathLst>
                    <a:path w="303209" h="118292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9" name="Google Shape;334;p12"/>
                <p:cNvSpPr/>
                <p:nvPr/>
              </p:nvSpPr>
              <p:spPr>
                <a:xfrm>
                  <a:off x="8378280" y="2726280"/>
                  <a:ext cx="156600" cy="176040"/>
                </a:xfrm>
                <a:custGeom>
                  <a:avLst/>
                  <a:gdLst/>
                  <a:ahLst/>
                  <a:rect l="l" t="t" r="r" b="b"/>
                  <a:pathLst>
                    <a:path w="217122" h="24432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0" name="Google Shape;335;p12"/>
                <p:cNvSpPr/>
                <p:nvPr/>
              </p:nvSpPr>
              <p:spPr>
                <a:xfrm>
                  <a:off x="8380800" y="2724840"/>
                  <a:ext cx="155880" cy="176760"/>
                </a:xfrm>
                <a:custGeom>
                  <a:avLst/>
                  <a:gdLst/>
                  <a:ahLst/>
                  <a:rect l="l" t="t" r="r" b="b"/>
                  <a:pathLst>
                    <a:path w="216421" h="245364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61" name="Google Shape;336;p12"/>
              <p:cNvSpPr/>
              <p:nvPr/>
            </p:nvSpPr>
            <p:spPr>
              <a:xfrm flipH="1">
                <a:off x="8595720" y="2586960"/>
                <a:ext cx="114120" cy="321480"/>
              </a:xfrm>
              <a:custGeom>
                <a:avLst/>
                <a:gdLst/>
                <a:ahLst/>
                <a:rect l="l" t="t" r="r" b="b"/>
                <a:pathLst>
                  <a:path w="143174" h="402337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Google Shape;337;p12"/>
              <p:cNvSpPr/>
              <p:nvPr/>
            </p:nvSpPr>
            <p:spPr>
              <a:xfrm flipH="1">
                <a:off x="8649000" y="2583360"/>
                <a:ext cx="65880" cy="90000"/>
              </a:xfrm>
              <a:custGeom>
                <a:avLst/>
                <a:gdLst/>
                <a:ahLst/>
                <a:rect l="l" t="t" r="r" b="b"/>
                <a:pathLst>
                  <a:path w="82772" h="112806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753480" y="3303720"/>
            <a:ext cx="5498640" cy="2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RIPPLE CARRY ADDER</a:t>
            </a:r>
            <a:br/>
            <a:br/>
            <a:r>
              <a:rPr b="1" lang="en" sz="2800" spc="-1" strike="noStrike">
                <a:solidFill>
                  <a:srgbClr val="383d3c"/>
                </a:solidFill>
                <a:latin typeface="Consolas"/>
                <a:ea typeface="Raleway Thin"/>
              </a:rPr>
              <a:t>COMPUTER ORGANIZATION</a:t>
            </a:r>
            <a:br/>
            <a:r>
              <a:rPr b="1" lang="en" sz="2800" spc="-1" strike="noStrike">
                <a:solidFill>
                  <a:srgbClr val="383d3c"/>
                </a:solidFill>
                <a:latin typeface="Consolas"/>
                <a:ea typeface="Raleway Thin"/>
              </a:rPr>
              <a:t>PCC-CS302</a:t>
            </a:r>
            <a:br/>
            <a:br/>
            <a:r>
              <a:rPr b="1" lang="en" sz="2800" spc="-1" strike="noStrike">
                <a:solidFill>
                  <a:srgbClr val="355269"/>
                </a:solidFill>
                <a:latin typeface="Consolas"/>
                <a:ea typeface="Raleway Thin"/>
              </a:rPr>
              <a:t>ARKAPRATIM GHOSH</a:t>
            </a:r>
            <a:br/>
            <a:r>
              <a:rPr b="1" lang="en" sz="2800" spc="-1" strike="noStrike">
                <a:solidFill>
                  <a:srgbClr val="355269"/>
                </a:solidFill>
                <a:latin typeface="Consolas"/>
                <a:ea typeface="Raleway Thin"/>
              </a:rPr>
              <a:t>13000121058</a:t>
            </a:r>
            <a:br/>
            <a:r>
              <a:rPr b="1" lang="en" sz="2800" spc="-1" strike="noStrike">
                <a:solidFill>
                  <a:srgbClr val="355269"/>
                </a:solidFill>
                <a:latin typeface="Consolas"/>
                <a:ea typeface="Raleway Thin"/>
              </a:rPr>
              <a:t>COMPUTER SCIENCE ENGINEERING</a:t>
            </a:r>
            <a:br/>
            <a:br/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TRUTH TABLE</a:t>
            </a:r>
            <a:endParaRPr b="1" lang="en-IN" sz="4800" spc="-1" strike="noStrike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29BD6C-96C6-44F9-9F2C-6286AD2E3869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415" name="" descr=""/>
          <p:cNvPicPr/>
          <p:nvPr/>
        </p:nvPicPr>
        <p:blipFill>
          <a:blip r:embed="rId1"/>
          <a:stretch/>
        </p:blipFill>
        <p:spPr>
          <a:xfrm>
            <a:off x="1121760" y="1260000"/>
            <a:ext cx="6798240" cy="354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6C5B266-21BF-4FF5-BCF0-1CF735DF3E96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417" name="" descr=""/>
          <p:cNvPicPr/>
          <p:nvPr/>
        </p:nvPicPr>
        <p:blipFill>
          <a:blip r:embed="rId1"/>
          <a:stretch/>
        </p:blipFill>
        <p:spPr>
          <a:xfrm>
            <a:off x="1980000" y="0"/>
            <a:ext cx="504000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CONTENT</a:t>
            </a:r>
            <a:endParaRPr b="1" lang="en-IN" sz="4800" spc="-1" strike="noStrike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4320000" y="2520000"/>
            <a:ext cx="3960000" cy="212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RIPPLE CARRY ADDER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Definition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Circuit Diagram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Logic Diagram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Truth Table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900000" y="1260000"/>
            <a:ext cx="29628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What is an adder ?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Full Adder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D7FBCDA-6C1A-4A05-8172-53BA2754DFD3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768" name="Google Shape;348;p13"/>
          <p:cNvGrpSpPr/>
          <p:nvPr/>
        </p:nvGrpSpPr>
        <p:grpSpPr>
          <a:xfrm>
            <a:off x="6015600" y="228240"/>
            <a:ext cx="2706120" cy="1604160"/>
            <a:chOff x="6015600" y="228240"/>
            <a:chExt cx="2706120" cy="1604160"/>
          </a:xfrm>
        </p:grpSpPr>
        <p:sp>
          <p:nvSpPr>
            <p:cNvPr id="769" name="Google Shape;349;p13"/>
            <p:cNvSpPr/>
            <p:nvPr/>
          </p:nvSpPr>
          <p:spPr>
            <a:xfrm>
              <a:off x="6015600" y="29376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350;p13"/>
            <p:cNvSpPr/>
            <p:nvPr/>
          </p:nvSpPr>
          <p:spPr>
            <a:xfrm>
              <a:off x="6056640" y="27108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351;p13"/>
            <p:cNvSpPr/>
            <p:nvPr/>
          </p:nvSpPr>
          <p:spPr>
            <a:xfrm>
              <a:off x="6056640" y="22824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352;p13"/>
            <p:cNvSpPr/>
            <p:nvPr/>
          </p:nvSpPr>
          <p:spPr>
            <a:xfrm>
              <a:off x="7489440" y="374040"/>
              <a:ext cx="989280" cy="57096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353;p13"/>
            <p:cNvSpPr/>
            <p:nvPr/>
          </p:nvSpPr>
          <p:spPr>
            <a:xfrm>
              <a:off x="7394400" y="45468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354;p13"/>
            <p:cNvSpPr/>
            <p:nvPr/>
          </p:nvSpPr>
          <p:spPr>
            <a:xfrm>
              <a:off x="7320960" y="49716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355;p13"/>
            <p:cNvSpPr/>
            <p:nvPr/>
          </p:nvSpPr>
          <p:spPr>
            <a:xfrm>
              <a:off x="7247160" y="53964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356;p13"/>
            <p:cNvSpPr/>
            <p:nvPr/>
          </p:nvSpPr>
          <p:spPr>
            <a:xfrm>
              <a:off x="6707880" y="825120"/>
              <a:ext cx="989280" cy="57096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357;p13"/>
            <p:cNvSpPr/>
            <p:nvPr/>
          </p:nvSpPr>
          <p:spPr>
            <a:xfrm>
              <a:off x="6613200" y="905760"/>
              <a:ext cx="883080" cy="50976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358;p13"/>
            <p:cNvSpPr/>
            <p:nvPr/>
          </p:nvSpPr>
          <p:spPr>
            <a:xfrm>
              <a:off x="6539400" y="948240"/>
              <a:ext cx="866160" cy="50004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359;p13"/>
            <p:cNvSpPr/>
            <p:nvPr/>
          </p:nvSpPr>
          <p:spPr>
            <a:xfrm>
              <a:off x="6465960" y="990720"/>
              <a:ext cx="739080" cy="42660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360;p13"/>
            <p:cNvSpPr/>
            <p:nvPr/>
          </p:nvSpPr>
          <p:spPr>
            <a:xfrm>
              <a:off x="6902280" y="619560"/>
              <a:ext cx="501840" cy="28944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361;p13"/>
            <p:cNvSpPr/>
            <p:nvPr/>
          </p:nvSpPr>
          <p:spPr>
            <a:xfrm>
              <a:off x="7226640" y="806760"/>
              <a:ext cx="501840" cy="2898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362;p13"/>
            <p:cNvSpPr/>
            <p:nvPr/>
          </p:nvSpPr>
          <p:spPr>
            <a:xfrm>
              <a:off x="7551000" y="993960"/>
              <a:ext cx="501840" cy="2898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363;p13"/>
            <p:cNvSpPr/>
            <p:nvPr/>
          </p:nvSpPr>
          <p:spPr>
            <a:xfrm>
              <a:off x="7218360" y="604080"/>
              <a:ext cx="804960" cy="46476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364;p13"/>
            <p:cNvSpPr/>
            <p:nvPr/>
          </p:nvSpPr>
          <p:spPr>
            <a:xfrm>
              <a:off x="7263360" y="515880"/>
              <a:ext cx="699480" cy="26964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365;p13"/>
            <p:cNvSpPr/>
            <p:nvPr/>
          </p:nvSpPr>
          <p:spPr>
            <a:xfrm>
              <a:off x="7218360" y="712080"/>
              <a:ext cx="60840" cy="12276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366;p13"/>
            <p:cNvSpPr/>
            <p:nvPr/>
          </p:nvSpPr>
          <p:spPr>
            <a:xfrm>
              <a:off x="7969320" y="712800"/>
              <a:ext cx="53280" cy="12204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367;p13"/>
            <p:cNvSpPr/>
            <p:nvPr/>
          </p:nvSpPr>
          <p:spPr>
            <a:xfrm>
              <a:off x="7289280" y="580320"/>
              <a:ext cx="669960" cy="38664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368;p13"/>
            <p:cNvSpPr/>
            <p:nvPr/>
          </p:nvSpPr>
          <p:spPr>
            <a:xfrm>
              <a:off x="7248960" y="786600"/>
              <a:ext cx="731880" cy="26244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369;p13"/>
            <p:cNvSpPr/>
            <p:nvPr/>
          </p:nvSpPr>
          <p:spPr>
            <a:xfrm>
              <a:off x="7218360" y="486720"/>
              <a:ext cx="804600" cy="46476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370;p13"/>
            <p:cNvSpPr/>
            <p:nvPr/>
          </p:nvSpPr>
          <p:spPr>
            <a:xfrm rot="19799400">
              <a:off x="6722640" y="1211040"/>
              <a:ext cx="88200" cy="1526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371;p13"/>
            <p:cNvSpPr/>
            <p:nvPr/>
          </p:nvSpPr>
          <p:spPr>
            <a:xfrm>
              <a:off x="7155720" y="904680"/>
              <a:ext cx="221400" cy="12780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372;p13"/>
            <p:cNvSpPr/>
            <p:nvPr/>
          </p:nvSpPr>
          <p:spPr>
            <a:xfrm>
              <a:off x="7207920" y="934560"/>
              <a:ext cx="169200" cy="15804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373;p13"/>
            <p:cNvSpPr/>
            <p:nvPr/>
          </p:nvSpPr>
          <p:spPr>
            <a:xfrm>
              <a:off x="6729120" y="974520"/>
              <a:ext cx="513360" cy="37836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374;p13"/>
            <p:cNvSpPr/>
            <p:nvPr/>
          </p:nvSpPr>
          <p:spPr>
            <a:xfrm rot="19799400">
              <a:off x="6722640" y="1211040"/>
              <a:ext cx="88200" cy="1526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5" name="Google Shape;744;p 1"/>
          <p:cNvGrpSpPr/>
          <p:nvPr/>
        </p:nvGrpSpPr>
        <p:grpSpPr>
          <a:xfrm>
            <a:off x="1260000" y="2553120"/>
            <a:ext cx="2242080" cy="2486880"/>
            <a:chOff x="1260000" y="2553120"/>
            <a:chExt cx="2242080" cy="2486880"/>
          </a:xfrm>
        </p:grpSpPr>
        <p:sp>
          <p:nvSpPr>
            <p:cNvPr id="796" name="Google Shape;745;p 1"/>
            <p:cNvSpPr/>
            <p:nvPr/>
          </p:nvSpPr>
          <p:spPr>
            <a:xfrm>
              <a:off x="1260000" y="3997800"/>
              <a:ext cx="394920" cy="228600"/>
            </a:xfrm>
            <a:custGeom>
              <a:avLst/>
              <a:gdLst/>
              <a:ahLst/>
              <a:rect l="l" t="t" r="r" b="b"/>
              <a:pathLst>
                <a:path w="756691" h="437959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746;p 1"/>
            <p:cNvSpPr/>
            <p:nvPr/>
          </p:nvSpPr>
          <p:spPr>
            <a:xfrm>
              <a:off x="1347120" y="4077360"/>
              <a:ext cx="117360" cy="91080"/>
            </a:xfrm>
            <a:custGeom>
              <a:avLst/>
              <a:gdLst/>
              <a:ahLst/>
              <a:rect l="l" t="t" r="r" b="b"/>
              <a:pathLst>
                <a:path w="225716" h="175248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747;p 1"/>
            <p:cNvSpPr/>
            <p:nvPr/>
          </p:nvSpPr>
          <p:spPr>
            <a:xfrm>
              <a:off x="1347120" y="4107600"/>
              <a:ext cx="117000" cy="60840"/>
            </a:xfrm>
            <a:custGeom>
              <a:avLst/>
              <a:gdLst/>
              <a:ahLst/>
              <a:rect l="l" t="t" r="r" b="b"/>
              <a:pathLst>
                <a:path w="224715" h="11758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748;p 1"/>
            <p:cNvSpPr/>
            <p:nvPr/>
          </p:nvSpPr>
          <p:spPr>
            <a:xfrm>
              <a:off x="1467720" y="4031640"/>
              <a:ext cx="117360" cy="88200"/>
            </a:xfrm>
            <a:custGeom>
              <a:avLst/>
              <a:gdLst/>
              <a:ahLst/>
              <a:rect l="l" t="t" r="r" b="b"/>
              <a:pathLst>
                <a:path w="225586" h="168802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749;p 1"/>
            <p:cNvSpPr/>
            <p:nvPr/>
          </p:nvSpPr>
          <p:spPr>
            <a:xfrm>
              <a:off x="1468440" y="4060080"/>
              <a:ext cx="117000" cy="61200"/>
            </a:xfrm>
            <a:custGeom>
              <a:avLst/>
              <a:gdLst/>
              <a:ahLst/>
              <a:rect l="l" t="t" r="r" b="b"/>
              <a:pathLst>
                <a:path w="224758" h="117584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750;p 1"/>
            <p:cNvSpPr/>
            <p:nvPr/>
          </p:nvSpPr>
          <p:spPr>
            <a:xfrm>
              <a:off x="1353240" y="3503520"/>
              <a:ext cx="202320" cy="582120"/>
            </a:xfrm>
            <a:custGeom>
              <a:avLst/>
              <a:gdLst/>
              <a:ahLst/>
              <a:rect l="l" t="t" r="r" b="b"/>
              <a:pathLst>
                <a:path w="387976" h="1115665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751;p 1"/>
            <p:cNvSpPr/>
            <p:nvPr/>
          </p:nvSpPr>
          <p:spPr>
            <a:xfrm>
              <a:off x="1380240" y="3140280"/>
              <a:ext cx="129240" cy="126000"/>
            </a:xfrm>
            <a:custGeom>
              <a:avLst/>
              <a:gdLst/>
              <a:ahLst/>
              <a:rect l="l" t="t" r="r" b="b"/>
              <a:pathLst>
                <a:path w="248692" h="242377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752;p 1"/>
            <p:cNvSpPr/>
            <p:nvPr/>
          </p:nvSpPr>
          <p:spPr>
            <a:xfrm>
              <a:off x="1531080" y="3170160"/>
              <a:ext cx="184320" cy="362880"/>
            </a:xfrm>
            <a:custGeom>
              <a:avLst/>
              <a:gdLst/>
              <a:ahLst/>
              <a:rect l="l" t="t" r="r" b="b"/>
              <a:pathLst>
                <a:path w="353519" h="69503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753;p 1"/>
            <p:cNvSpPr/>
            <p:nvPr/>
          </p:nvSpPr>
          <p:spPr>
            <a:xfrm>
              <a:off x="1345320" y="3157560"/>
              <a:ext cx="210240" cy="425520"/>
            </a:xfrm>
            <a:custGeom>
              <a:avLst/>
              <a:gdLst/>
              <a:ahLst/>
              <a:rect l="l" t="t" r="r" b="b"/>
              <a:pathLst>
                <a:path w="403432" h="814679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754;p 1"/>
            <p:cNvSpPr/>
            <p:nvPr/>
          </p:nvSpPr>
          <p:spPr>
            <a:xfrm>
              <a:off x="1375200" y="3008520"/>
              <a:ext cx="140040" cy="170640"/>
            </a:xfrm>
            <a:custGeom>
              <a:avLst/>
              <a:gdLst/>
              <a:ahLst/>
              <a:rect l="l" t="t" r="r" b="b"/>
              <a:pathLst>
                <a:path w="268166" h="327122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755;p 1"/>
            <p:cNvSpPr/>
            <p:nvPr/>
          </p:nvSpPr>
          <p:spPr>
            <a:xfrm>
              <a:off x="1362240" y="2993400"/>
              <a:ext cx="147240" cy="146880"/>
            </a:xfrm>
            <a:custGeom>
              <a:avLst/>
              <a:gdLst/>
              <a:ahLst/>
              <a:rect l="l" t="t" r="r" b="b"/>
              <a:pathLst>
                <a:path w="282986" h="280709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756;p 1"/>
            <p:cNvSpPr/>
            <p:nvPr/>
          </p:nvSpPr>
          <p:spPr>
            <a:xfrm>
              <a:off x="1334520" y="3241800"/>
              <a:ext cx="188640" cy="325440"/>
            </a:xfrm>
            <a:custGeom>
              <a:avLst/>
              <a:gdLst/>
              <a:ahLst/>
              <a:rect l="l" t="t" r="r" b="b"/>
              <a:pathLst>
                <a:path w="362138" h="623316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757;p 1"/>
            <p:cNvSpPr/>
            <p:nvPr/>
          </p:nvSpPr>
          <p:spPr>
            <a:xfrm>
              <a:off x="1535760" y="3341160"/>
              <a:ext cx="218880" cy="295200"/>
            </a:xfrm>
            <a:custGeom>
              <a:avLst/>
              <a:gdLst/>
              <a:ahLst/>
              <a:rect l="l" t="t" r="r" b="b"/>
              <a:pathLst>
                <a:path w="419212" h="565118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758;p 1"/>
            <p:cNvSpPr/>
            <p:nvPr/>
          </p:nvSpPr>
          <p:spPr>
            <a:xfrm>
              <a:off x="1498320" y="3526200"/>
              <a:ext cx="110880" cy="54360"/>
            </a:xfrm>
            <a:custGeom>
              <a:avLst/>
              <a:gdLst/>
              <a:ahLst/>
              <a:rect l="l" t="t" r="r" b="b"/>
              <a:pathLst>
                <a:path w="212446" h="104783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759;p 1"/>
            <p:cNvSpPr/>
            <p:nvPr/>
          </p:nvSpPr>
          <p:spPr>
            <a:xfrm>
              <a:off x="1658520" y="3491640"/>
              <a:ext cx="68400" cy="56880"/>
            </a:xfrm>
            <a:custGeom>
              <a:avLst/>
              <a:gdLst/>
              <a:ahLst/>
              <a:rect l="l" t="t" r="r" b="b"/>
              <a:pathLst>
                <a:path w="131568" h="109091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760;p 1"/>
            <p:cNvSpPr/>
            <p:nvPr/>
          </p:nvSpPr>
          <p:spPr>
            <a:xfrm>
              <a:off x="1510200" y="3158280"/>
              <a:ext cx="67680" cy="99000"/>
            </a:xfrm>
            <a:custGeom>
              <a:avLst/>
              <a:gdLst/>
              <a:ahLst/>
              <a:rect l="l" t="t" r="r" b="b"/>
              <a:pathLst>
                <a:path w="130391" h="190023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761;p 1"/>
            <p:cNvSpPr/>
            <p:nvPr/>
          </p:nvSpPr>
          <p:spPr>
            <a:xfrm>
              <a:off x="1320840" y="3225600"/>
              <a:ext cx="82440" cy="123120"/>
            </a:xfrm>
            <a:custGeom>
              <a:avLst/>
              <a:gdLst/>
              <a:ahLst/>
              <a:rect l="l" t="t" r="r" b="b"/>
              <a:pathLst>
                <a:path w="157611" h="236452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762;p 1"/>
            <p:cNvSpPr/>
            <p:nvPr/>
          </p:nvSpPr>
          <p:spPr>
            <a:xfrm>
              <a:off x="1753920" y="4533840"/>
              <a:ext cx="51120" cy="2952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763;p 1"/>
            <p:cNvSpPr/>
            <p:nvPr/>
          </p:nvSpPr>
          <p:spPr>
            <a:xfrm>
              <a:off x="2233440" y="4808160"/>
              <a:ext cx="51480" cy="2952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764;p 1"/>
            <p:cNvSpPr/>
            <p:nvPr/>
          </p:nvSpPr>
          <p:spPr>
            <a:xfrm>
              <a:off x="3065040" y="4300200"/>
              <a:ext cx="51120" cy="2916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765;p 1"/>
            <p:cNvSpPr/>
            <p:nvPr/>
          </p:nvSpPr>
          <p:spPr>
            <a:xfrm>
              <a:off x="1762920" y="4046760"/>
              <a:ext cx="34920" cy="509040"/>
            </a:xfrm>
            <a:custGeom>
              <a:avLst/>
              <a:gdLst/>
              <a:ahLst/>
              <a:rect l="l" t="t" r="r" b="b"/>
              <a:pathLst>
                <a:path w="67191" h="97524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766;p 1"/>
            <p:cNvSpPr/>
            <p:nvPr/>
          </p:nvSpPr>
          <p:spPr>
            <a:xfrm>
              <a:off x="2243880" y="4241160"/>
              <a:ext cx="30960" cy="588960"/>
            </a:xfrm>
            <a:custGeom>
              <a:avLst/>
              <a:gdLst/>
              <a:ahLst/>
              <a:rect l="l" t="t" r="r" b="b"/>
              <a:pathLst>
                <a:path w="59588" h="1128783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767;p 1"/>
            <p:cNvSpPr/>
            <p:nvPr/>
          </p:nvSpPr>
          <p:spPr>
            <a:xfrm>
              <a:off x="3074760" y="3838680"/>
              <a:ext cx="30960" cy="482400"/>
            </a:xfrm>
            <a:custGeom>
              <a:avLst/>
              <a:gdLst/>
              <a:ahLst/>
              <a:rect l="l" t="t" r="r" b="b"/>
              <a:pathLst>
                <a:path w="59588" h="923996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768;p 1"/>
            <p:cNvSpPr/>
            <p:nvPr/>
          </p:nvSpPr>
          <p:spPr>
            <a:xfrm>
              <a:off x="1732320" y="4048920"/>
              <a:ext cx="527040" cy="340560"/>
            </a:xfrm>
            <a:custGeom>
              <a:avLst/>
              <a:gdLst/>
              <a:ahLst/>
              <a:rect l="l" t="t" r="r" b="b"/>
              <a:pathLst>
                <a:path w="1009872" h="652653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769;p 1"/>
            <p:cNvSpPr/>
            <p:nvPr/>
          </p:nvSpPr>
          <p:spPr>
            <a:xfrm>
              <a:off x="1731600" y="3535560"/>
              <a:ext cx="1416600" cy="819720"/>
            </a:xfrm>
            <a:custGeom>
              <a:avLst/>
              <a:gdLst/>
              <a:ahLst/>
              <a:rect l="l" t="t" r="r" b="b"/>
              <a:pathLst>
                <a:path w="2712855" h="156972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770;p 1"/>
            <p:cNvSpPr/>
            <p:nvPr/>
          </p:nvSpPr>
          <p:spPr>
            <a:xfrm>
              <a:off x="2259360" y="3839760"/>
              <a:ext cx="889200" cy="549720"/>
            </a:xfrm>
            <a:custGeom>
              <a:avLst/>
              <a:gdLst/>
              <a:ahLst/>
              <a:rect l="l" t="t" r="r" b="b"/>
              <a:pathLst>
                <a:path w="1702888" h="105356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771;p 1"/>
            <p:cNvSpPr/>
            <p:nvPr/>
          </p:nvSpPr>
          <p:spPr>
            <a:xfrm>
              <a:off x="2623320" y="3686400"/>
              <a:ext cx="271440" cy="170280"/>
            </a:xfrm>
            <a:custGeom>
              <a:avLst/>
              <a:gdLst/>
              <a:ahLst/>
              <a:rect l="l" t="t" r="r" b="b"/>
              <a:pathLst>
                <a:path w="519572" h="326898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772;p 1"/>
            <p:cNvSpPr/>
            <p:nvPr/>
          </p:nvSpPr>
          <p:spPr>
            <a:xfrm>
              <a:off x="2574000" y="3679200"/>
              <a:ext cx="287640" cy="166320"/>
            </a:xfrm>
            <a:custGeom>
              <a:avLst/>
              <a:gdLst/>
              <a:ahLst/>
              <a:rect l="l" t="t" r="r" b="b"/>
              <a:pathLst>
                <a:path w="551219" h="318992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773;p 1"/>
            <p:cNvSpPr/>
            <p:nvPr/>
          </p:nvSpPr>
          <p:spPr>
            <a:xfrm>
              <a:off x="2612880" y="3775680"/>
              <a:ext cx="84240" cy="48600"/>
            </a:xfrm>
            <a:custGeom>
              <a:avLst/>
              <a:gdLst/>
              <a:ahLst/>
              <a:rect l="l" t="t" r="r" b="b"/>
              <a:pathLst>
                <a:path w="161184" h="93249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774;p 1"/>
            <p:cNvSpPr/>
            <p:nvPr/>
          </p:nvSpPr>
          <p:spPr>
            <a:xfrm>
              <a:off x="2637000" y="3761640"/>
              <a:ext cx="84240" cy="48240"/>
            </a:xfrm>
            <a:custGeom>
              <a:avLst/>
              <a:gdLst/>
              <a:ahLst/>
              <a:rect l="l" t="t" r="r" b="b"/>
              <a:pathLst>
                <a:path w="161089" h="9324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775;p 1"/>
            <p:cNvSpPr/>
            <p:nvPr/>
          </p:nvSpPr>
          <p:spPr>
            <a:xfrm>
              <a:off x="2660760" y="3747960"/>
              <a:ext cx="83880" cy="48240"/>
            </a:xfrm>
            <a:custGeom>
              <a:avLst/>
              <a:gdLst/>
              <a:ahLst/>
              <a:rect l="l" t="t" r="r" b="b"/>
              <a:pathLst>
                <a:path w="161089" h="93154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776;p 1"/>
            <p:cNvSpPr/>
            <p:nvPr/>
          </p:nvSpPr>
          <p:spPr>
            <a:xfrm>
              <a:off x="2746080" y="3733560"/>
              <a:ext cx="53640" cy="30960"/>
            </a:xfrm>
            <a:custGeom>
              <a:avLst/>
              <a:gdLst/>
              <a:ahLst/>
              <a:rect l="l" t="t" r="r" b="b"/>
              <a:pathLst>
                <a:path w="102450" h="59245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777;p 1"/>
            <p:cNvSpPr/>
            <p:nvPr/>
          </p:nvSpPr>
          <p:spPr>
            <a:xfrm>
              <a:off x="2769480" y="3720240"/>
              <a:ext cx="53280" cy="30960"/>
            </a:xfrm>
            <a:custGeom>
              <a:avLst/>
              <a:gdLst/>
              <a:ahLst/>
              <a:rect l="l" t="t" r="r" b="b"/>
              <a:pathLst>
                <a:path w="102450" h="59245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778;p 1"/>
            <p:cNvSpPr/>
            <p:nvPr/>
          </p:nvSpPr>
          <p:spPr>
            <a:xfrm>
              <a:off x="2701440" y="3743280"/>
              <a:ext cx="159840" cy="94320"/>
            </a:xfrm>
            <a:custGeom>
              <a:avLst/>
              <a:gdLst/>
              <a:ahLst/>
              <a:rect l="l" t="t" r="r" b="b"/>
              <a:pathLst>
                <a:path w="307447" h="180974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779;p 1"/>
            <p:cNvSpPr/>
            <p:nvPr/>
          </p:nvSpPr>
          <p:spPr>
            <a:xfrm>
              <a:off x="2692080" y="3937320"/>
              <a:ext cx="76680" cy="4428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780;p 1"/>
            <p:cNvSpPr/>
            <p:nvPr/>
          </p:nvSpPr>
          <p:spPr>
            <a:xfrm>
              <a:off x="2695320" y="3897000"/>
              <a:ext cx="77400" cy="81720"/>
            </a:xfrm>
            <a:custGeom>
              <a:avLst/>
              <a:gdLst/>
              <a:ahLst/>
              <a:rect l="l" t="t" r="r" b="b"/>
              <a:pathLst>
                <a:path w="147800" h="156591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781;p 1"/>
            <p:cNvSpPr/>
            <p:nvPr/>
          </p:nvSpPr>
          <p:spPr>
            <a:xfrm>
              <a:off x="2695320" y="3874680"/>
              <a:ext cx="76680" cy="4428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782;p 1"/>
            <p:cNvSpPr/>
            <p:nvPr/>
          </p:nvSpPr>
          <p:spPr>
            <a:xfrm>
              <a:off x="2701800" y="3880800"/>
              <a:ext cx="64800" cy="32040"/>
            </a:xfrm>
            <a:custGeom>
              <a:avLst/>
              <a:gdLst/>
              <a:ahLst/>
              <a:rect l="l" t="t" r="r" b="b"/>
              <a:pathLst>
                <a:path w="124214" h="61955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783;p 1"/>
            <p:cNvSpPr/>
            <p:nvPr/>
          </p:nvSpPr>
          <p:spPr>
            <a:xfrm>
              <a:off x="2706480" y="3880800"/>
              <a:ext cx="59760" cy="32040"/>
            </a:xfrm>
            <a:custGeom>
              <a:avLst/>
              <a:gdLst/>
              <a:ahLst/>
              <a:rect l="l" t="t" r="r" b="b"/>
              <a:pathLst>
                <a:path w="114710" h="61622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784;p 1"/>
            <p:cNvSpPr/>
            <p:nvPr/>
          </p:nvSpPr>
          <p:spPr>
            <a:xfrm>
              <a:off x="2755080" y="3919680"/>
              <a:ext cx="21960" cy="51480"/>
            </a:xfrm>
            <a:custGeom>
              <a:avLst/>
              <a:gdLst/>
              <a:ahLst/>
              <a:rect l="l" t="t" r="r" b="b"/>
              <a:pathLst>
                <a:path w="42215" h="98678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785;p 1"/>
            <p:cNvSpPr/>
            <p:nvPr/>
          </p:nvSpPr>
          <p:spPr>
            <a:xfrm>
              <a:off x="2755080" y="3922560"/>
              <a:ext cx="17640" cy="48600"/>
            </a:xfrm>
            <a:custGeom>
              <a:avLst/>
              <a:gdLst/>
              <a:ahLst/>
              <a:rect l="l" t="t" r="r" b="b"/>
              <a:pathLst>
                <a:path w="34783" h="94465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786;p 1"/>
            <p:cNvSpPr/>
            <p:nvPr/>
          </p:nvSpPr>
          <p:spPr>
            <a:xfrm>
              <a:off x="1932120" y="4017600"/>
              <a:ext cx="76680" cy="4428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787;p 1"/>
            <p:cNvSpPr/>
            <p:nvPr/>
          </p:nvSpPr>
          <p:spPr>
            <a:xfrm>
              <a:off x="1935360" y="3977280"/>
              <a:ext cx="77400" cy="81000"/>
            </a:xfrm>
            <a:custGeom>
              <a:avLst/>
              <a:gdLst/>
              <a:ahLst/>
              <a:rect l="l" t="t" r="r" b="b"/>
              <a:pathLst>
                <a:path w="147795" h="156591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788;p 1"/>
            <p:cNvSpPr/>
            <p:nvPr/>
          </p:nvSpPr>
          <p:spPr>
            <a:xfrm>
              <a:off x="1935720" y="3954960"/>
              <a:ext cx="77040" cy="4428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789;p 1"/>
            <p:cNvSpPr/>
            <p:nvPr/>
          </p:nvSpPr>
          <p:spPr>
            <a:xfrm>
              <a:off x="1941840" y="3961080"/>
              <a:ext cx="64800" cy="32040"/>
            </a:xfrm>
            <a:custGeom>
              <a:avLst/>
              <a:gdLst/>
              <a:ahLst/>
              <a:rect l="l" t="t" r="r" b="b"/>
              <a:pathLst>
                <a:path w="124119" h="6195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790;p 1"/>
            <p:cNvSpPr/>
            <p:nvPr/>
          </p:nvSpPr>
          <p:spPr>
            <a:xfrm>
              <a:off x="1946520" y="3961080"/>
              <a:ext cx="59760" cy="32040"/>
            </a:xfrm>
            <a:custGeom>
              <a:avLst/>
              <a:gdLst/>
              <a:ahLst/>
              <a:rect l="l" t="t" r="r" b="b"/>
              <a:pathLst>
                <a:path w="114710" h="61717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791;p 1"/>
            <p:cNvSpPr/>
            <p:nvPr/>
          </p:nvSpPr>
          <p:spPr>
            <a:xfrm>
              <a:off x="1995120" y="3999960"/>
              <a:ext cx="21960" cy="51120"/>
            </a:xfrm>
            <a:custGeom>
              <a:avLst/>
              <a:gdLst/>
              <a:ahLst/>
              <a:rect l="l" t="t" r="r" b="b"/>
              <a:pathLst>
                <a:path w="42223" h="98678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792;p 1"/>
            <p:cNvSpPr/>
            <p:nvPr/>
          </p:nvSpPr>
          <p:spPr>
            <a:xfrm>
              <a:off x="1995120" y="4002480"/>
              <a:ext cx="18000" cy="48960"/>
            </a:xfrm>
            <a:custGeom>
              <a:avLst/>
              <a:gdLst/>
              <a:ahLst/>
              <a:rect l="l" t="t" r="r" b="b"/>
              <a:pathLst>
                <a:path w="34688" h="9439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793;p 1"/>
            <p:cNvSpPr/>
            <p:nvPr/>
          </p:nvSpPr>
          <p:spPr>
            <a:xfrm>
              <a:off x="3069720" y="4811400"/>
              <a:ext cx="394920" cy="228600"/>
            </a:xfrm>
            <a:custGeom>
              <a:avLst/>
              <a:gdLst/>
              <a:ahLst/>
              <a:rect l="l" t="t" r="r" b="b"/>
              <a:pathLst>
                <a:path w="756691" h="437959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794;p 1"/>
            <p:cNvSpPr/>
            <p:nvPr/>
          </p:nvSpPr>
          <p:spPr>
            <a:xfrm>
              <a:off x="3351960" y="4056480"/>
              <a:ext cx="96840" cy="212040"/>
            </a:xfrm>
            <a:custGeom>
              <a:avLst/>
              <a:gdLst/>
              <a:ahLst/>
              <a:rect l="l" t="t" r="r" b="b"/>
              <a:pathLst>
                <a:path w="186021" h="40605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795;p 1"/>
            <p:cNvSpPr/>
            <p:nvPr/>
          </p:nvSpPr>
          <p:spPr>
            <a:xfrm>
              <a:off x="3365640" y="3969720"/>
              <a:ext cx="69480" cy="133920"/>
            </a:xfrm>
            <a:custGeom>
              <a:avLst/>
              <a:gdLst/>
              <a:ahLst/>
              <a:rect l="l" t="t" r="r" b="b"/>
              <a:pathLst>
                <a:path w="133813" h="257894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796;p 1"/>
            <p:cNvSpPr/>
            <p:nvPr/>
          </p:nvSpPr>
          <p:spPr>
            <a:xfrm>
              <a:off x="3130560" y="4901760"/>
              <a:ext cx="150480" cy="84960"/>
            </a:xfrm>
            <a:custGeom>
              <a:avLst/>
              <a:gdLst/>
              <a:ahLst/>
              <a:rect l="l" t="t" r="r" b="b"/>
              <a:pathLst>
                <a:path w="288490" h="162715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797;p 1"/>
            <p:cNvSpPr/>
            <p:nvPr/>
          </p:nvSpPr>
          <p:spPr>
            <a:xfrm>
              <a:off x="3130560" y="4916160"/>
              <a:ext cx="147960" cy="70560"/>
            </a:xfrm>
            <a:custGeom>
              <a:avLst/>
              <a:gdLst/>
              <a:ahLst/>
              <a:rect l="l" t="t" r="r" b="b"/>
              <a:pathLst>
                <a:path w="283683" h="135768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798;p 1"/>
            <p:cNvSpPr/>
            <p:nvPr/>
          </p:nvSpPr>
          <p:spPr>
            <a:xfrm>
              <a:off x="3241440" y="4852080"/>
              <a:ext cx="150120" cy="84960"/>
            </a:xfrm>
            <a:custGeom>
              <a:avLst/>
              <a:gdLst/>
              <a:ahLst/>
              <a:rect l="l" t="t" r="r" b="b"/>
              <a:pathLst>
                <a:path w="288134" h="162731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799;p 1"/>
            <p:cNvSpPr/>
            <p:nvPr/>
          </p:nvSpPr>
          <p:spPr>
            <a:xfrm>
              <a:off x="3241080" y="4866480"/>
              <a:ext cx="147960" cy="70560"/>
            </a:xfrm>
            <a:custGeom>
              <a:avLst/>
              <a:gdLst/>
              <a:ahLst/>
              <a:rect l="l" t="t" r="r" b="b"/>
              <a:pathLst>
                <a:path w="283683" h="135691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800;p 1"/>
            <p:cNvSpPr/>
            <p:nvPr/>
          </p:nvSpPr>
          <p:spPr>
            <a:xfrm>
              <a:off x="3171600" y="4302360"/>
              <a:ext cx="219960" cy="623160"/>
            </a:xfrm>
            <a:custGeom>
              <a:avLst/>
              <a:gdLst/>
              <a:ahLst/>
              <a:rect l="l" t="t" r="r" b="b"/>
              <a:pathLst>
                <a:path w="422006" h="1193603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801;p 1"/>
            <p:cNvSpPr/>
            <p:nvPr/>
          </p:nvSpPr>
          <p:spPr>
            <a:xfrm>
              <a:off x="3203640" y="3790800"/>
              <a:ext cx="159480" cy="256320"/>
            </a:xfrm>
            <a:custGeom>
              <a:avLst/>
              <a:gdLst/>
              <a:ahLst/>
              <a:rect l="l" t="t" r="r" b="b"/>
              <a:pathLst>
                <a:path w="305952" h="491697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802;p 1"/>
            <p:cNvSpPr/>
            <p:nvPr/>
          </p:nvSpPr>
          <p:spPr>
            <a:xfrm>
              <a:off x="3169800" y="3972600"/>
              <a:ext cx="245520" cy="407880"/>
            </a:xfrm>
            <a:custGeom>
              <a:avLst/>
              <a:gdLst/>
              <a:ahLst/>
              <a:rect l="l" t="t" r="r" b="b"/>
              <a:pathLst>
                <a:path w="471048" h="781597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803;p 1"/>
            <p:cNvSpPr/>
            <p:nvPr/>
          </p:nvSpPr>
          <p:spPr>
            <a:xfrm>
              <a:off x="2928960" y="4023720"/>
              <a:ext cx="312120" cy="243000"/>
            </a:xfrm>
            <a:custGeom>
              <a:avLst/>
              <a:gdLst/>
              <a:ahLst/>
              <a:rect l="l" t="t" r="r" b="b"/>
              <a:pathLst>
                <a:path w="597933" h="4663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804;p 1"/>
            <p:cNvSpPr/>
            <p:nvPr/>
          </p:nvSpPr>
          <p:spPr>
            <a:xfrm>
              <a:off x="3157200" y="4018320"/>
              <a:ext cx="95400" cy="138960"/>
            </a:xfrm>
            <a:custGeom>
              <a:avLst/>
              <a:gdLst/>
              <a:ahLst/>
              <a:rect l="l" t="t" r="r" b="b"/>
              <a:pathLst>
                <a:path w="182011" h="266828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805;p 1"/>
            <p:cNvSpPr/>
            <p:nvPr/>
          </p:nvSpPr>
          <p:spPr>
            <a:xfrm>
              <a:off x="3203280" y="3779640"/>
              <a:ext cx="154800" cy="171000"/>
            </a:xfrm>
            <a:custGeom>
              <a:avLst/>
              <a:gdLst/>
              <a:ahLst/>
              <a:rect l="l" t="t" r="r" b="b"/>
              <a:pathLst>
                <a:path w="296973" h="32833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806;p 1"/>
            <p:cNvSpPr/>
            <p:nvPr/>
          </p:nvSpPr>
          <p:spPr>
            <a:xfrm>
              <a:off x="2358360" y="3475080"/>
              <a:ext cx="174240" cy="174600"/>
            </a:xfrm>
            <a:custGeom>
              <a:avLst/>
              <a:gdLst/>
              <a:ahLst/>
              <a:rect l="l" t="t" r="r" b="b"/>
              <a:pathLst>
                <a:path w="334153" h="334898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807;p 1"/>
            <p:cNvSpPr/>
            <p:nvPr/>
          </p:nvSpPr>
          <p:spPr>
            <a:xfrm>
              <a:off x="2327400" y="3471120"/>
              <a:ext cx="235440" cy="117360"/>
            </a:xfrm>
            <a:custGeom>
              <a:avLst/>
              <a:gdLst/>
              <a:ahLst/>
              <a:rect l="l" t="t" r="r" b="b"/>
              <a:pathLst>
                <a:path w="450859" h="225075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808;p 1"/>
            <p:cNvSpPr/>
            <p:nvPr/>
          </p:nvSpPr>
          <p:spPr>
            <a:xfrm>
              <a:off x="2292840" y="3422880"/>
              <a:ext cx="305280" cy="152280"/>
            </a:xfrm>
            <a:custGeom>
              <a:avLst/>
              <a:gdLst/>
              <a:ahLst/>
              <a:rect l="l" t="t" r="r" b="b"/>
              <a:pathLst>
                <a:path w="585718" h="29175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809;p 1"/>
            <p:cNvSpPr/>
            <p:nvPr/>
          </p:nvSpPr>
          <p:spPr>
            <a:xfrm>
              <a:off x="2292840" y="3403440"/>
              <a:ext cx="305280" cy="151920"/>
            </a:xfrm>
            <a:custGeom>
              <a:avLst/>
              <a:gdLst/>
              <a:ahLst/>
              <a:rect l="l" t="t" r="r" b="b"/>
              <a:pathLst>
                <a:path w="585718" h="29175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810;p 1"/>
            <p:cNvSpPr/>
            <p:nvPr/>
          </p:nvSpPr>
          <p:spPr>
            <a:xfrm>
              <a:off x="2259360" y="3351960"/>
              <a:ext cx="372240" cy="185400"/>
            </a:xfrm>
            <a:custGeom>
              <a:avLst/>
              <a:gdLst/>
              <a:ahLst/>
              <a:rect l="l" t="t" r="r" b="b"/>
              <a:pathLst>
                <a:path w="713163" h="3556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811;p 1"/>
            <p:cNvSpPr/>
            <p:nvPr/>
          </p:nvSpPr>
          <p:spPr>
            <a:xfrm>
              <a:off x="2259360" y="3327840"/>
              <a:ext cx="372240" cy="185760"/>
            </a:xfrm>
            <a:custGeom>
              <a:avLst/>
              <a:gdLst/>
              <a:ahLst/>
              <a:rect l="l" t="t" r="r" b="b"/>
              <a:pathLst>
                <a:path w="713163" h="355568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812;p 1"/>
            <p:cNvSpPr/>
            <p:nvPr/>
          </p:nvSpPr>
          <p:spPr>
            <a:xfrm>
              <a:off x="2231280" y="3276000"/>
              <a:ext cx="427680" cy="213120"/>
            </a:xfrm>
            <a:custGeom>
              <a:avLst/>
              <a:gdLst/>
              <a:ahLst/>
              <a:rect l="l" t="t" r="r" b="b"/>
              <a:pathLst>
                <a:path w="818751" h="40824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813;p 1"/>
            <p:cNvSpPr/>
            <p:nvPr/>
          </p:nvSpPr>
          <p:spPr>
            <a:xfrm>
              <a:off x="2231280" y="3248640"/>
              <a:ext cx="427680" cy="213120"/>
            </a:xfrm>
            <a:custGeom>
              <a:avLst/>
              <a:gdLst/>
              <a:ahLst/>
              <a:rect l="l" t="t" r="r" b="b"/>
              <a:pathLst>
                <a:path w="818751" h="408336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814;p 1"/>
            <p:cNvSpPr/>
            <p:nvPr/>
          </p:nvSpPr>
          <p:spPr>
            <a:xfrm>
              <a:off x="2204640" y="3163320"/>
              <a:ext cx="480960" cy="278280"/>
            </a:xfrm>
            <a:custGeom>
              <a:avLst/>
              <a:gdLst/>
              <a:ahLst/>
              <a:rect l="l" t="t" r="r" b="b"/>
              <a:pathLst>
                <a:path w="920726" h="532828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815;p 1"/>
            <p:cNvSpPr/>
            <p:nvPr/>
          </p:nvSpPr>
          <p:spPr>
            <a:xfrm>
              <a:off x="2362680" y="2959920"/>
              <a:ext cx="20880" cy="331200"/>
            </a:xfrm>
            <a:custGeom>
              <a:avLst/>
              <a:gdLst/>
              <a:ahLst/>
              <a:rect l="l" t="t" r="r" b="b"/>
              <a:pathLst>
                <a:path w="40771" h="635222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816;p 1"/>
            <p:cNvSpPr/>
            <p:nvPr/>
          </p:nvSpPr>
          <p:spPr>
            <a:xfrm>
              <a:off x="2508840" y="2959920"/>
              <a:ext cx="20520" cy="331200"/>
            </a:xfrm>
            <a:custGeom>
              <a:avLst/>
              <a:gdLst/>
              <a:ahLst/>
              <a:rect l="l" t="t" r="r" b="b"/>
              <a:pathLst>
                <a:path w="40771" h="635222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817;p 1"/>
            <p:cNvSpPr/>
            <p:nvPr/>
          </p:nvSpPr>
          <p:spPr>
            <a:xfrm>
              <a:off x="2362680" y="2924280"/>
              <a:ext cx="166680" cy="56880"/>
            </a:xfrm>
            <a:custGeom>
              <a:avLst/>
              <a:gdLst/>
              <a:ahLst/>
              <a:rect l="l" t="t" r="r" b="b"/>
              <a:pathLst>
                <a:path w="319897" h="108775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818;p 1"/>
            <p:cNvSpPr/>
            <p:nvPr/>
          </p:nvSpPr>
          <p:spPr>
            <a:xfrm>
              <a:off x="2094120" y="2553120"/>
              <a:ext cx="701280" cy="758160"/>
            </a:xfrm>
            <a:custGeom>
              <a:avLst/>
              <a:gdLst/>
              <a:ahLst/>
              <a:rect l="l" t="t" r="r" b="b"/>
              <a:pathLst>
                <a:path w="1343462" h="145180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70" name="Google Shape;819;p 1"/>
            <p:cNvGrpSpPr/>
            <p:nvPr/>
          </p:nvGrpSpPr>
          <p:grpSpPr>
            <a:xfrm>
              <a:off x="2185200" y="4148280"/>
              <a:ext cx="101520" cy="68400"/>
              <a:chOff x="2185200" y="4148280"/>
              <a:chExt cx="101520" cy="68400"/>
            </a:xfrm>
          </p:grpSpPr>
          <p:sp>
            <p:nvSpPr>
              <p:cNvPr id="871" name="Google Shape;820;p 1"/>
              <p:cNvSpPr/>
              <p:nvPr/>
            </p:nvSpPr>
            <p:spPr>
              <a:xfrm>
                <a:off x="2185560" y="4163400"/>
                <a:ext cx="92520" cy="52200"/>
              </a:xfrm>
              <a:custGeom>
                <a:avLst/>
                <a:gdLst/>
                <a:ahLst/>
                <a:rect l="l" t="t" r="r" b="b"/>
                <a:pathLst>
                  <a:path w="177232" h="100744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Google Shape;821;p 1"/>
              <p:cNvSpPr/>
              <p:nvPr/>
            </p:nvSpPr>
            <p:spPr>
              <a:xfrm>
                <a:off x="2194200" y="4156560"/>
                <a:ext cx="81000" cy="57600"/>
              </a:xfrm>
              <a:custGeom>
                <a:avLst/>
                <a:gdLst/>
                <a:ahLst/>
                <a:rect l="l" t="t" r="r" b="b"/>
                <a:pathLst>
                  <a:path w="155883" h="109857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822;p 1"/>
              <p:cNvSpPr/>
              <p:nvPr/>
            </p:nvSpPr>
            <p:spPr>
              <a:xfrm>
                <a:off x="2185200" y="4163040"/>
                <a:ext cx="99720" cy="38160"/>
              </a:xfrm>
              <a:custGeom>
                <a:avLst/>
                <a:gdLst/>
                <a:ahLst/>
                <a:rect l="l" t="t" r="r" b="b"/>
                <a:pathLst>
                  <a:path w="192169" h="73375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823;p 1"/>
              <p:cNvSpPr/>
              <p:nvPr/>
            </p:nvSpPr>
            <p:spPr>
              <a:xfrm>
                <a:off x="2197440" y="4150080"/>
                <a:ext cx="81000" cy="66600"/>
              </a:xfrm>
              <a:custGeom>
                <a:avLst/>
                <a:gdLst/>
                <a:ahLst/>
                <a:rect l="l" t="t" r="r" b="b"/>
                <a:pathLst>
                  <a:path w="156130" h="127583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824;p 1"/>
              <p:cNvSpPr/>
              <p:nvPr/>
            </p:nvSpPr>
            <p:spPr>
              <a:xfrm>
                <a:off x="2237760" y="4179600"/>
                <a:ext cx="38160" cy="32400"/>
              </a:xfrm>
              <a:custGeom>
                <a:avLst/>
                <a:gdLst/>
                <a:ahLst/>
                <a:rect l="l" t="t" r="r" b="b"/>
                <a:pathLst>
                  <a:path w="73778" h="62054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825;p 1"/>
              <p:cNvSpPr/>
              <p:nvPr/>
            </p:nvSpPr>
            <p:spPr>
              <a:xfrm>
                <a:off x="2191320" y="4148280"/>
                <a:ext cx="95400" cy="66960"/>
              </a:xfrm>
              <a:custGeom>
                <a:avLst/>
                <a:gdLst/>
                <a:ahLst/>
                <a:rect l="l" t="t" r="r" b="b"/>
                <a:pathLst>
                  <a:path w="183510" h="128783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826;p 1"/>
              <p:cNvSpPr/>
              <p:nvPr/>
            </p:nvSpPr>
            <p:spPr>
              <a:xfrm>
                <a:off x="2194560" y="4161600"/>
                <a:ext cx="33480" cy="25920"/>
              </a:xfrm>
              <a:custGeom>
                <a:avLst/>
                <a:gdLst/>
                <a:ahLst/>
                <a:rect l="l" t="t" r="r" b="b"/>
                <a:pathLst>
                  <a:path w="64221" h="49275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827;p 1"/>
              <p:cNvSpPr/>
              <p:nvPr/>
            </p:nvSpPr>
            <p:spPr>
              <a:xfrm>
                <a:off x="2237400" y="4185720"/>
                <a:ext cx="35640" cy="27000"/>
              </a:xfrm>
              <a:custGeom>
                <a:avLst/>
                <a:gdLst/>
                <a:ahLst/>
                <a:rect l="l" t="t" r="r" b="b"/>
                <a:pathLst>
                  <a:path w="68642" h="51616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Google Shape;828;p 1"/>
              <p:cNvSpPr/>
              <p:nvPr/>
            </p:nvSpPr>
            <p:spPr>
              <a:xfrm>
                <a:off x="2194920" y="4154760"/>
                <a:ext cx="35280" cy="32400"/>
              </a:xfrm>
              <a:custGeom>
                <a:avLst/>
                <a:gdLst/>
                <a:ahLst/>
                <a:rect l="l" t="t" r="r" b="b"/>
                <a:pathLst>
                  <a:path w="68187" h="61619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0" name="Google Shape;829;p 1"/>
            <p:cNvGrpSpPr/>
            <p:nvPr/>
          </p:nvGrpSpPr>
          <p:grpSpPr>
            <a:xfrm>
              <a:off x="2135160" y="3741120"/>
              <a:ext cx="357480" cy="270360"/>
              <a:chOff x="2135160" y="3741120"/>
              <a:chExt cx="357480" cy="270360"/>
            </a:xfrm>
          </p:grpSpPr>
          <p:sp>
            <p:nvSpPr>
              <p:cNvPr id="881" name="Google Shape;830;p 1"/>
              <p:cNvSpPr/>
              <p:nvPr/>
            </p:nvSpPr>
            <p:spPr>
              <a:xfrm flipH="1">
                <a:off x="2135160" y="3816000"/>
                <a:ext cx="326880" cy="18792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Google Shape;831;p 1"/>
              <p:cNvSpPr/>
              <p:nvPr/>
            </p:nvSpPr>
            <p:spPr>
              <a:xfrm flipH="1">
                <a:off x="2224080" y="3862440"/>
                <a:ext cx="85320" cy="4932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Google Shape;832;p 1"/>
              <p:cNvSpPr/>
              <p:nvPr/>
            </p:nvSpPr>
            <p:spPr>
              <a:xfrm flipH="1">
                <a:off x="2135160" y="3884400"/>
                <a:ext cx="326880" cy="12708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Google Shape;833;p 1"/>
              <p:cNvSpPr/>
              <p:nvPr/>
            </p:nvSpPr>
            <p:spPr>
              <a:xfrm flipH="1">
                <a:off x="2257920" y="3743280"/>
                <a:ext cx="234360" cy="26352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Google Shape;834;p 1"/>
              <p:cNvSpPr/>
              <p:nvPr/>
            </p:nvSpPr>
            <p:spPr>
              <a:xfrm flipH="1">
                <a:off x="2255040" y="3741120"/>
                <a:ext cx="233280" cy="26496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86" name="Google Shape;835;p 1"/>
            <p:cNvSpPr/>
            <p:nvPr/>
          </p:nvSpPr>
          <p:spPr>
            <a:xfrm rot="19845000">
              <a:off x="3312000" y="2620800"/>
              <a:ext cx="20520" cy="36000"/>
            </a:xfrm>
            <a:custGeom>
              <a:avLst/>
              <a:gdLst/>
              <a:ahLst/>
              <a:rect l="l" t="t" r="r" b="b"/>
              <a:pathLst>
                <a:path w="49989" h="86677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836;p 1"/>
            <p:cNvSpPr/>
            <p:nvPr/>
          </p:nvSpPr>
          <p:spPr>
            <a:xfrm>
              <a:off x="3152520" y="3558600"/>
              <a:ext cx="349560" cy="201960"/>
            </a:xfrm>
            <a:custGeom>
              <a:avLst/>
              <a:gdLst/>
              <a:ahLst/>
              <a:rect l="l" t="t" r="r" b="b"/>
              <a:pathLst>
                <a:path w="828920" h="479679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837;p 1"/>
            <p:cNvSpPr/>
            <p:nvPr/>
          </p:nvSpPr>
          <p:spPr>
            <a:xfrm>
              <a:off x="3250440" y="2598120"/>
              <a:ext cx="196200" cy="287640"/>
            </a:xfrm>
            <a:custGeom>
              <a:avLst/>
              <a:gdLst/>
              <a:ahLst/>
              <a:rect l="l" t="t" r="r" b="b"/>
              <a:pathLst>
                <a:path w="465451" h="682637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838;p 1"/>
            <p:cNvSpPr/>
            <p:nvPr/>
          </p:nvSpPr>
          <p:spPr>
            <a:xfrm>
              <a:off x="3244320" y="2805120"/>
              <a:ext cx="36360" cy="212760"/>
            </a:xfrm>
            <a:custGeom>
              <a:avLst/>
              <a:gdLst/>
              <a:ahLst/>
              <a:rect l="l" t="t" r="r" b="b"/>
              <a:pathLst>
                <a:path w="86758" h="504907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839;p 1"/>
            <p:cNvSpPr/>
            <p:nvPr/>
          </p:nvSpPr>
          <p:spPr>
            <a:xfrm>
              <a:off x="3265200" y="2595600"/>
              <a:ext cx="93600" cy="115560"/>
            </a:xfrm>
            <a:custGeom>
              <a:avLst/>
              <a:gdLst/>
              <a:ahLst/>
              <a:rect l="l" t="t" r="r" b="b"/>
              <a:pathLst>
                <a:path w="221715" h="275766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840;p 1"/>
            <p:cNvSpPr/>
            <p:nvPr/>
          </p:nvSpPr>
          <p:spPr>
            <a:xfrm>
              <a:off x="3283920" y="2721960"/>
              <a:ext cx="115560" cy="129600"/>
            </a:xfrm>
            <a:custGeom>
              <a:avLst/>
              <a:gdLst/>
              <a:ahLst/>
              <a:rect l="l" t="t" r="r" b="b"/>
              <a:pathLst>
                <a:path w="274953" h="308347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841;p 1"/>
            <p:cNvSpPr/>
            <p:nvPr/>
          </p:nvSpPr>
          <p:spPr>
            <a:xfrm>
              <a:off x="3250080" y="2764080"/>
              <a:ext cx="168480" cy="194760"/>
            </a:xfrm>
            <a:custGeom>
              <a:avLst/>
              <a:gdLst/>
              <a:ahLst/>
              <a:rect l="l" t="t" r="r" b="b"/>
              <a:pathLst>
                <a:path w="400459" h="461811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842;p 1"/>
            <p:cNvSpPr/>
            <p:nvPr/>
          </p:nvSpPr>
          <p:spPr>
            <a:xfrm>
              <a:off x="3279960" y="2604960"/>
              <a:ext cx="123840" cy="153360"/>
            </a:xfrm>
            <a:custGeom>
              <a:avLst/>
              <a:gdLst/>
              <a:ahLst/>
              <a:rect l="l" t="t" r="r" b="b"/>
              <a:pathLst>
                <a:path w="294816" h="364308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843;p 1"/>
            <p:cNvSpPr/>
            <p:nvPr/>
          </p:nvSpPr>
          <p:spPr>
            <a:xfrm>
              <a:off x="3284640" y="2604240"/>
              <a:ext cx="124920" cy="117360"/>
            </a:xfrm>
            <a:custGeom>
              <a:avLst/>
              <a:gdLst/>
              <a:ahLst/>
              <a:rect l="l" t="t" r="r" b="b"/>
              <a:pathLst>
                <a:path w="296585" h="27885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844;p 1"/>
            <p:cNvSpPr/>
            <p:nvPr/>
          </p:nvSpPr>
          <p:spPr>
            <a:xfrm>
              <a:off x="3305520" y="3622320"/>
              <a:ext cx="97920" cy="74520"/>
            </a:xfrm>
            <a:custGeom>
              <a:avLst/>
              <a:gdLst/>
              <a:ahLst/>
              <a:rect l="l" t="t" r="r" b="b"/>
              <a:pathLst>
                <a:path w="232912" h="178155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845;p 1"/>
            <p:cNvSpPr/>
            <p:nvPr/>
          </p:nvSpPr>
          <p:spPr>
            <a:xfrm>
              <a:off x="3306240" y="3646080"/>
              <a:ext cx="97200" cy="50760"/>
            </a:xfrm>
            <a:custGeom>
              <a:avLst/>
              <a:gdLst/>
              <a:ahLst/>
              <a:rect l="l" t="t" r="r" b="b"/>
              <a:pathLst>
                <a:path w="231905" h="121227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846;p 1"/>
            <p:cNvSpPr/>
            <p:nvPr/>
          </p:nvSpPr>
          <p:spPr>
            <a:xfrm>
              <a:off x="3231000" y="3605400"/>
              <a:ext cx="90000" cy="69840"/>
            </a:xfrm>
            <a:custGeom>
              <a:avLst/>
              <a:gdLst/>
              <a:ahLst/>
              <a:rect l="l" t="t" r="r" b="b"/>
              <a:pathLst>
                <a:path w="213680" h="165568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847;p 1"/>
            <p:cNvSpPr/>
            <p:nvPr/>
          </p:nvSpPr>
          <p:spPr>
            <a:xfrm>
              <a:off x="3231360" y="3628800"/>
              <a:ext cx="89280" cy="46440"/>
            </a:xfrm>
            <a:custGeom>
              <a:avLst/>
              <a:gdLst/>
              <a:ahLst/>
              <a:rect l="l" t="t" r="r" b="b"/>
              <a:pathLst>
                <a:path w="212755" h="111143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848;p 1"/>
            <p:cNvSpPr/>
            <p:nvPr/>
          </p:nvSpPr>
          <p:spPr>
            <a:xfrm>
              <a:off x="3245760" y="2956680"/>
              <a:ext cx="191880" cy="672480"/>
            </a:xfrm>
            <a:custGeom>
              <a:avLst/>
              <a:gdLst/>
              <a:ahLst/>
              <a:rect l="l" t="t" r="r" b="b"/>
              <a:pathLst>
                <a:path w="455829" h="1595222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849;p 1"/>
            <p:cNvSpPr/>
            <p:nvPr/>
          </p:nvSpPr>
          <p:spPr>
            <a:xfrm>
              <a:off x="3237480" y="2943360"/>
              <a:ext cx="204480" cy="447120"/>
            </a:xfrm>
            <a:custGeom>
              <a:avLst/>
              <a:gdLst/>
              <a:ahLst/>
              <a:rect l="l" t="t" r="r" b="b"/>
              <a:pathLst>
                <a:path w="485198" h="1060979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850;p 1"/>
            <p:cNvSpPr/>
            <p:nvPr/>
          </p:nvSpPr>
          <p:spPr>
            <a:xfrm>
              <a:off x="3130200" y="2809080"/>
              <a:ext cx="294840" cy="257040"/>
            </a:xfrm>
            <a:custGeom>
              <a:avLst/>
              <a:gdLst/>
              <a:ahLst/>
              <a:rect l="l" t="t" r="r" b="b"/>
              <a:pathLst>
                <a:path w="698939" h="609714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851;p 1"/>
            <p:cNvSpPr/>
            <p:nvPr/>
          </p:nvSpPr>
          <p:spPr>
            <a:xfrm>
              <a:off x="3358800" y="2792880"/>
              <a:ext cx="70920" cy="83160"/>
            </a:xfrm>
            <a:custGeom>
              <a:avLst/>
              <a:gdLst/>
              <a:ahLst/>
              <a:rect l="l" t="t" r="r" b="b"/>
              <a:pathLst>
                <a:path w="168312" h="197615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852;p 1"/>
            <p:cNvSpPr/>
            <p:nvPr/>
          </p:nvSpPr>
          <p:spPr>
            <a:xfrm>
              <a:off x="3244680" y="2764080"/>
              <a:ext cx="57600" cy="60120"/>
            </a:xfrm>
            <a:custGeom>
              <a:avLst/>
              <a:gdLst/>
              <a:ahLst/>
              <a:rect l="l" t="t" r="r" b="b"/>
              <a:pathLst>
                <a:path w="135999" h="142961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868320" y="2260440"/>
            <a:ext cx="485424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	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INTRODUCTION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subTitle"/>
          </p:nvPr>
        </p:nvSpPr>
        <p:spPr>
          <a:xfrm>
            <a:off x="900000" y="2904480"/>
            <a:ext cx="4676400" cy="38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Let’s start with the BASICS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06" name="Google Shape;407;p15"/>
          <p:cNvSpPr/>
          <p:nvPr/>
        </p:nvSpPr>
        <p:spPr>
          <a:xfrm>
            <a:off x="0" y="1866960"/>
            <a:ext cx="609120" cy="14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1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907" name="Google Shape;408;p15"/>
          <p:cNvGrpSpPr/>
          <p:nvPr/>
        </p:nvGrpSpPr>
        <p:grpSpPr>
          <a:xfrm>
            <a:off x="5580000" y="821880"/>
            <a:ext cx="3239280" cy="3318120"/>
            <a:chOff x="5580000" y="821880"/>
            <a:chExt cx="3239280" cy="3318120"/>
          </a:xfrm>
        </p:grpSpPr>
        <p:sp>
          <p:nvSpPr>
            <p:cNvPr id="908" name="Google Shape;409;p15"/>
            <p:cNvSpPr/>
            <p:nvPr/>
          </p:nvSpPr>
          <p:spPr>
            <a:xfrm>
              <a:off x="5580000" y="2683440"/>
              <a:ext cx="952200" cy="550800"/>
            </a:xfrm>
            <a:custGeom>
              <a:avLst/>
              <a:gdLst/>
              <a:ahLst/>
              <a:rect l="l" t="t" r="r" b="b"/>
              <a:pathLst>
                <a:path w="1367464" h="791146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410;p15"/>
            <p:cNvSpPr/>
            <p:nvPr/>
          </p:nvSpPr>
          <p:spPr>
            <a:xfrm>
              <a:off x="5785200" y="2775960"/>
              <a:ext cx="531000" cy="307080"/>
            </a:xfrm>
            <a:custGeom>
              <a:avLst/>
              <a:gdLst/>
              <a:ahLst/>
              <a:rect l="l" t="t" r="r" b="b"/>
              <a:pathLst>
                <a:path w="762723" h="441198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411;p15"/>
            <p:cNvSpPr/>
            <p:nvPr/>
          </p:nvSpPr>
          <p:spPr>
            <a:xfrm>
              <a:off x="5972760" y="2831040"/>
              <a:ext cx="151200" cy="87480"/>
            </a:xfrm>
            <a:custGeom>
              <a:avLst/>
              <a:gdLst/>
              <a:ahLst/>
              <a:rect l="l" t="t" r="r" b="b"/>
              <a:pathLst>
                <a:path w="217486" h="12592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412;p15"/>
            <p:cNvSpPr/>
            <p:nvPr/>
          </p:nvSpPr>
          <p:spPr>
            <a:xfrm>
              <a:off x="5978160" y="2293200"/>
              <a:ext cx="145440" cy="573480"/>
            </a:xfrm>
            <a:custGeom>
              <a:avLst/>
              <a:gdLst/>
              <a:ahLst/>
              <a:rect l="l" t="t" r="r" b="b"/>
              <a:pathLst>
                <a:path w="209121" h="82353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413;p15"/>
            <p:cNvSpPr/>
            <p:nvPr/>
          </p:nvSpPr>
          <p:spPr>
            <a:xfrm>
              <a:off x="5971320" y="2211840"/>
              <a:ext cx="173880" cy="404280"/>
            </a:xfrm>
            <a:custGeom>
              <a:avLst/>
              <a:gdLst/>
              <a:ahLst/>
              <a:rect l="l" t="t" r="r" b="b"/>
              <a:pathLst>
                <a:path w="249895" h="580777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414;p15"/>
            <p:cNvSpPr/>
            <p:nvPr/>
          </p:nvSpPr>
          <p:spPr>
            <a:xfrm>
              <a:off x="5652000" y="1842480"/>
              <a:ext cx="276840" cy="435600"/>
            </a:xfrm>
            <a:custGeom>
              <a:avLst/>
              <a:gdLst/>
              <a:ahLst/>
              <a:rect l="l" t="t" r="r" b="b"/>
              <a:pathLst>
                <a:path w="397711" h="625506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415;p15"/>
            <p:cNvSpPr/>
            <p:nvPr/>
          </p:nvSpPr>
          <p:spPr>
            <a:xfrm>
              <a:off x="6188760" y="1842480"/>
              <a:ext cx="276840" cy="435600"/>
            </a:xfrm>
            <a:custGeom>
              <a:avLst/>
              <a:gdLst/>
              <a:ahLst/>
              <a:rect l="l" t="t" r="r" b="b"/>
              <a:pathLst>
                <a:path w="397710" h="625506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416;p15"/>
            <p:cNvSpPr/>
            <p:nvPr/>
          </p:nvSpPr>
          <p:spPr>
            <a:xfrm>
              <a:off x="5960160" y="2205000"/>
              <a:ext cx="192240" cy="111240"/>
            </a:xfrm>
            <a:custGeom>
              <a:avLst/>
              <a:gdLst/>
              <a:ahLst/>
              <a:rect l="l" t="t" r="r" b="b"/>
              <a:pathLst>
                <a:path w="276610" h="16002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417;p15"/>
            <p:cNvSpPr/>
            <p:nvPr/>
          </p:nvSpPr>
          <p:spPr>
            <a:xfrm>
              <a:off x="5910480" y="2154960"/>
              <a:ext cx="291600" cy="51840"/>
            </a:xfrm>
            <a:custGeom>
              <a:avLst/>
              <a:gdLst/>
              <a:ahLst/>
              <a:rect l="l" t="t" r="r" b="b"/>
              <a:pathLst>
                <a:path w="418908" h="74675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418;p15"/>
            <p:cNvSpPr/>
            <p:nvPr/>
          </p:nvSpPr>
          <p:spPr>
            <a:xfrm>
              <a:off x="5910480" y="2120400"/>
              <a:ext cx="291960" cy="168840"/>
            </a:xfrm>
            <a:custGeom>
              <a:avLst/>
              <a:gdLst/>
              <a:ahLst/>
              <a:rect l="l" t="t" r="r" b="b"/>
              <a:pathLst>
                <a:path w="419383" h="242697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419;p15"/>
            <p:cNvSpPr/>
            <p:nvPr/>
          </p:nvSpPr>
          <p:spPr>
            <a:xfrm>
              <a:off x="5877720" y="2025720"/>
              <a:ext cx="356040" cy="205920"/>
            </a:xfrm>
            <a:custGeom>
              <a:avLst/>
              <a:gdLst/>
              <a:ahLst/>
              <a:rect l="l" t="t" r="r" b="b"/>
              <a:pathLst>
                <a:path w="511777" h="296036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420;p15"/>
            <p:cNvSpPr/>
            <p:nvPr/>
          </p:nvSpPr>
          <p:spPr>
            <a:xfrm>
              <a:off x="5866560" y="1109880"/>
              <a:ext cx="381600" cy="1072080"/>
            </a:xfrm>
            <a:custGeom>
              <a:avLst/>
              <a:gdLst/>
              <a:ahLst/>
              <a:rect l="l" t="t" r="r" b="b"/>
              <a:pathLst>
                <a:path w="548516" h="1538895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421;p15"/>
            <p:cNvSpPr/>
            <p:nvPr/>
          </p:nvSpPr>
          <p:spPr>
            <a:xfrm>
              <a:off x="5989680" y="1591920"/>
              <a:ext cx="134280" cy="134640"/>
            </a:xfrm>
            <a:custGeom>
              <a:avLst/>
              <a:gdLst/>
              <a:ah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422;p15"/>
            <p:cNvSpPr/>
            <p:nvPr/>
          </p:nvSpPr>
          <p:spPr>
            <a:xfrm>
              <a:off x="5979600" y="1581840"/>
              <a:ext cx="154080" cy="154440"/>
            </a:xfrm>
            <a:custGeom>
              <a:avLst/>
              <a:gdLst/>
              <a:ahLst/>
              <a:rect l="l" t="t" r="r" b="b"/>
              <a:pathLst>
                <a:path w="221668" h="222122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423;p15"/>
            <p:cNvSpPr/>
            <p:nvPr/>
          </p:nvSpPr>
          <p:spPr>
            <a:xfrm>
              <a:off x="5989680" y="1393560"/>
              <a:ext cx="134280" cy="134640"/>
            </a:xfrm>
            <a:custGeom>
              <a:avLst/>
              <a:gdLst/>
              <a:ah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424;p15"/>
            <p:cNvSpPr/>
            <p:nvPr/>
          </p:nvSpPr>
          <p:spPr>
            <a:xfrm>
              <a:off x="5979600" y="1383480"/>
              <a:ext cx="154080" cy="154440"/>
            </a:xfrm>
            <a:custGeom>
              <a:avLst/>
              <a:gdLst/>
              <a:ahLst/>
              <a:rect l="l" t="t" r="r" b="b"/>
              <a:pathLst>
                <a:path w="221858" h="222313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425;p15"/>
            <p:cNvSpPr/>
            <p:nvPr/>
          </p:nvSpPr>
          <p:spPr>
            <a:xfrm>
              <a:off x="5865840" y="2078640"/>
              <a:ext cx="382320" cy="116640"/>
            </a:xfrm>
            <a:custGeom>
              <a:avLst/>
              <a:gdLst/>
              <a:ahLst/>
              <a:rect l="l" t="t" r="r" b="b"/>
              <a:pathLst>
                <a:path w="549324" h="167997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426;p15"/>
            <p:cNvSpPr/>
            <p:nvPr/>
          </p:nvSpPr>
          <p:spPr>
            <a:xfrm>
              <a:off x="5865480" y="2117160"/>
              <a:ext cx="381960" cy="115200"/>
            </a:xfrm>
            <a:custGeom>
              <a:avLst/>
              <a:gdLst/>
              <a:ahLst/>
              <a:rect l="l" t="t" r="r" b="b"/>
              <a:pathLst>
                <a:path w="548753" h="165782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427;p15"/>
            <p:cNvSpPr/>
            <p:nvPr/>
          </p:nvSpPr>
          <p:spPr>
            <a:xfrm>
              <a:off x="5867640" y="2048400"/>
              <a:ext cx="377640" cy="109800"/>
            </a:xfrm>
            <a:custGeom>
              <a:avLst/>
              <a:gdLst/>
              <a:ahLst/>
              <a:rect l="l" t="t" r="r" b="b"/>
              <a:pathLst>
                <a:path w="542765" h="158087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428;p15"/>
            <p:cNvSpPr/>
            <p:nvPr/>
          </p:nvSpPr>
          <p:spPr>
            <a:xfrm>
              <a:off x="5969520" y="1109520"/>
              <a:ext cx="173520" cy="88200"/>
            </a:xfrm>
            <a:custGeom>
              <a:avLst/>
              <a:gdLst/>
              <a:ahLst/>
              <a:rect l="l" t="t" r="r" b="b"/>
              <a:pathLst>
                <a:path w="249519" h="126863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429;p15"/>
            <p:cNvSpPr/>
            <p:nvPr/>
          </p:nvSpPr>
          <p:spPr>
            <a:xfrm>
              <a:off x="6042240" y="1843200"/>
              <a:ext cx="32760" cy="434520"/>
            </a:xfrm>
            <a:custGeom>
              <a:avLst/>
              <a:gdLst/>
              <a:ahLst/>
              <a:rect l="l" t="t" r="r" b="b"/>
              <a:pathLst>
                <a:path w="47432" h="62398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9" name="Google Shape;430;p15"/>
            <p:cNvGrpSpPr/>
            <p:nvPr/>
          </p:nvGrpSpPr>
          <p:grpSpPr>
            <a:xfrm>
              <a:off x="6807240" y="821880"/>
              <a:ext cx="2012040" cy="2718360"/>
              <a:chOff x="6807240" y="821880"/>
              <a:chExt cx="2012040" cy="2718360"/>
            </a:xfrm>
          </p:grpSpPr>
          <p:sp>
            <p:nvSpPr>
              <p:cNvPr id="930" name="Google Shape;431;p15"/>
              <p:cNvSpPr/>
              <p:nvPr/>
            </p:nvSpPr>
            <p:spPr>
              <a:xfrm>
                <a:off x="7239240" y="2929320"/>
                <a:ext cx="759240" cy="439200"/>
              </a:xfrm>
              <a:custGeom>
                <a:avLst/>
                <a:gdLst/>
                <a:ahLst/>
                <a:rect l="l" t="t" r="r" b="b"/>
                <a:pathLst>
                  <a:path w="1090544" h="63091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Google Shape;432;p15"/>
              <p:cNvSpPr/>
              <p:nvPr/>
            </p:nvSpPr>
            <p:spPr>
              <a:xfrm>
                <a:off x="7267320" y="2912760"/>
                <a:ext cx="759240" cy="439200"/>
              </a:xfrm>
              <a:custGeom>
                <a:avLst/>
                <a:gdLst/>
                <a:ahLst/>
                <a:rect l="l" t="t" r="r" b="b"/>
                <a:pathLst>
                  <a:path w="1090601" h="6309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Google Shape;433;p15"/>
              <p:cNvSpPr/>
              <p:nvPr/>
            </p:nvSpPr>
            <p:spPr>
              <a:xfrm>
                <a:off x="8004600" y="3178440"/>
                <a:ext cx="21960" cy="14400"/>
              </a:xfrm>
              <a:custGeom>
                <a:avLst/>
                <a:gdLst/>
                <a:ahLst/>
                <a:rect l="l" t="t" r="r" b="b"/>
                <a:pathLst>
                  <a:path w="32128" h="2105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Google Shape;434;p15"/>
              <p:cNvSpPr/>
              <p:nvPr/>
            </p:nvSpPr>
            <p:spPr>
              <a:xfrm>
                <a:off x="7267320" y="3078000"/>
                <a:ext cx="22680" cy="14400"/>
              </a:xfrm>
              <a:custGeom>
                <a:avLst/>
                <a:gdLst/>
                <a:ahLst/>
                <a:rect l="l" t="t" r="r" b="b"/>
                <a:pathLst>
                  <a:path w="32984" h="21431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Google Shape;435;p15"/>
              <p:cNvSpPr/>
              <p:nvPr/>
            </p:nvSpPr>
            <p:spPr>
              <a:xfrm>
                <a:off x="7267320" y="2898360"/>
                <a:ext cx="759240" cy="439200"/>
              </a:xfrm>
              <a:custGeom>
                <a:avLst/>
                <a:gdLst/>
                <a:ahLst/>
                <a:rect l="l" t="t" r="r" b="b"/>
                <a:pathLst>
                  <a:path w="1090601" h="630949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Google Shape;436;p15"/>
              <p:cNvSpPr/>
              <p:nvPr/>
            </p:nvSpPr>
            <p:spPr>
              <a:xfrm>
                <a:off x="7484040" y="2699640"/>
                <a:ext cx="542520" cy="478800"/>
              </a:xfrm>
              <a:custGeom>
                <a:avLst/>
                <a:gdLst/>
                <a:ahLst/>
                <a:rect l="l" t="t" r="r" b="b"/>
                <a:pathLst>
                  <a:path w="779547" h="687514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Google Shape;437;p15"/>
              <p:cNvSpPr/>
              <p:nvPr/>
            </p:nvSpPr>
            <p:spPr>
              <a:xfrm>
                <a:off x="8006040" y="3161520"/>
                <a:ext cx="20880" cy="24840"/>
              </a:xfrm>
              <a:custGeom>
                <a:avLst/>
                <a:gdLst/>
                <a:ahLst/>
                <a:rect l="l" t="t" r="r" b="b"/>
                <a:pathLst>
                  <a:path w="30322" h="36004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Google Shape;438;p15"/>
              <p:cNvSpPr/>
              <p:nvPr/>
            </p:nvSpPr>
            <p:spPr>
              <a:xfrm>
                <a:off x="7468560" y="2706840"/>
                <a:ext cx="543960" cy="479520"/>
              </a:xfrm>
              <a:custGeom>
                <a:avLst/>
                <a:gdLst/>
                <a:ahLst/>
                <a:rect l="l" t="t" r="r" b="b"/>
                <a:pathLst>
                  <a:path w="781258" h="688466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Google Shape;439;p15"/>
              <p:cNvSpPr/>
              <p:nvPr/>
            </p:nvSpPr>
            <p:spPr>
              <a:xfrm>
                <a:off x="6827760" y="821880"/>
                <a:ext cx="1991520" cy="2706480"/>
              </a:xfrm>
              <a:custGeom>
                <a:avLst/>
                <a:gdLst/>
                <a:ahLst/>
                <a:rect l="l" t="t" r="r" b="b"/>
                <a:pathLst>
                  <a:path w="2859545" h="3884751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Google Shape;440;p15"/>
              <p:cNvSpPr/>
              <p:nvPr/>
            </p:nvSpPr>
            <p:spPr>
              <a:xfrm>
                <a:off x="8781120" y="3463200"/>
                <a:ext cx="20520" cy="74160"/>
              </a:xfrm>
              <a:custGeom>
                <a:avLst/>
                <a:gdLst/>
                <a:ahLst/>
                <a:rect l="l" t="t" r="r" b="b"/>
                <a:pathLst>
                  <a:path w="30132" h="106965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Google Shape;441;p15"/>
              <p:cNvSpPr/>
              <p:nvPr/>
            </p:nvSpPr>
            <p:spPr>
              <a:xfrm>
                <a:off x="6824520" y="824760"/>
                <a:ext cx="50040" cy="21240"/>
              </a:xfrm>
              <a:custGeom>
                <a:avLst/>
                <a:gdLst/>
                <a:ahLst/>
                <a:rect l="l" t="t" r="r" b="b"/>
                <a:pathLst>
                  <a:path w="72337" h="31155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Google Shape;442;p15"/>
              <p:cNvSpPr/>
              <p:nvPr/>
            </p:nvSpPr>
            <p:spPr>
              <a:xfrm>
                <a:off x="6810480" y="831960"/>
                <a:ext cx="1991160" cy="2706480"/>
              </a:xfrm>
              <a:custGeom>
                <a:avLst/>
                <a:gdLst/>
                <a:ahLst/>
                <a:rect l="l" t="t" r="r" b="b"/>
                <a:pathLst>
                  <a:path w="2859165" h="3884558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Google Shape;443;p15"/>
              <p:cNvSpPr/>
              <p:nvPr/>
            </p:nvSpPr>
            <p:spPr>
              <a:xfrm>
                <a:off x="6807240" y="833760"/>
                <a:ext cx="1991520" cy="2706480"/>
              </a:xfrm>
              <a:custGeom>
                <a:avLst/>
                <a:gdLst/>
                <a:ahLst/>
                <a:rect l="l" t="t" r="r" b="b"/>
                <a:pathLst>
                  <a:path w="2859260" h="3884554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Google Shape;444;p15"/>
              <p:cNvSpPr/>
              <p:nvPr/>
            </p:nvSpPr>
            <p:spPr>
              <a:xfrm>
                <a:off x="6831720" y="865440"/>
                <a:ext cx="1941840" cy="2579400"/>
              </a:xfrm>
              <a:custGeom>
                <a:avLst/>
                <a:gdLst/>
                <a:ahLst/>
                <a:rect l="l" t="t" r="r" b="b"/>
                <a:pathLst>
                  <a:path w="2788159" h="370248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Google Shape;445;p15"/>
              <p:cNvSpPr/>
              <p:nvPr/>
            </p:nvSpPr>
            <p:spPr>
              <a:xfrm>
                <a:off x="6966720" y="1069560"/>
                <a:ext cx="640440" cy="430560"/>
              </a:xfrm>
              <a:custGeom>
                <a:avLst/>
                <a:gdLst/>
                <a:ahLst/>
                <a:rect l="l" t="t" r="r" b="b"/>
                <a:pathLst>
                  <a:path w="919754" h="618313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Google Shape;446;p15"/>
              <p:cNvSpPr/>
              <p:nvPr/>
            </p:nvSpPr>
            <p:spPr>
              <a:xfrm>
                <a:off x="6969240" y="1195920"/>
                <a:ext cx="477720" cy="314640"/>
              </a:xfrm>
              <a:custGeom>
                <a:avLst/>
                <a:gdLst/>
                <a:ahLst/>
                <a:rect l="l" t="t" r="r" b="b"/>
                <a:pathLst>
                  <a:path w="686298" h="451951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Google Shape;447;p15"/>
              <p:cNvSpPr/>
              <p:nvPr/>
            </p:nvSpPr>
            <p:spPr>
              <a:xfrm>
                <a:off x="6969240" y="1278000"/>
                <a:ext cx="477720" cy="314280"/>
              </a:xfrm>
              <a:custGeom>
                <a:avLst/>
                <a:gdLst/>
                <a:ahLst/>
                <a:rect l="l" t="t" r="r" b="b"/>
                <a:pathLst>
                  <a:path w="686488" h="451759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Google Shape;448;p15"/>
              <p:cNvSpPr/>
              <p:nvPr/>
            </p:nvSpPr>
            <p:spPr>
              <a:xfrm>
                <a:off x="6969240" y="1360080"/>
                <a:ext cx="391320" cy="264600"/>
              </a:xfrm>
              <a:custGeom>
                <a:avLst/>
                <a:gdLst/>
                <a:ahLst/>
                <a:rect l="l" t="t" r="r" b="b"/>
                <a:pathLst>
                  <a:path w="562156" h="379997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Google Shape;449;p15"/>
              <p:cNvSpPr/>
              <p:nvPr/>
            </p:nvSpPr>
            <p:spPr>
              <a:xfrm>
                <a:off x="6966720" y="1930680"/>
                <a:ext cx="640440" cy="430560"/>
              </a:xfrm>
              <a:custGeom>
                <a:avLst/>
                <a:gdLst/>
                <a:ahLst/>
                <a:rect l="l" t="t" r="r" b="b"/>
                <a:pathLst>
                  <a:path w="919754" h="61834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Google Shape;450;p15"/>
              <p:cNvSpPr/>
              <p:nvPr/>
            </p:nvSpPr>
            <p:spPr>
              <a:xfrm>
                <a:off x="6969240" y="2057400"/>
                <a:ext cx="477720" cy="314280"/>
              </a:xfrm>
              <a:custGeom>
                <a:avLst/>
                <a:gdLst/>
                <a:ahLst/>
                <a:rect l="l" t="t" r="r" b="b"/>
                <a:pathLst>
                  <a:path w="686488" h="451519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Google Shape;451;p15"/>
              <p:cNvSpPr/>
              <p:nvPr/>
            </p:nvSpPr>
            <p:spPr>
              <a:xfrm>
                <a:off x="6969240" y="2139120"/>
                <a:ext cx="477720" cy="314640"/>
              </a:xfrm>
              <a:custGeom>
                <a:avLst/>
                <a:gdLst/>
                <a:ahLst/>
                <a:rect l="l" t="t" r="r" b="b"/>
                <a:pathLst>
                  <a:path w="686488" h="451826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Google Shape;452;p15"/>
              <p:cNvSpPr/>
              <p:nvPr/>
            </p:nvSpPr>
            <p:spPr>
              <a:xfrm>
                <a:off x="6969240" y="2221200"/>
                <a:ext cx="391320" cy="264240"/>
              </a:xfrm>
              <a:custGeom>
                <a:avLst/>
                <a:gdLst/>
                <a:ahLst/>
                <a:rect l="l" t="t" r="r" b="b"/>
                <a:pathLst>
                  <a:path w="562156" h="37992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Google Shape;453;p15"/>
              <p:cNvSpPr/>
              <p:nvPr/>
            </p:nvSpPr>
            <p:spPr>
              <a:xfrm>
                <a:off x="7757640" y="2413440"/>
                <a:ext cx="870840" cy="809640"/>
              </a:xfrm>
              <a:custGeom>
                <a:avLst/>
                <a:gdLst/>
                <a:ahLst/>
                <a:rect l="l" t="t" r="r" b="b"/>
                <a:pathLst>
                  <a:path w="1250451" h="1162368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Google Shape;454;p15"/>
              <p:cNvSpPr/>
              <p:nvPr/>
            </p:nvSpPr>
            <p:spPr>
              <a:xfrm>
                <a:off x="6969600" y="1487520"/>
                <a:ext cx="614520" cy="716760"/>
              </a:xfrm>
              <a:custGeom>
                <a:avLst/>
                <a:gdLst/>
                <a:ahLst/>
                <a:rect l="l" t="t" r="r" b="b"/>
                <a:pathLst>
                  <a:path w="882682" h="1029375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Google Shape;455;p15"/>
              <p:cNvSpPr/>
              <p:nvPr/>
            </p:nvSpPr>
            <p:spPr>
              <a:xfrm>
                <a:off x="7757640" y="2452680"/>
                <a:ext cx="870840" cy="770760"/>
              </a:xfrm>
              <a:custGeom>
                <a:avLst/>
                <a:gdLst/>
                <a:ahLst/>
                <a:rect l="l" t="t" r="r" b="b"/>
                <a:pathLst>
                  <a:path w="1250451" h="1106424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Google Shape;456;p15"/>
              <p:cNvSpPr/>
              <p:nvPr/>
            </p:nvSpPr>
            <p:spPr>
              <a:xfrm>
                <a:off x="8100000" y="2444400"/>
                <a:ext cx="6120" cy="472680"/>
              </a:xfrm>
              <a:custGeom>
                <a:avLst/>
                <a:gdLst/>
                <a:ahLst/>
                <a:rect l="l" t="t" r="r" b="b"/>
                <a:pathLst>
                  <a:path w="9505" h="678751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Google Shape;457;p15"/>
              <p:cNvSpPr/>
              <p:nvPr/>
            </p:nvSpPr>
            <p:spPr>
              <a:xfrm>
                <a:off x="8366400" y="2743560"/>
                <a:ext cx="6120" cy="327600"/>
              </a:xfrm>
              <a:custGeom>
                <a:avLst/>
                <a:gdLst/>
                <a:ahLst/>
                <a:rect l="l" t="t" r="r" b="b"/>
                <a:pathLst>
                  <a:path w="9505" h="47072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Google Shape;458;p15"/>
              <p:cNvSpPr/>
              <p:nvPr/>
            </p:nvSpPr>
            <p:spPr>
              <a:xfrm>
                <a:off x="7757640" y="2413800"/>
                <a:ext cx="870840" cy="333720"/>
              </a:xfrm>
              <a:custGeom>
                <a:avLst/>
                <a:gdLst/>
                <a:ahLst/>
                <a:rect l="l" t="t" r="r" b="b"/>
                <a:pathLst>
                  <a:path w="1250451" h="479359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Google Shape;459;p15"/>
              <p:cNvSpPr/>
              <p:nvPr/>
            </p:nvSpPr>
            <p:spPr>
              <a:xfrm rot="19798200">
                <a:off x="8083080" y="241524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Google Shape;460;p15"/>
              <p:cNvSpPr/>
              <p:nvPr/>
            </p:nvSpPr>
            <p:spPr>
              <a:xfrm rot="19810200">
                <a:off x="8623440" y="257976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Google Shape;461;p15"/>
              <p:cNvSpPr/>
              <p:nvPr/>
            </p:nvSpPr>
            <p:spPr>
              <a:xfrm rot="19810200">
                <a:off x="8360280" y="271620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Google Shape;462;p15"/>
              <p:cNvSpPr/>
              <p:nvPr/>
            </p:nvSpPr>
            <p:spPr>
              <a:xfrm rot="19798200">
                <a:off x="7740720" y="2434320"/>
                <a:ext cx="33120" cy="57960"/>
              </a:xfrm>
              <a:custGeom>
                <a:avLst/>
                <a:gdLst/>
                <a:ah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Google Shape;463;p15"/>
              <p:cNvSpPr/>
              <p:nvPr/>
            </p:nvSpPr>
            <p:spPr>
              <a:xfrm>
                <a:off x="7736760" y="1784880"/>
                <a:ext cx="54360" cy="220320"/>
              </a:xfrm>
              <a:custGeom>
                <a:avLst/>
                <a:gdLst/>
                <a:ahLst/>
                <a:rect l="l" t="t" r="r" b="b"/>
                <a:pathLst>
                  <a:path w="78705" h="316778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Google Shape;464;p15"/>
              <p:cNvSpPr/>
              <p:nvPr/>
            </p:nvSpPr>
            <p:spPr>
              <a:xfrm>
                <a:off x="7819560" y="1653480"/>
                <a:ext cx="54360" cy="399600"/>
              </a:xfrm>
              <a:custGeom>
                <a:avLst/>
                <a:gdLst/>
                <a:ahLst/>
                <a:rect l="l" t="t" r="r" b="b"/>
                <a:pathLst>
                  <a:path w="78420" h="573928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Google Shape;465;p15"/>
              <p:cNvSpPr/>
              <p:nvPr/>
            </p:nvSpPr>
            <p:spPr>
              <a:xfrm>
                <a:off x="7983720" y="1782720"/>
                <a:ext cx="54360" cy="365400"/>
              </a:xfrm>
              <a:custGeom>
                <a:avLst/>
                <a:gdLst/>
                <a:ahLst/>
                <a:rect l="l" t="t" r="r" b="b"/>
                <a:pathLst>
                  <a:path w="78420" h="52486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Google Shape;466;p15"/>
              <p:cNvSpPr/>
              <p:nvPr/>
            </p:nvSpPr>
            <p:spPr>
              <a:xfrm>
                <a:off x="8065800" y="1884960"/>
                <a:ext cx="54360" cy="311040"/>
              </a:xfrm>
              <a:custGeom>
                <a:avLst/>
                <a:gdLst/>
                <a:ahLst/>
                <a:rect l="l" t="t" r="r" b="b"/>
                <a:pathLst>
                  <a:path w="78420" h="446687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Google Shape;467;p15"/>
              <p:cNvSpPr/>
              <p:nvPr/>
            </p:nvSpPr>
            <p:spPr>
              <a:xfrm>
                <a:off x="8229600" y="2112480"/>
                <a:ext cx="54360" cy="177840"/>
              </a:xfrm>
              <a:custGeom>
                <a:avLst/>
                <a:gdLst/>
                <a:ahLst/>
                <a:rect l="l" t="t" r="r" b="b"/>
                <a:pathLst>
                  <a:path w="78325" h="255777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Google Shape;468;p15"/>
              <p:cNvSpPr/>
              <p:nvPr/>
            </p:nvSpPr>
            <p:spPr>
              <a:xfrm>
                <a:off x="8312040" y="1847880"/>
                <a:ext cx="54360" cy="489960"/>
              </a:xfrm>
              <a:custGeom>
                <a:avLst/>
                <a:gdLst/>
                <a:ahLst/>
                <a:rect l="l" t="t" r="r" b="b"/>
                <a:pathLst>
                  <a:path w="78420" h="703833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Google Shape;469;p15"/>
              <p:cNvSpPr/>
              <p:nvPr/>
            </p:nvSpPr>
            <p:spPr>
              <a:xfrm>
                <a:off x="8512200" y="2276280"/>
                <a:ext cx="54360" cy="177840"/>
              </a:xfrm>
              <a:custGeom>
                <a:avLst/>
                <a:gdLst/>
                <a:ahLst/>
                <a:rect l="l" t="t" r="r" b="b"/>
                <a:pathLst>
                  <a:path w="78420" h="255818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Google Shape;470;p15"/>
              <p:cNvSpPr/>
              <p:nvPr/>
            </p:nvSpPr>
            <p:spPr>
              <a:xfrm>
                <a:off x="8594640" y="2281320"/>
                <a:ext cx="54360" cy="220320"/>
              </a:xfrm>
              <a:custGeom>
                <a:avLst/>
                <a:gdLst/>
                <a:ahLst/>
                <a:rect l="l" t="t" r="r" b="b"/>
                <a:pathLst>
                  <a:path w="78420" h="316963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70" name="Google Shape;471;p15"/>
            <p:cNvSpPr/>
            <p:nvPr/>
          </p:nvSpPr>
          <p:spPr>
            <a:xfrm>
              <a:off x="5956560" y="3774960"/>
              <a:ext cx="630720" cy="365040"/>
            </a:xfrm>
            <a:custGeom>
              <a:avLst/>
              <a:gdLst/>
              <a:ahLst/>
              <a:rect l="l" t="t" r="r" b="b"/>
              <a:pathLst>
                <a:path w="905825" h="524291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472;p15"/>
            <p:cNvSpPr/>
            <p:nvPr/>
          </p:nvSpPr>
          <p:spPr>
            <a:xfrm>
              <a:off x="6087960" y="3429000"/>
              <a:ext cx="630720" cy="633960"/>
            </a:xfrm>
            <a:custGeom>
              <a:avLst/>
              <a:gdLst/>
              <a:ahLst/>
              <a:rect l="l" t="t" r="r" b="b"/>
              <a:pathLst>
                <a:path w="906089" h="910207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473;p15"/>
            <p:cNvSpPr/>
            <p:nvPr/>
          </p:nvSpPr>
          <p:spPr>
            <a:xfrm>
              <a:off x="6087960" y="3331080"/>
              <a:ext cx="630360" cy="365040"/>
            </a:xfrm>
            <a:custGeom>
              <a:avLst/>
              <a:gdLst/>
              <a:ahLst/>
              <a:rect l="l" t="t" r="r" b="b"/>
              <a:pathLst>
                <a:path w="905566" h="524522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474;p15"/>
            <p:cNvSpPr/>
            <p:nvPr/>
          </p:nvSpPr>
          <p:spPr>
            <a:xfrm>
              <a:off x="6087960" y="3281760"/>
              <a:ext cx="630720" cy="364680"/>
            </a:xfrm>
            <a:custGeom>
              <a:avLst/>
              <a:gdLst/>
              <a:ahLst/>
              <a:rect l="l" t="t" r="r" b="b"/>
              <a:pathLst>
                <a:path w="905825" h="524031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475;p15"/>
            <p:cNvSpPr/>
            <p:nvPr/>
          </p:nvSpPr>
          <p:spPr>
            <a:xfrm>
              <a:off x="6249240" y="337428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476;p15"/>
            <p:cNvSpPr/>
            <p:nvPr/>
          </p:nvSpPr>
          <p:spPr>
            <a:xfrm>
              <a:off x="6249240" y="335772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56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477;p15"/>
            <p:cNvSpPr/>
            <p:nvPr/>
          </p:nvSpPr>
          <p:spPr>
            <a:xfrm>
              <a:off x="6362280" y="3438000"/>
              <a:ext cx="90000" cy="51840"/>
            </a:xfrm>
            <a:custGeom>
              <a:avLst/>
              <a:gdLst/>
              <a:ahLst/>
              <a:rect l="l" t="t" r="r" b="b"/>
              <a:pathLst>
                <a:path w="129623" h="74995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478;p15"/>
            <p:cNvSpPr/>
            <p:nvPr/>
          </p:nvSpPr>
          <p:spPr>
            <a:xfrm>
              <a:off x="6363720" y="3449520"/>
              <a:ext cx="87480" cy="40680"/>
            </a:xfrm>
            <a:custGeom>
              <a:avLst/>
              <a:gdLst/>
              <a:ahLst/>
              <a:rect l="l" t="t" r="r" b="b"/>
              <a:pathLst>
                <a:path w="126148" h="58707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479;p15"/>
            <p:cNvSpPr/>
            <p:nvPr/>
          </p:nvSpPr>
          <p:spPr>
            <a:xfrm>
              <a:off x="6467400" y="350280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480;p15"/>
            <p:cNvSpPr/>
            <p:nvPr/>
          </p:nvSpPr>
          <p:spPr>
            <a:xfrm>
              <a:off x="6467400" y="3486240"/>
              <a:ext cx="90000" cy="51840"/>
            </a:xfrm>
            <a:custGeom>
              <a:avLst/>
              <a:gdLst/>
              <a:ahLst/>
              <a:rect l="l" t="t" r="r" b="b"/>
              <a:pathLst>
                <a:path w="129655" h="75056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481;p15"/>
            <p:cNvSpPr/>
            <p:nvPr/>
          </p:nvSpPr>
          <p:spPr>
            <a:xfrm>
              <a:off x="7950240" y="3850560"/>
              <a:ext cx="325800" cy="188280"/>
            </a:xfrm>
            <a:custGeom>
              <a:avLst/>
              <a:gdLst/>
              <a:ahLst/>
              <a:rect l="l" t="t" r="r" b="b"/>
              <a:pathLst>
                <a:path w="468241" h="27089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482;p15"/>
            <p:cNvSpPr/>
            <p:nvPr/>
          </p:nvSpPr>
          <p:spPr>
            <a:xfrm>
              <a:off x="8052480" y="3026160"/>
              <a:ext cx="169200" cy="248040"/>
            </a:xfrm>
            <a:custGeom>
              <a:avLst/>
              <a:gdLst/>
              <a:ahLst/>
              <a:rect l="l" t="t" r="r" b="b"/>
              <a:pathLst>
                <a:path w="243195" h="356577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483;p15"/>
            <p:cNvSpPr/>
            <p:nvPr/>
          </p:nvSpPr>
          <p:spPr>
            <a:xfrm>
              <a:off x="8065080" y="3023640"/>
              <a:ext cx="80640" cy="100080"/>
            </a:xfrm>
            <a:custGeom>
              <a:avLst/>
              <a:gdLst/>
              <a:ahLst/>
              <a:rect l="l" t="t" r="r" b="b"/>
              <a:pathLst>
                <a:path w="116085" h="14394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484;p15"/>
            <p:cNvSpPr/>
            <p:nvPr/>
          </p:nvSpPr>
          <p:spPr>
            <a:xfrm>
              <a:off x="8080920" y="3132720"/>
              <a:ext cx="99720" cy="111960"/>
            </a:xfrm>
            <a:custGeom>
              <a:avLst/>
              <a:gdLst/>
              <a:ahLst/>
              <a:rect l="l" t="t" r="r" b="b"/>
              <a:pathLst>
                <a:path w="143677" h="161015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485;p15"/>
            <p:cNvSpPr/>
            <p:nvPr/>
          </p:nvSpPr>
          <p:spPr>
            <a:xfrm>
              <a:off x="7989480" y="3214440"/>
              <a:ext cx="84600" cy="197640"/>
            </a:xfrm>
            <a:custGeom>
              <a:avLst/>
              <a:gdLst/>
              <a:ahLst/>
              <a:rect l="l" t="t" r="r" b="b"/>
              <a:pathLst>
                <a:path w="121787" h="284211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486;p15"/>
            <p:cNvSpPr/>
            <p:nvPr/>
          </p:nvSpPr>
          <p:spPr>
            <a:xfrm>
              <a:off x="8052120" y="3169440"/>
              <a:ext cx="145440" cy="167760"/>
            </a:xfrm>
            <a:custGeom>
              <a:avLst/>
              <a:gdLst/>
              <a:ahLst/>
              <a:rect l="l" t="t" r="r" b="b"/>
              <a:pathLst>
                <a:path w="209320" h="241045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487;p15"/>
            <p:cNvSpPr/>
            <p:nvPr/>
          </p:nvSpPr>
          <p:spPr>
            <a:xfrm>
              <a:off x="8078040" y="3031920"/>
              <a:ext cx="106920" cy="132120"/>
            </a:xfrm>
            <a:custGeom>
              <a:avLst/>
              <a:gdLst/>
              <a:ahLst/>
              <a:rect l="l" t="t" r="r" b="b"/>
              <a:pathLst>
                <a:path w="154042" h="19025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488;p15"/>
            <p:cNvSpPr/>
            <p:nvPr/>
          </p:nvSpPr>
          <p:spPr>
            <a:xfrm>
              <a:off x="8082360" y="3031200"/>
              <a:ext cx="107280" cy="101520"/>
            </a:xfrm>
            <a:custGeom>
              <a:avLst/>
              <a:gdLst/>
              <a:ahLst/>
              <a:rect l="l" t="t" r="r" b="b"/>
              <a:pathLst>
                <a:path w="154704" h="14595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489;p15"/>
            <p:cNvSpPr/>
            <p:nvPr/>
          </p:nvSpPr>
          <p:spPr>
            <a:xfrm>
              <a:off x="8100360" y="3912480"/>
              <a:ext cx="84240" cy="64440"/>
            </a:xfrm>
            <a:custGeom>
              <a:avLst/>
              <a:gdLst/>
              <a:ahLst/>
              <a:rect l="l" t="t" r="r" b="b"/>
              <a:pathLst>
                <a:path w="121626" h="93085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490;p15"/>
            <p:cNvSpPr/>
            <p:nvPr/>
          </p:nvSpPr>
          <p:spPr>
            <a:xfrm>
              <a:off x="8100360" y="3933360"/>
              <a:ext cx="83880" cy="43920"/>
            </a:xfrm>
            <a:custGeom>
              <a:avLst/>
              <a:gdLst/>
              <a:ahLst/>
              <a:rect l="l" t="t" r="r" b="b"/>
              <a:pathLst>
                <a:path w="121131" h="63346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491;p15"/>
            <p:cNvSpPr/>
            <p:nvPr/>
          </p:nvSpPr>
          <p:spPr>
            <a:xfrm>
              <a:off x="8035920" y="3898080"/>
              <a:ext cx="77400" cy="59760"/>
            </a:xfrm>
            <a:custGeom>
              <a:avLst/>
              <a:gdLst/>
              <a:ahLst/>
              <a:rect l="l" t="t" r="r" b="b"/>
              <a:pathLst>
                <a:path w="111395" h="86487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492;p15"/>
            <p:cNvSpPr/>
            <p:nvPr/>
          </p:nvSpPr>
          <p:spPr>
            <a:xfrm>
              <a:off x="8036280" y="3918240"/>
              <a:ext cx="77040" cy="39960"/>
            </a:xfrm>
            <a:custGeom>
              <a:avLst/>
              <a:gdLst/>
              <a:ahLst/>
              <a:rect l="l" t="t" r="r" b="b"/>
              <a:pathLst>
                <a:path w="110894" h="58013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493;p15"/>
            <p:cNvSpPr/>
            <p:nvPr/>
          </p:nvSpPr>
          <p:spPr>
            <a:xfrm>
              <a:off x="8048160" y="3337920"/>
              <a:ext cx="165240" cy="580320"/>
            </a:xfrm>
            <a:custGeom>
              <a:avLst/>
              <a:gdLst/>
              <a:ahLst/>
              <a:rect l="l" t="t" r="r" b="b"/>
              <a:pathLst>
                <a:path w="237954" h="833275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494;p15"/>
            <p:cNvSpPr/>
            <p:nvPr/>
          </p:nvSpPr>
          <p:spPr>
            <a:xfrm>
              <a:off x="8041320" y="3323880"/>
              <a:ext cx="176400" cy="385560"/>
            </a:xfrm>
            <a:custGeom>
              <a:avLst/>
              <a:gdLst/>
              <a:ahLst/>
              <a:rect l="l" t="t" r="r" b="b"/>
              <a:pathLst>
                <a:path w="253612" h="553963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495;p15"/>
            <p:cNvSpPr/>
            <p:nvPr/>
          </p:nvSpPr>
          <p:spPr>
            <a:xfrm>
              <a:off x="8047440" y="3169440"/>
              <a:ext cx="48960" cy="51480"/>
            </a:xfrm>
            <a:custGeom>
              <a:avLst/>
              <a:gdLst/>
              <a:ahLst/>
              <a:rect l="l" t="t" r="r" b="b"/>
              <a:pathLst>
                <a:path w="71005" h="7460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496;p15"/>
            <p:cNvSpPr/>
            <p:nvPr/>
          </p:nvSpPr>
          <p:spPr>
            <a:xfrm>
              <a:off x="7909920" y="3398400"/>
              <a:ext cx="176760" cy="102600"/>
            </a:xfrm>
            <a:custGeom>
              <a:avLst/>
              <a:gdLst/>
              <a:ahLst/>
              <a:rect l="l" t="t" r="r" b="b"/>
              <a:pathLst>
                <a:path w="254367" h="147732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497;p15"/>
            <p:cNvSpPr/>
            <p:nvPr/>
          </p:nvSpPr>
          <p:spPr>
            <a:xfrm>
              <a:off x="7965360" y="3402720"/>
              <a:ext cx="37080" cy="30960"/>
            </a:xfrm>
            <a:custGeom>
              <a:avLst/>
              <a:gdLst/>
              <a:ahLst/>
              <a:rect l="l" t="t" r="r" b="b"/>
              <a:pathLst>
                <a:path w="53706" h="44771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498;p15"/>
            <p:cNvSpPr/>
            <p:nvPr/>
          </p:nvSpPr>
          <p:spPr>
            <a:xfrm>
              <a:off x="8021520" y="3200040"/>
              <a:ext cx="176400" cy="224640"/>
            </a:xfrm>
            <a:custGeom>
              <a:avLst/>
              <a:gdLst/>
              <a:ahLst/>
              <a:rect l="l" t="t" r="r" b="b"/>
              <a:pathLst>
                <a:path w="253611" h="322722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499;p15"/>
            <p:cNvSpPr/>
            <p:nvPr/>
          </p:nvSpPr>
          <p:spPr>
            <a:xfrm>
              <a:off x="8154360" y="3188880"/>
              <a:ext cx="50400" cy="72000"/>
            </a:xfrm>
            <a:custGeom>
              <a:avLst/>
              <a:gdLst/>
              <a:ahLst/>
              <a:rect l="l" t="t" r="r" b="b"/>
              <a:pathLst>
                <a:path w="72720" h="103595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9" name="Google Shape;500;p15"/>
            <p:cNvGrpSpPr/>
            <p:nvPr/>
          </p:nvGrpSpPr>
          <p:grpSpPr>
            <a:xfrm>
              <a:off x="5994000" y="3133440"/>
              <a:ext cx="416880" cy="933840"/>
              <a:chOff x="5994000" y="3133440"/>
              <a:chExt cx="416880" cy="933840"/>
            </a:xfrm>
          </p:grpSpPr>
          <p:sp>
            <p:nvSpPr>
              <p:cNvPr id="1000" name="Google Shape;501;p15"/>
              <p:cNvSpPr/>
              <p:nvPr/>
            </p:nvSpPr>
            <p:spPr>
              <a:xfrm flipH="1">
                <a:off x="5993640" y="3286800"/>
                <a:ext cx="64440" cy="232920"/>
              </a:xfrm>
              <a:custGeom>
                <a:avLst/>
                <a:gdLst/>
                <a:ah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Google Shape;502;p15"/>
              <p:cNvSpPr/>
              <p:nvPr/>
            </p:nvSpPr>
            <p:spPr>
              <a:xfrm flipH="1">
                <a:off x="6165360" y="4014000"/>
                <a:ext cx="93960" cy="53280"/>
              </a:xfrm>
              <a:custGeom>
                <a:avLst/>
                <a:gdLst/>
                <a:ah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Google Shape;503;p15"/>
              <p:cNvSpPr/>
              <p:nvPr/>
            </p:nvSpPr>
            <p:spPr>
              <a:xfrm flipH="1">
                <a:off x="6166800" y="4022640"/>
                <a:ext cx="92520" cy="44280"/>
              </a:xfrm>
              <a:custGeom>
                <a:avLst/>
                <a:gdLst/>
                <a:ah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Google Shape;504;p15"/>
              <p:cNvSpPr/>
              <p:nvPr/>
            </p:nvSpPr>
            <p:spPr>
              <a:xfrm flipH="1">
                <a:off x="6049080" y="3953520"/>
                <a:ext cx="90720" cy="51120"/>
              </a:xfrm>
              <a:custGeom>
                <a:avLst/>
                <a:gdLst/>
                <a:ah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Google Shape;505;p15"/>
              <p:cNvSpPr/>
              <p:nvPr/>
            </p:nvSpPr>
            <p:spPr>
              <a:xfrm flipH="1">
                <a:off x="6050520" y="3961800"/>
                <a:ext cx="89280" cy="42480"/>
              </a:xfrm>
              <a:custGeom>
                <a:avLst/>
                <a:gdLst/>
                <a:ah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Google Shape;506;p15"/>
              <p:cNvSpPr/>
              <p:nvPr/>
            </p:nvSpPr>
            <p:spPr>
              <a:xfrm flipH="1">
                <a:off x="6021000" y="3471120"/>
                <a:ext cx="181080" cy="558720"/>
              </a:xfrm>
              <a:custGeom>
                <a:avLst/>
                <a:gdLst/>
                <a:ah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Google Shape;507;p15"/>
              <p:cNvSpPr/>
              <p:nvPr/>
            </p:nvSpPr>
            <p:spPr>
              <a:xfrm flipH="1">
                <a:off x="6021000" y="3471120"/>
                <a:ext cx="180360" cy="312120"/>
              </a:xfrm>
              <a:custGeom>
                <a:avLst/>
                <a:gdLst/>
                <a:ah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Google Shape;508;p15"/>
              <p:cNvSpPr/>
              <p:nvPr/>
            </p:nvSpPr>
            <p:spPr>
              <a:xfrm flipH="1">
                <a:off x="6043320" y="3133440"/>
                <a:ext cx="122040" cy="196920"/>
              </a:xfrm>
              <a:custGeom>
                <a:avLst/>
                <a:gdLst/>
                <a:ah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Google Shape;509;p15"/>
              <p:cNvSpPr/>
              <p:nvPr/>
            </p:nvSpPr>
            <p:spPr>
              <a:xfrm flipH="1">
                <a:off x="5993640" y="3309120"/>
                <a:ext cx="46440" cy="82800"/>
              </a:xfrm>
              <a:custGeom>
                <a:avLst/>
                <a:gdLst/>
                <a:ah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Google Shape;510;p15"/>
              <p:cNvSpPr/>
              <p:nvPr/>
            </p:nvSpPr>
            <p:spPr>
              <a:xfrm flipH="1">
                <a:off x="6025680" y="3285000"/>
                <a:ext cx="145800" cy="208440"/>
              </a:xfrm>
              <a:custGeom>
                <a:avLst/>
                <a:gdLst/>
                <a:ah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Google Shape;511;p15"/>
              <p:cNvSpPr/>
              <p:nvPr/>
            </p:nvSpPr>
            <p:spPr>
              <a:xfrm flipH="1">
                <a:off x="6130080" y="3328200"/>
                <a:ext cx="280800" cy="201960"/>
              </a:xfrm>
              <a:custGeom>
                <a:avLst/>
                <a:gdLst/>
                <a:ah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Google Shape;512;p15"/>
              <p:cNvSpPr/>
              <p:nvPr/>
            </p:nvSpPr>
            <p:spPr>
              <a:xfrm flipH="1">
                <a:off x="6125760" y="3316320"/>
                <a:ext cx="76320" cy="79560"/>
              </a:xfrm>
              <a:custGeom>
                <a:avLst/>
                <a:gdLst/>
                <a:ah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Google Shape;513;p15"/>
              <p:cNvSpPr/>
              <p:nvPr/>
            </p:nvSpPr>
            <p:spPr>
              <a:xfrm flipH="1">
                <a:off x="6017400" y="3133440"/>
                <a:ext cx="153000" cy="250200"/>
              </a:xfrm>
              <a:custGeom>
                <a:avLst/>
                <a:gdLst/>
                <a:ah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674280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WHAT IS AN ADDER ?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/>
          </p:nvPr>
        </p:nvSpPr>
        <p:spPr>
          <a:xfrm>
            <a:off x="451080" y="159516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An adder is a digital circuit that performs addition of numbers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They are operated on binary numbers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In processor it is used to calculate addresses, table operations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BBE812-1086-42FE-A80E-191071304ED7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016" name="Google Shape;597;p 1"/>
          <p:cNvGrpSpPr/>
          <p:nvPr/>
        </p:nvGrpSpPr>
        <p:grpSpPr>
          <a:xfrm>
            <a:off x="5796720" y="1573560"/>
            <a:ext cx="2928600" cy="3139560"/>
            <a:chOff x="5796720" y="1573560"/>
            <a:chExt cx="2928600" cy="3139560"/>
          </a:xfrm>
        </p:grpSpPr>
        <p:sp>
          <p:nvSpPr>
            <p:cNvPr id="1017" name="Google Shape;598;p 1"/>
            <p:cNvSpPr/>
            <p:nvPr/>
          </p:nvSpPr>
          <p:spPr>
            <a:xfrm>
              <a:off x="6911280" y="3672720"/>
              <a:ext cx="651600" cy="376920"/>
            </a:xfrm>
            <a:custGeom>
              <a:avLst/>
              <a:gdLst/>
              <a:ahLst/>
              <a:rect l="l" t="t" r="r" b="b"/>
              <a:pathLst>
                <a:path w="998038" h="57771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599;p 1"/>
            <p:cNvSpPr/>
            <p:nvPr/>
          </p:nvSpPr>
          <p:spPr>
            <a:xfrm>
              <a:off x="5920200" y="3943800"/>
              <a:ext cx="1172520" cy="678600"/>
            </a:xfrm>
            <a:custGeom>
              <a:avLst/>
              <a:gdLst/>
              <a:ah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600;p 1"/>
            <p:cNvSpPr/>
            <p:nvPr/>
          </p:nvSpPr>
          <p:spPr>
            <a:xfrm>
              <a:off x="6931800" y="3660840"/>
              <a:ext cx="651960" cy="376560"/>
            </a:xfrm>
            <a:custGeom>
              <a:avLst/>
              <a:gdLst/>
              <a:ahLst/>
              <a:rect l="l" t="t" r="r" b="b"/>
              <a:pathLst>
                <a:path w="998857" h="577329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601;p 1"/>
            <p:cNvSpPr/>
            <p:nvPr/>
          </p:nvSpPr>
          <p:spPr>
            <a:xfrm>
              <a:off x="6932160" y="3641040"/>
              <a:ext cx="651600" cy="376560"/>
            </a:xfrm>
            <a:custGeom>
              <a:avLst/>
              <a:gdLst/>
              <a:ahLst/>
              <a:rect l="l" t="t" r="r" b="b"/>
              <a:pathLst>
                <a:path w="998054" h="577388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602;p 1"/>
            <p:cNvSpPr/>
            <p:nvPr/>
          </p:nvSpPr>
          <p:spPr>
            <a:xfrm>
              <a:off x="7134480" y="3751200"/>
              <a:ext cx="246600" cy="142560"/>
            </a:xfrm>
            <a:custGeom>
              <a:avLst/>
              <a:gdLst/>
              <a:ahLst/>
              <a:rect l="l" t="t" r="r" b="b"/>
              <a:pathLst>
                <a:path w="378145" h="218912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603;p 1"/>
            <p:cNvSpPr/>
            <p:nvPr/>
          </p:nvSpPr>
          <p:spPr>
            <a:xfrm>
              <a:off x="7134120" y="3717720"/>
              <a:ext cx="246960" cy="142560"/>
            </a:xfrm>
            <a:custGeom>
              <a:avLst/>
              <a:gdLst/>
              <a:ahLst/>
              <a:rect l="l" t="t" r="r" b="b"/>
              <a:pathLst>
                <a:path w="378432" h="218803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604;p 1"/>
            <p:cNvSpPr/>
            <p:nvPr/>
          </p:nvSpPr>
          <p:spPr>
            <a:xfrm>
              <a:off x="6597720" y="3171960"/>
              <a:ext cx="1321920" cy="617040"/>
            </a:xfrm>
            <a:custGeom>
              <a:avLst/>
              <a:gdLst/>
              <a:ahLst/>
              <a:rect l="l" t="t" r="r" b="b"/>
              <a:pathLst>
                <a:path w="2024410" h="945165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605;p 1"/>
            <p:cNvSpPr/>
            <p:nvPr/>
          </p:nvSpPr>
          <p:spPr>
            <a:xfrm>
              <a:off x="6306120" y="1573560"/>
              <a:ext cx="1877400" cy="1882440"/>
            </a:xfrm>
            <a:custGeom>
              <a:avLst/>
              <a:gdLst/>
              <a:ahLst/>
              <a:rect l="l" t="t" r="r" b="b"/>
              <a:pathLst>
                <a:path w="2875158" h="2882646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606;p 1"/>
            <p:cNvSpPr/>
            <p:nvPr/>
          </p:nvSpPr>
          <p:spPr>
            <a:xfrm>
              <a:off x="6320880" y="1638720"/>
              <a:ext cx="1797480" cy="1608480"/>
            </a:xfrm>
            <a:custGeom>
              <a:avLst/>
              <a:gdLst/>
              <a:ahLst/>
              <a:rect l="l" t="t" r="r" b="b"/>
              <a:pathLst>
                <a:path w="2752826" h="2463451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607;p 1"/>
            <p:cNvSpPr/>
            <p:nvPr/>
          </p:nvSpPr>
          <p:spPr>
            <a:xfrm>
              <a:off x="6305760" y="2035800"/>
              <a:ext cx="1838520" cy="1420200"/>
            </a:xfrm>
            <a:custGeom>
              <a:avLst/>
              <a:gdLst/>
              <a:ahLst/>
              <a:rect l="l" t="t" r="r" b="b"/>
              <a:pathLst>
                <a:path w="2815611" h="2175092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608;p 1"/>
            <p:cNvSpPr/>
            <p:nvPr/>
          </p:nvSpPr>
          <p:spPr>
            <a:xfrm>
              <a:off x="5796720" y="4442400"/>
              <a:ext cx="420840" cy="241200"/>
            </a:xfrm>
            <a:custGeom>
              <a:avLst/>
              <a:gdLst/>
              <a:ah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609;p 1"/>
            <p:cNvSpPr/>
            <p:nvPr/>
          </p:nvSpPr>
          <p:spPr>
            <a:xfrm>
              <a:off x="5829120" y="4327200"/>
              <a:ext cx="279000" cy="161280"/>
            </a:xfrm>
            <a:custGeom>
              <a:avLst/>
              <a:gdLst/>
              <a:ah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610;p 1"/>
            <p:cNvSpPr/>
            <p:nvPr/>
          </p:nvSpPr>
          <p:spPr>
            <a:xfrm>
              <a:off x="582912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611;p 1"/>
            <p:cNvSpPr/>
            <p:nvPr/>
          </p:nvSpPr>
          <p:spPr>
            <a:xfrm>
              <a:off x="596880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612;p 1"/>
            <p:cNvSpPr/>
            <p:nvPr/>
          </p:nvSpPr>
          <p:spPr>
            <a:xfrm>
              <a:off x="6151320" y="4504680"/>
              <a:ext cx="104040" cy="58320"/>
            </a:xfrm>
            <a:custGeom>
              <a:avLst/>
              <a:gdLst/>
              <a:ahLst/>
              <a:rect l="l" t="t" r="r" b="b"/>
              <a:pathLst>
                <a:path w="159649" h="8998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613;p 1"/>
            <p:cNvSpPr/>
            <p:nvPr/>
          </p:nvSpPr>
          <p:spPr>
            <a:xfrm>
              <a:off x="6153120" y="4514400"/>
              <a:ext cx="102240" cy="48600"/>
            </a:xfrm>
            <a:custGeom>
              <a:avLst/>
              <a:gdLst/>
              <a:ahLst/>
              <a:rect l="l" t="t" r="r" b="b"/>
              <a:pathLst>
                <a:path w="157010" h="75128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614;p 1"/>
            <p:cNvSpPr/>
            <p:nvPr/>
          </p:nvSpPr>
          <p:spPr>
            <a:xfrm>
              <a:off x="6066360" y="4459320"/>
              <a:ext cx="104040" cy="58320"/>
            </a:xfrm>
            <a:custGeom>
              <a:avLst/>
              <a:gdLst/>
              <a:ahLst/>
              <a:rect l="l" t="t" r="r" b="b"/>
              <a:pathLst>
                <a:path w="159662" h="89989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615;p 1"/>
            <p:cNvSpPr/>
            <p:nvPr/>
          </p:nvSpPr>
          <p:spPr>
            <a:xfrm>
              <a:off x="6068160" y="4469040"/>
              <a:ext cx="102240" cy="48600"/>
            </a:xfrm>
            <a:custGeom>
              <a:avLst/>
              <a:gdLst/>
              <a:ahLst/>
              <a:rect l="l" t="t" r="r" b="b"/>
              <a:pathLst>
                <a:path w="157105" h="75128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616;p 1"/>
            <p:cNvSpPr/>
            <p:nvPr/>
          </p:nvSpPr>
          <p:spPr>
            <a:xfrm>
              <a:off x="5874120" y="4235760"/>
              <a:ext cx="335880" cy="289440"/>
            </a:xfrm>
            <a:custGeom>
              <a:avLst/>
              <a:gdLst/>
              <a:ahLst/>
              <a:rect l="l" t="t" r="r" b="b"/>
              <a:pathLst>
                <a:path w="514696" h="44394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617;p 1"/>
            <p:cNvSpPr/>
            <p:nvPr/>
          </p:nvSpPr>
          <p:spPr>
            <a:xfrm>
              <a:off x="5845680" y="4178520"/>
              <a:ext cx="72000" cy="126720"/>
            </a:xfrm>
            <a:custGeom>
              <a:avLst/>
              <a:gdLst/>
              <a:ahLst/>
              <a:rect l="l" t="t" r="r" b="b"/>
              <a:pathLst>
                <a:path w="110678" h="194691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618;p 1"/>
            <p:cNvSpPr/>
            <p:nvPr/>
          </p:nvSpPr>
          <p:spPr>
            <a:xfrm>
              <a:off x="5840280" y="4104000"/>
              <a:ext cx="47880" cy="92880"/>
            </a:xfrm>
            <a:custGeom>
              <a:avLst/>
              <a:gdLst/>
              <a:ahLst/>
              <a:rect l="l" t="t" r="r" b="b"/>
              <a:pathLst>
                <a:path w="73912" h="14290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619;p 1"/>
            <p:cNvSpPr/>
            <p:nvPr/>
          </p:nvSpPr>
          <p:spPr>
            <a:xfrm>
              <a:off x="5889960" y="3980160"/>
              <a:ext cx="110160" cy="177480"/>
            </a:xfrm>
            <a:custGeom>
              <a:avLst/>
              <a:gdLst/>
              <a:ahLst/>
              <a:rect l="l" t="t" r="r" b="b"/>
              <a:pathLst>
                <a:path w="169201" h="272154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9" name="Google Shape;620;p 1"/>
            <p:cNvGrpSpPr/>
            <p:nvPr/>
          </p:nvGrpSpPr>
          <p:grpSpPr>
            <a:xfrm>
              <a:off x="5956920" y="4123440"/>
              <a:ext cx="228240" cy="241560"/>
              <a:chOff x="5956920" y="4123440"/>
              <a:chExt cx="228240" cy="241560"/>
            </a:xfrm>
          </p:grpSpPr>
          <p:grpSp>
            <p:nvGrpSpPr>
              <p:cNvPr id="1040" name="Google Shape;621;p 1"/>
              <p:cNvGrpSpPr/>
              <p:nvPr/>
            </p:nvGrpSpPr>
            <p:grpSpPr>
              <a:xfrm>
                <a:off x="5956920" y="4230720"/>
                <a:ext cx="223560" cy="134280"/>
                <a:chOff x="5956920" y="4230720"/>
                <a:chExt cx="223560" cy="134280"/>
              </a:xfrm>
            </p:grpSpPr>
            <p:sp>
              <p:nvSpPr>
                <p:cNvPr id="1041" name="Google Shape;622;p 1"/>
                <p:cNvSpPr/>
                <p:nvPr/>
              </p:nvSpPr>
              <p:spPr>
                <a:xfrm>
                  <a:off x="5956920" y="4285800"/>
                  <a:ext cx="223560" cy="79200"/>
                </a:xfrm>
                <a:custGeom>
                  <a:avLst/>
                  <a:gdLst/>
                  <a:ahLst/>
                  <a:rect l="l" t="t" r="r" b="b"/>
                  <a:pathLst>
                    <a:path w="343054" h="12207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2" name="Google Shape;623;p 1"/>
                <p:cNvSpPr/>
                <p:nvPr/>
              </p:nvSpPr>
              <p:spPr>
                <a:xfrm>
                  <a:off x="6086160" y="4306680"/>
                  <a:ext cx="94320" cy="58320"/>
                </a:xfrm>
                <a:custGeom>
                  <a:avLst/>
                  <a:gdLst/>
                  <a:ahLst/>
                  <a:rect l="l" t="t" r="r" b="b"/>
                  <a:pathLst>
                    <a:path w="145163" h="89916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3" name="Google Shape;624;p 1"/>
                <p:cNvSpPr/>
                <p:nvPr/>
              </p:nvSpPr>
              <p:spPr>
                <a:xfrm>
                  <a:off x="5956920" y="4230720"/>
                  <a:ext cx="223560" cy="129240"/>
                </a:xfrm>
                <a:custGeom>
                  <a:avLst/>
                  <a:gdLst/>
                  <a:ahLst/>
                  <a:rect l="l" t="t" r="r" b="b"/>
                  <a:pathLst>
                    <a:path w="343006" h="198541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44" name="Google Shape;625;p 1"/>
                <p:cNvGrpSpPr/>
                <p:nvPr/>
              </p:nvGrpSpPr>
              <p:grpSpPr>
                <a:xfrm>
                  <a:off x="6009480" y="4293360"/>
                  <a:ext cx="63000" cy="36360"/>
                  <a:chOff x="6009480" y="4293360"/>
                  <a:chExt cx="63000" cy="36360"/>
                </a:xfrm>
              </p:grpSpPr>
              <p:sp>
                <p:nvSpPr>
                  <p:cNvPr id="1045" name="Google Shape;626;p 1"/>
                  <p:cNvSpPr/>
                  <p:nvPr/>
                </p:nvSpPr>
                <p:spPr>
                  <a:xfrm>
                    <a:off x="6009480" y="4293360"/>
                    <a:ext cx="63000" cy="36360"/>
                  </a:xfrm>
                  <a:custGeom>
                    <a:avLst/>
                    <a:gdLst/>
                    <a:ahLst/>
                    <a:rect l="l" t="t" r="r" b="b"/>
                    <a:pathLst>
                      <a:path w="96807" h="560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46" name="Google Shape;627;p 1"/>
                  <p:cNvSpPr/>
                  <p:nvPr/>
                </p:nvSpPr>
                <p:spPr>
                  <a:xfrm>
                    <a:off x="6010200" y="4294080"/>
                    <a:ext cx="61560" cy="35640"/>
                  </a:xfrm>
                  <a:custGeom>
                    <a:avLst/>
                    <a:gdLst/>
                    <a:ahLst/>
                    <a:rect l="l" t="t" r="r" b="b"/>
                    <a:pathLst>
                      <a:path w="94907" h="54959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47" name="Google Shape;628;p 1"/>
                <p:cNvSpPr/>
                <p:nvPr/>
              </p:nvSpPr>
              <p:spPr>
                <a:xfrm>
                  <a:off x="6146640" y="43063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5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8" name="Google Shape;629;p 1"/>
                <p:cNvSpPr/>
                <p:nvPr/>
              </p:nvSpPr>
              <p:spPr>
                <a:xfrm>
                  <a:off x="6138720" y="43012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9" name="Google Shape;630;p 1"/>
                <p:cNvSpPr/>
                <p:nvPr/>
              </p:nvSpPr>
              <p:spPr>
                <a:xfrm>
                  <a:off x="6130440" y="429624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197" h="12299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0" name="Google Shape;631;p 1"/>
                <p:cNvSpPr/>
                <p:nvPr/>
              </p:nvSpPr>
              <p:spPr>
                <a:xfrm>
                  <a:off x="6122160" y="42915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1" name="Google Shape;632;p 1"/>
                <p:cNvSpPr/>
                <p:nvPr/>
              </p:nvSpPr>
              <p:spPr>
                <a:xfrm>
                  <a:off x="6114240" y="42868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2" name="Google Shape;633;p 1"/>
                <p:cNvSpPr/>
                <p:nvPr/>
              </p:nvSpPr>
              <p:spPr>
                <a:xfrm>
                  <a:off x="6105960" y="428220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3" name="Google Shape;634;p 1"/>
                <p:cNvSpPr/>
                <p:nvPr/>
              </p:nvSpPr>
              <p:spPr>
                <a:xfrm>
                  <a:off x="6097680" y="42775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4" name="Google Shape;635;p 1"/>
                <p:cNvSpPr/>
                <p:nvPr/>
              </p:nvSpPr>
              <p:spPr>
                <a:xfrm>
                  <a:off x="6089400" y="42728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5" name="Google Shape;636;p 1"/>
                <p:cNvSpPr/>
                <p:nvPr/>
              </p:nvSpPr>
              <p:spPr>
                <a:xfrm>
                  <a:off x="6081480" y="426816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6" name="Google Shape;637;p 1"/>
                <p:cNvSpPr/>
                <p:nvPr/>
              </p:nvSpPr>
              <p:spPr>
                <a:xfrm>
                  <a:off x="6073200" y="42634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7" name="Google Shape;638;p 1"/>
                <p:cNvSpPr/>
                <p:nvPr/>
              </p:nvSpPr>
              <p:spPr>
                <a:xfrm>
                  <a:off x="6064920" y="42584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8" name="Google Shape;639;p 1"/>
                <p:cNvSpPr/>
                <p:nvPr/>
              </p:nvSpPr>
              <p:spPr>
                <a:xfrm>
                  <a:off x="6057000" y="42537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342" h="12263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9" name="Google Shape;640;p 1"/>
                <p:cNvSpPr/>
                <p:nvPr/>
              </p:nvSpPr>
              <p:spPr>
                <a:xfrm>
                  <a:off x="6048720" y="42490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0" name="Google Shape;641;p 1"/>
                <p:cNvSpPr/>
                <p:nvPr/>
              </p:nvSpPr>
              <p:spPr>
                <a:xfrm>
                  <a:off x="6036480" y="4242240"/>
                  <a:ext cx="17280" cy="10080"/>
                </a:xfrm>
                <a:custGeom>
                  <a:avLst/>
                  <a:gdLst/>
                  <a:ahLst/>
                  <a:rect l="l" t="t" r="r" b="b"/>
                  <a:pathLst>
                    <a:path w="27254" h="15763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1" name="Google Shape;642;p 1"/>
                <p:cNvSpPr/>
                <p:nvPr/>
              </p:nvSpPr>
              <p:spPr>
                <a:xfrm>
                  <a:off x="6126840" y="43034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2" name="Google Shape;643;p 1"/>
                <p:cNvSpPr/>
                <p:nvPr/>
              </p:nvSpPr>
              <p:spPr>
                <a:xfrm>
                  <a:off x="6118560" y="42987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3" name="Google Shape;644;p 1"/>
                <p:cNvSpPr/>
                <p:nvPr/>
              </p:nvSpPr>
              <p:spPr>
                <a:xfrm>
                  <a:off x="6110280" y="42937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8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4" name="Google Shape;645;p 1"/>
                <p:cNvSpPr/>
                <p:nvPr/>
              </p:nvSpPr>
              <p:spPr>
                <a:xfrm>
                  <a:off x="6102000" y="42890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5" name="Google Shape;646;p 1"/>
                <p:cNvSpPr/>
                <p:nvPr/>
              </p:nvSpPr>
              <p:spPr>
                <a:xfrm>
                  <a:off x="6094080" y="42843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411" h="12299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6" name="Google Shape;647;p 1"/>
                <p:cNvSpPr/>
                <p:nvPr/>
              </p:nvSpPr>
              <p:spPr>
                <a:xfrm>
                  <a:off x="6085800" y="42796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7" name="Google Shape;648;p 1"/>
                <p:cNvSpPr/>
                <p:nvPr/>
              </p:nvSpPr>
              <p:spPr>
                <a:xfrm>
                  <a:off x="6077880" y="42750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5" h="12298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8" name="Google Shape;649;p 1"/>
                <p:cNvSpPr/>
                <p:nvPr/>
              </p:nvSpPr>
              <p:spPr>
                <a:xfrm>
                  <a:off x="6069600" y="427032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976" h="12299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9" name="Google Shape;650;p 1"/>
                <p:cNvSpPr/>
                <p:nvPr/>
              </p:nvSpPr>
              <p:spPr>
                <a:xfrm>
                  <a:off x="6061320" y="42656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0" name="Google Shape;651;p 1"/>
                <p:cNvSpPr/>
                <p:nvPr/>
              </p:nvSpPr>
              <p:spPr>
                <a:xfrm>
                  <a:off x="6053040" y="42609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1" name="Google Shape;652;p 1"/>
                <p:cNvSpPr/>
                <p:nvPr/>
              </p:nvSpPr>
              <p:spPr>
                <a:xfrm>
                  <a:off x="6045120" y="42562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150" h="12358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2" name="Google Shape;653;p 1"/>
                <p:cNvSpPr/>
                <p:nvPr/>
              </p:nvSpPr>
              <p:spPr>
                <a:xfrm>
                  <a:off x="6036840" y="42512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69" h="12263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3" name="Google Shape;654;p 1"/>
                <p:cNvSpPr/>
                <p:nvPr/>
              </p:nvSpPr>
              <p:spPr>
                <a:xfrm>
                  <a:off x="6134760" y="4308120"/>
                  <a:ext cx="17280" cy="10080"/>
                </a:xfrm>
                <a:custGeom>
                  <a:avLst/>
                  <a:gdLst/>
                  <a:ahLst/>
                  <a:rect l="l" t="t" r="r" b="b"/>
                  <a:pathLst>
                    <a:path w="27256" h="15823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4" name="Google Shape;655;p 1"/>
                <p:cNvSpPr/>
                <p:nvPr/>
              </p:nvSpPr>
              <p:spPr>
                <a:xfrm>
                  <a:off x="6020640" y="4246560"/>
                  <a:ext cx="21600" cy="11160"/>
                </a:xfrm>
                <a:custGeom>
                  <a:avLst/>
                  <a:gdLst/>
                  <a:ahLst/>
                  <a:rect l="l" t="t" r="r" b="b"/>
                  <a:pathLst>
                    <a:path w="33535" h="17487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5" name="Google Shape;656;p 1"/>
                <p:cNvSpPr/>
                <p:nvPr/>
              </p:nvSpPr>
              <p:spPr>
                <a:xfrm>
                  <a:off x="6114960" y="43243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6" name="Google Shape;657;p 1"/>
                <p:cNvSpPr/>
                <p:nvPr/>
              </p:nvSpPr>
              <p:spPr>
                <a:xfrm>
                  <a:off x="6107040" y="43192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746" h="12299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7" name="Google Shape;658;p 1"/>
                <p:cNvSpPr/>
                <p:nvPr/>
              </p:nvSpPr>
              <p:spPr>
                <a:xfrm>
                  <a:off x="6098760" y="43146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8" name="Google Shape;659;p 1"/>
                <p:cNvSpPr/>
                <p:nvPr/>
              </p:nvSpPr>
              <p:spPr>
                <a:xfrm>
                  <a:off x="6029280" y="42746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9" name="Google Shape;660;p 1"/>
                <p:cNvSpPr/>
                <p:nvPr/>
              </p:nvSpPr>
              <p:spPr>
                <a:xfrm>
                  <a:off x="6021360" y="42699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0" name="Google Shape;661;p 1"/>
                <p:cNvSpPr/>
                <p:nvPr/>
              </p:nvSpPr>
              <p:spPr>
                <a:xfrm>
                  <a:off x="6013080" y="42652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1" name="Google Shape;662;p 1"/>
                <p:cNvSpPr/>
                <p:nvPr/>
              </p:nvSpPr>
              <p:spPr>
                <a:xfrm>
                  <a:off x="6004800" y="426060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2" name="Google Shape;663;p 1"/>
                <p:cNvSpPr/>
                <p:nvPr/>
              </p:nvSpPr>
              <p:spPr>
                <a:xfrm>
                  <a:off x="6088320" y="4308840"/>
                  <a:ext cx="15480" cy="9000"/>
                </a:xfrm>
                <a:custGeom>
                  <a:avLst/>
                  <a:gdLst/>
                  <a:ahLst/>
                  <a:rect l="l" t="t" r="r" b="b"/>
                  <a:pathLst>
                    <a:path w="24523" h="14108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3" name="Google Shape;664;p 1"/>
                <p:cNvSpPr/>
                <p:nvPr/>
              </p:nvSpPr>
              <p:spPr>
                <a:xfrm>
                  <a:off x="6037560" y="4279320"/>
                  <a:ext cx="15480" cy="9000"/>
                </a:xfrm>
                <a:custGeom>
                  <a:avLst/>
                  <a:gdLst/>
                  <a:ahLst/>
                  <a:rect l="l" t="t" r="r" b="b"/>
                  <a:pathLst>
                    <a:path w="24413" h="14108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4" name="Google Shape;665;p 1"/>
                <p:cNvSpPr/>
                <p:nvPr/>
              </p:nvSpPr>
              <p:spPr>
                <a:xfrm>
                  <a:off x="6047640" y="4285080"/>
                  <a:ext cx="46080" cy="26640"/>
                </a:xfrm>
                <a:custGeom>
                  <a:avLst/>
                  <a:gdLst/>
                  <a:ahLst/>
                  <a:rect l="l" t="t" r="r" b="b"/>
                  <a:pathLst>
                    <a:path w="71148" h="41195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5" name="Google Shape;666;p 1"/>
                <p:cNvSpPr/>
                <p:nvPr/>
              </p:nvSpPr>
              <p:spPr>
                <a:xfrm>
                  <a:off x="6116760" y="43066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6" name="Google Shape;667;p 1"/>
                <p:cNvSpPr/>
                <p:nvPr/>
              </p:nvSpPr>
              <p:spPr>
                <a:xfrm>
                  <a:off x="6108480" y="43020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7" name="Google Shape;668;p 1"/>
                <p:cNvSpPr/>
                <p:nvPr/>
              </p:nvSpPr>
              <p:spPr>
                <a:xfrm>
                  <a:off x="6100200" y="42973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424" h="12263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8" name="Google Shape;669;p 1"/>
                <p:cNvSpPr/>
                <p:nvPr/>
              </p:nvSpPr>
              <p:spPr>
                <a:xfrm>
                  <a:off x="6092280" y="42926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9" name="Google Shape;670;p 1"/>
                <p:cNvSpPr/>
                <p:nvPr/>
              </p:nvSpPr>
              <p:spPr>
                <a:xfrm>
                  <a:off x="6084000" y="428796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0" name="Google Shape;671;p 1"/>
                <p:cNvSpPr/>
                <p:nvPr/>
              </p:nvSpPr>
              <p:spPr>
                <a:xfrm>
                  <a:off x="6076080" y="428292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722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1" name="Google Shape;672;p 1"/>
                <p:cNvSpPr/>
                <p:nvPr/>
              </p:nvSpPr>
              <p:spPr>
                <a:xfrm>
                  <a:off x="6067800" y="427824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2" name="Google Shape;673;p 1"/>
                <p:cNvSpPr/>
                <p:nvPr/>
              </p:nvSpPr>
              <p:spPr>
                <a:xfrm>
                  <a:off x="6059520" y="42735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3" name="Google Shape;674;p 1"/>
                <p:cNvSpPr/>
                <p:nvPr/>
              </p:nvSpPr>
              <p:spPr>
                <a:xfrm>
                  <a:off x="6051240" y="426888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316" h="12299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4" name="Google Shape;675;p 1"/>
                <p:cNvSpPr/>
                <p:nvPr/>
              </p:nvSpPr>
              <p:spPr>
                <a:xfrm>
                  <a:off x="6043320" y="42642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5" name="Google Shape;676;p 1"/>
                <p:cNvSpPr/>
                <p:nvPr/>
              </p:nvSpPr>
              <p:spPr>
                <a:xfrm>
                  <a:off x="6035040" y="425952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6" name="Google Shape;677;p 1"/>
                <p:cNvSpPr/>
                <p:nvPr/>
              </p:nvSpPr>
              <p:spPr>
                <a:xfrm>
                  <a:off x="6026760" y="42548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7" name="Google Shape;678;p 1"/>
                <p:cNvSpPr/>
                <p:nvPr/>
              </p:nvSpPr>
              <p:spPr>
                <a:xfrm>
                  <a:off x="6124680" y="4311720"/>
                  <a:ext cx="19800" cy="11160"/>
                </a:xfrm>
                <a:custGeom>
                  <a:avLst/>
                  <a:gdLst/>
                  <a:ahLst/>
                  <a:rect l="l" t="t" r="r" b="b"/>
                  <a:pathLst>
                    <a:path w="30663" h="17728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8" name="Google Shape;679;p 1"/>
                <p:cNvSpPr/>
                <p:nvPr/>
              </p:nvSpPr>
              <p:spPr>
                <a:xfrm>
                  <a:off x="6112800" y="43135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400" h="12299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9" name="Google Shape;680;p 1"/>
                <p:cNvSpPr/>
                <p:nvPr/>
              </p:nvSpPr>
              <p:spPr>
                <a:xfrm>
                  <a:off x="6104520" y="430884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1200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0" name="Google Shape;681;p 1"/>
                <p:cNvSpPr/>
                <p:nvPr/>
              </p:nvSpPr>
              <p:spPr>
                <a:xfrm>
                  <a:off x="6096240" y="43041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1" name="Google Shape;682;p 1"/>
                <p:cNvSpPr/>
                <p:nvPr/>
              </p:nvSpPr>
              <p:spPr>
                <a:xfrm>
                  <a:off x="6088320" y="4299480"/>
                  <a:ext cx="13320" cy="7560"/>
                </a:xfrm>
                <a:custGeom>
                  <a:avLst/>
                  <a:gdLst/>
                  <a:ahLst/>
                  <a:rect l="l" t="t" r="r" b="b"/>
                  <a:pathLst>
                    <a:path w="20781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2" name="Google Shape;683;p 1"/>
                <p:cNvSpPr/>
                <p:nvPr/>
              </p:nvSpPr>
              <p:spPr>
                <a:xfrm>
                  <a:off x="6080040" y="42948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3" name="Google Shape;684;p 1"/>
                <p:cNvSpPr/>
                <p:nvPr/>
              </p:nvSpPr>
              <p:spPr>
                <a:xfrm>
                  <a:off x="6071760" y="42901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71" h="12299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4" name="Google Shape;685;p 1"/>
                <p:cNvSpPr/>
                <p:nvPr/>
              </p:nvSpPr>
              <p:spPr>
                <a:xfrm>
                  <a:off x="6063840" y="42854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364" h="12299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5" name="Google Shape;686;p 1"/>
                <p:cNvSpPr/>
                <p:nvPr/>
              </p:nvSpPr>
              <p:spPr>
                <a:xfrm>
                  <a:off x="6055560" y="428040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6" name="Google Shape;687;p 1"/>
                <p:cNvSpPr/>
                <p:nvPr/>
              </p:nvSpPr>
              <p:spPr>
                <a:xfrm>
                  <a:off x="6047280" y="427572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69" h="1229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7" name="Google Shape;688;p 1"/>
                <p:cNvSpPr/>
                <p:nvPr/>
              </p:nvSpPr>
              <p:spPr>
                <a:xfrm>
                  <a:off x="6039360" y="427104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8" name="Google Shape;689;p 1"/>
                <p:cNvSpPr/>
                <p:nvPr/>
              </p:nvSpPr>
              <p:spPr>
                <a:xfrm>
                  <a:off x="6031080" y="4266360"/>
                  <a:ext cx="13680" cy="7560"/>
                </a:xfrm>
                <a:custGeom>
                  <a:avLst/>
                  <a:gdLst/>
                  <a:ah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9" name="Google Shape;690;p 1"/>
                <p:cNvSpPr/>
                <p:nvPr/>
              </p:nvSpPr>
              <p:spPr>
                <a:xfrm>
                  <a:off x="6012720" y="4255920"/>
                  <a:ext cx="23760" cy="13680"/>
                </a:xfrm>
                <a:custGeom>
                  <a:avLst/>
                  <a:gdLst/>
                  <a:ahLst/>
                  <a:rect l="l" t="t" r="r" b="b"/>
                  <a:pathLst>
                    <a:path w="36743" h="21252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0" name="Google Shape;691;p 1"/>
                <p:cNvSpPr/>
                <p:nvPr/>
              </p:nvSpPr>
              <p:spPr>
                <a:xfrm>
                  <a:off x="6120720" y="4318560"/>
                  <a:ext cx="15480" cy="9000"/>
                </a:xfrm>
                <a:custGeom>
                  <a:avLst/>
                  <a:gdLst/>
                  <a:ahLst/>
                  <a:rect l="l" t="t" r="r" b="b"/>
                  <a:pathLst>
                    <a:path w="24428" h="14204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11" name="Google Shape;692;p 1"/>
              <p:cNvGrpSpPr/>
              <p:nvPr/>
            </p:nvGrpSpPr>
            <p:grpSpPr>
              <a:xfrm>
                <a:off x="6050160" y="4123440"/>
                <a:ext cx="135000" cy="182880"/>
                <a:chOff x="6050160" y="4123440"/>
                <a:chExt cx="135000" cy="182880"/>
              </a:xfrm>
            </p:grpSpPr>
            <p:grpSp>
              <p:nvGrpSpPr>
                <p:cNvPr id="1112" name="Google Shape;693;p 1"/>
                <p:cNvGrpSpPr/>
                <p:nvPr/>
              </p:nvGrpSpPr>
              <p:grpSpPr>
                <a:xfrm>
                  <a:off x="6050160" y="4123440"/>
                  <a:ext cx="135000" cy="182880"/>
                  <a:chOff x="6050160" y="4123440"/>
                  <a:chExt cx="135000" cy="182880"/>
                </a:xfrm>
              </p:grpSpPr>
              <p:sp>
                <p:nvSpPr>
                  <p:cNvPr id="1113" name="Google Shape;694;p 1"/>
                  <p:cNvSpPr/>
                  <p:nvPr/>
                </p:nvSpPr>
                <p:spPr>
                  <a:xfrm>
                    <a:off x="6050160" y="4123440"/>
                    <a:ext cx="135000" cy="182880"/>
                  </a:xfrm>
                  <a:custGeom>
                    <a:avLst/>
                    <a:gdLst/>
                    <a:ahLst/>
                    <a:rect l="l" t="t" r="r" b="b"/>
                    <a:pathLst>
                      <a:path w="207390" h="280361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4" name="Google Shape;695;p 1"/>
                  <p:cNvSpPr/>
                  <p:nvPr/>
                </p:nvSpPr>
                <p:spPr>
                  <a:xfrm>
                    <a:off x="6050160" y="4123440"/>
                    <a:ext cx="133920" cy="82800"/>
                  </a:xfrm>
                  <a:custGeom>
                    <a:avLst/>
                    <a:gdLst/>
                    <a:ahLst/>
                    <a:rect l="l" t="t" r="r" b="b"/>
                    <a:pathLst>
                      <a:path w="205775" h="127104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5" name="Google Shape;696;p 1"/>
                  <p:cNvSpPr/>
                  <p:nvPr/>
                </p:nvSpPr>
                <p:spPr>
                  <a:xfrm>
                    <a:off x="6050160" y="4124880"/>
                    <a:ext cx="130680" cy="18144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6" name="Google Shape;697;p 1"/>
                  <p:cNvSpPr/>
                  <p:nvPr/>
                </p:nvSpPr>
                <p:spPr>
                  <a:xfrm>
                    <a:off x="6050160" y="4124880"/>
                    <a:ext cx="130680" cy="18144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7" name="Google Shape;698;p 1"/>
                  <p:cNvSpPr/>
                  <p:nvPr/>
                </p:nvSpPr>
                <p:spPr>
                  <a:xfrm>
                    <a:off x="6050160" y="4227120"/>
                    <a:ext cx="13068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121824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18" name="Google Shape;699;p 1"/>
                <p:cNvSpPr/>
                <p:nvPr/>
              </p:nvSpPr>
              <p:spPr>
                <a:xfrm>
                  <a:off x="6053400" y="4130640"/>
                  <a:ext cx="1080" cy="94320"/>
                </a:xfrm>
                <a:custGeom>
                  <a:avLst/>
                  <a:gdLst/>
                  <a:ahLst/>
                  <a:rect l="l" t="t" r="r" b="b"/>
                  <a:pathLst>
                    <a:path w="2375" h="14497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9" name="Google Shape;700;p 1"/>
                <p:cNvSpPr/>
                <p:nvPr/>
              </p:nvSpPr>
              <p:spPr>
                <a:xfrm>
                  <a:off x="6055200" y="4131360"/>
                  <a:ext cx="121320" cy="162720"/>
                </a:xfrm>
                <a:custGeom>
                  <a:avLst/>
                  <a:gdLst/>
                  <a:ahLst/>
                  <a:rect l="l" t="t" r="r" b="b"/>
                  <a:pathLst>
                    <a:path w="186490" h="249936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0" name="Google Shape;701;p 1"/>
                <p:cNvSpPr/>
                <p:nvPr/>
              </p:nvSpPr>
              <p:spPr>
                <a:xfrm>
                  <a:off x="6053400" y="4224600"/>
                  <a:ext cx="123120" cy="71640"/>
                </a:xfrm>
                <a:custGeom>
                  <a:avLst/>
                  <a:gdLst/>
                  <a:ahLst/>
                  <a:rect l="l" t="t" r="r" b="b"/>
                  <a:pathLst>
                    <a:path w="188865" h="11049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121" name="Google Shape;702;p 1"/>
            <p:cNvSpPr/>
            <p:nvPr/>
          </p:nvSpPr>
          <p:spPr>
            <a:xfrm>
              <a:off x="5853600" y="4106160"/>
              <a:ext cx="169920" cy="282240"/>
            </a:xfrm>
            <a:custGeom>
              <a:avLst/>
              <a:gdLst/>
              <a:ahLst/>
              <a:rect l="l" t="t" r="r" b="b"/>
              <a:pathLst>
                <a:path w="260754" h="43293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703;p 1"/>
            <p:cNvSpPr/>
            <p:nvPr/>
          </p:nvSpPr>
          <p:spPr>
            <a:xfrm>
              <a:off x="5976720" y="4153680"/>
              <a:ext cx="215640" cy="168480"/>
            </a:xfrm>
            <a:custGeom>
              <a:avLst/>
              <a:gdLst/>
              <a:ahLst/>
              <a:rect l="l" t="t" r="r" b="b"/>
              <a:pathLst>
                <a:path w="330765" h="258321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704;p 1"/>
            <p:cNvSpPr/>
            <p:nvPr/>
          </p:nvSpPr>
          <p:spPr>
            <a:xfrm>
              <a:off x="5968800" y="4150080"/>
              <a:ext cx="65520" cy="96480"/>
            </a:xfrm>
            <a:custGeom>
              <a:avLst/>
              <a:gdLst/>
              <a:ahLst/>
              <a:rect l="l" t="t" r="r" b="b"/>
              <a:pathLst>
                <a:path w="100743" h="148055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705;p 1"/>
            <p:cNvSpPr/>
            <p:nvPr/>
          </p:nvSpPr>
          <p:spPr>
            <a:xfrm>
              <a:off x="5893560" y="3972600"/>
              <a:ext cx="106920" cy="118080"/>
            </a:xfrm>
            <a:custGeom>
              <a:avLst/>
              <a:gdLst/>
              <a:ahLst/>
              <a:rect l="l" t="t" r="r" b="b"/>
              <a:pathLst>
                <a:path w="164429" h="181621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706;p 1"/>
            <p:cNvSpPr/>
            <p:nvPr/>
          </p:nvSpPr>
          <p:spPr>
            <a:xfrm>
              <a:off x="6013440" y="4407480"/>
              <a:ext cx="94680" cy="131400"/>
            </a:xfrm>
            <a:custGeom>
              <a:avLst/>
              <a:gdLst/>
              <a:ahLst/>
              <a:rect l="l" t="t" r="r" b="b"/>
              <a:pathLst>
                <a:path w="145638" h="201549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707;p 1"/>
            <p:cNvSpPr/>
            <p:nvPr/>
          </p:nvSpPr>
          <p:spPr>
            <a:xfrm>
              <a:off x="6046200" y="4393080"/>
              <a:ext cx="61920" cy="36000"/>
            </a:xfrm>
            <a:custGeom>
              <a:avLst/>
              <a:gdLst/>
              <a:ahLst/>
              <a:rect l="l" t="t" r="r" b="b"/>
              <a:pathLst>
                <a:path w="95477" h="55816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Google Shape;708;p 1"/>
            <p:cNvSpPr/>
            <p:nvPr/>
          </p:nvSpPr>
          <p:spPr>
            <a:xfrm>
              <a:off x="7233120" y="3774240"/>
              <a:ext cx="50400" cy="29160"/>
            </a:xfrm>
            <a:custGeom>
              <a:avLst/>
              <a:gdLst/>
              <a:ahLst/>
              <a:rect l="l" t="t" r="r" b="b"/>
              <a:pathLst>
                <a:path w="77712" h="44958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Google Shape;709;p 1"/>
            <p:cNvSpPr/>
            <p:nvPr/>
          </p:nvSpPr>
          <p:spPr>
            <a:xfrm flipH="1">
              <a:off x="7428240" y="3943800"/>
              <a:ext cx="1172520" cy="678600"/>
            </a:xfrm>
            <a:custGeom>
              <a:avLst/>
              <a:gdLst/>
              <a:ah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710;p 1"/>
            <p:cNvSpPr/>
            <p:nvPr/>
          </p:nvSpPr>
          <p:spPr>
            <a:xfrm rot="10800000">
              <a:off x="8304480" y="4471920"/>
              <a:ext cx="420840" cy="241200"/>
            </a:xfrm>
            <a:custGeom>
              <a:avLst/>
              <a:gdLst/>
              <a:ah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711;p 1"/>
            <p:cNvSpPr/>
            <p:nvPr/>
          </p:nvSpPr>
          <p:spPr>
            <a:xfrm flipH="1">
              <a:off x="8412840" y="4327200"/>
              <a:ext cx="279000" cy="161280"/>
            </a:xfrm>
            <a:custGeom>
              <a:avLst/>
              <a:gdLst/>
              <a:ah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712;p 1"/>
            <p:cNvSpPr/>
            <p:nvPr/>
          </p:nvSpPr>
          <p:spPr>
            <a:xfrm flipH="1">
              <a:off x="855216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713;p 1"/>
            <p:cNvSpPr/>
            <p:nvPr/>
          </p:nvSpPr>
          <p:spPr>
            <a:xfrm flipH="1">
              <a:off x="8412840" y="4407840"/>
              <a:ext cx="139320" cy="24228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714;p 1"/>
            <p:cNvSpPr/>
            <p:nvPr/>
          </p:nvSpPr>
          <p:spPr>
            <a:xfrm>
              <a:off x="8518680" y="4061160"/>
              <a:ext cx="141480" cy="207000"/>
            </a:xfrm>
            <a:custGeom>
              <a:avLst/>
              <a:gdLst/>
              <a:ah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715;p 1"/>
            <p:cNvSpPr/>
            <p:nvPr/>
          </p:nvSpPr>
          <p:spPr>
            <a:xfrm>
              <a:off x="8529480" y="4059360"/>
              <a:ext cx="67680" cy="83520"/>
            </a:xfrm>
            <a:custGeom>
              <a:avLst/>
              <a:gdLst/>
              <a:ah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716;p 1"/>
            <p:cNvSpPr/>
            <p:nvPr/>
          </p:nvSpPr>
          <p:spPr>
            <a:xfrm>
              <a:off x="8542800" y="4150080"/>
              <a:ext cx="83520" cy="93600"/>
            </a:xfrm>
            <a:custGeom>
              <a:avLst/>
              <a:gdLst/>
              <a:ah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717;p 1"/>
            <p:cNvSpPr/>
            <p:nvPr/>
          </p:nvSpPr>
          <p:spPr>
            <a:xfrm>
              <a:off x="8399880" y="4187520"/>
              <a:ext cx="158040" cy="225000"/>
            </a:xfrm>
            <a:custGeom>
              <a:avLst/>
              <a:gdLst/>
              <a:ah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718;p 1"/>
            <p:cNvSpPr/>
            <p:nvPr/>
          </p:nvSpPr>
          <p:spPr>
            <a:xfrm>
              <a:off x="8518320" y="4181040"/>
              <a:ext cx="122040" cy="160920"/>
            </a:xfrm>
            <a:custGeom>
              <a:avLst/>
              <a:gdLst/>
              <a:ah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719;p 1"/>
            <p:cNvSpPr/>
            <p:nvPr/>
          </p:nvSpPr>
          <p:spPr>
            <a:xfrm>
              <a:off x="8540280" y="4065840"/>
              <a:ext cx="89640" cy="110520"/>
            </a:xfrm>
            <a:custGeom>
              <a:avLst/>
              <a:gdLst/>
              <a:ah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720;p 1"/>
            <p:cNvSpPr/>
            <p:nvPr/>
          </p:nvSpPr>
          <p:spPr>
            <a:xfrm>
              <a:off x="8543880" y="4065120"/>
              <a:ext cx="90000" cy="84600"/>
            </a:xfrm>
            <a:custGeom>
              <a:avLst/>
              <a:gdLst/>
              <a:ah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721;p 1"/>
            <p:cNvSpPr/>
            <p:nvPr/>
          </p:nvSpPr>
          <p:spPr>
            <a:xfrm>
              <a:off x="8435520" y="4623120"/>
              <a:ext cx="70560" cy="53640"/>
            </a:xfrm>
            <a:custGeom>
              <a:avLst/>
              <a:gdLst/>
              <a:ah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722;p 1"/>
            <p:cNvSpPr/>
            <p:nvPr/>
          </p:nvSpPr>
          <p:spPr>
            <a:xfrm>
              <a:off x="8435880" y="4640400"/>
              <a:ext cx="70200" cy="36360"/>
            </a:xfrm>
            <a:custGeom>
              <a:avLst/>
              <a:gdLst/>
              <a:ah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723;p 1"/>
            <p:cNvSpPr/>
            <p:nvPr/>
          </p:nvSpPr>
          <p:spPr>
            <a:xfrm>
              <a:off x="8399880" y="4599720"/>
              <a:ext cx="64800" cy="50040"/>
            </a:xfrm>
            <a:custGeom>
              <a:avLst/>
              <a:gdLst/>
              <a:ah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724;p 1"/>
            <p:cNvSpPr/>
            <p:nvPr/>
          </p:nvSpPr>
          <p:spPr>
            <a:xfrm>
              <a:off x="8400240" y="4616280"/>
              <a:ext cx="64440" cy="33480"/>
            </a:xfrm>
            <a:custGeom>
              <a:avLst/>
              <a:gdLst/>
              <a:ah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725;p 1"/>
            <p:cNvSpPr/>
            <p:nvPr/>
          </p:nvSpPr>
          <p:spPr>
            <a:xfrm>
              <a:off x="8424000" y="4340160"/>
              <a:ext cx="154440" cy="266400"/>
            </a:xfrm>
            <a:custGeom>
              <a:avLst/>
              <a:gdLst/>
              <a:ah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726;p 1"/>
            <p:cNvSpPr/>
            <p:nvPr/>
          </p:nvSpPr>
          <p:spPr>
            <a:xfrm>
              <a:off x="8466480" y="4340520"/>
              <a:ext cx="153720" cy="288720"/>
            </a:xfrm>
            <a:custGeom>
              <a:avLst/>
              <a:gdLst/>
              <a:ah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727;p 1"/>
            <p:cNvSpPr/>
            <p:nvPr/>
          </p:nvSpPr>
          <p:spPr>
            <a:xfrm>
              <a:off x="8408880" y="4322520"/>
              <a:ext cx="230040" cy="211680"/>
            </a:xfrm>
            <a:custGeom>
              <a:avLst/>
              <a:gdLst/>
              <a:ah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728;p 1"/>
            <p:cNvSpPr/>
            <p:nvPr/>
          </p:nvSpPr>
          <p:spPr>
            <a:xfrm>
              <a:off x="8594280" y="4197240"/>
              <a:ext cx="79560" cy="280440"/>
            </a:xfrm>
            <a:custGeom>
              <a:avLst/>
              <a:gdLst/>
              <a:ah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729;p 1"/>
            <p:cNvSpPr/>
            <p:nvPr/>
          </p:nvSpPr>
          <p:spPr>
            <a:xfrm>
              <a:off x="8609760" y="4193640"/>
              <a:ext cx="47880" cy="61200"/>
            </a:xfrm>
            <a:custGeom>
              <a:avLst/>
              <a:gdLst/>
              <a:ah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730;p 1"/>
            <p:cNvSpPr/>
            <p:nvPr/>
          </p:nvSpPr>
          <p:spPr>
            <a:xfrm>
              <a:off x="8515080" y="4180680"/>
              <a:ext cx="41040" cy="43200"/>
            </a:xfrm>
            <a:custGeom>
              <a:avLst/>
              <a:gdLst/>
              <a:ah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0" name="Google Shape;731;p 1"/>
            <p:cNvGrpSpPr/>
            <p:nvPr/>
          </p:nvGrpSpPr>
          <p:grpSpPr>
            <a:xfrm>
              <a:off x="8394840" y="4283640"/>
              <a:ext cx="228960" cy="173160"/>
              <a:chOff x="8394840" y="4283640"/>
              <a:chExt cx="228960" cy="173160"/>
            </a:xfrm>
          </p:grpSpPr>
          <p:sp>
            <p:nvSpPr>
              <p:cNvPr id="1151" name="Google Shape;732;p 1"/>
              <p:cNvSpPr/>
              <p:nvPr/>
            </p:nvSpPr>
            <p:spPr>
              <a:xfrm>
                <a:off x="8414280" y="4331520"/>
                <a:ext cx="209520" cy="12060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Google Shape;733;p 1"/>
              <p:cNvSpPr/>
              <p:nvPr/>
            </p:nvSpPr>
            <p:spPr>
              <a:xfrm>
                <a:off x="8512200" y="4361400"/>
                <a:ext cx="54360" cy="3132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Google Shape;734;p 1"/>
              <p:cNvSpPr/>
              <p:nvPr/>
            </p:nvSpPr>
            <p:spPr>
              <a:xfrm>
                <a:off x="8414280" y="4375440"/>
                <a:ext cx="209520" cy="8136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Google Shape;735;p 1"/>
              <p:cNvSpPr/>
              <p:nvPr/>
            </p:nvSpPr>
            <p:spPr>
              <a:xfrm>
                <a:off x="8394840" y="4285080"/>
                <a:ext cx="149760" cy="16884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Google Shape;736;p 1"/>
              <p:cNvSpPr/>
              <p:nvPr/>
            </p:nvSpPr>
            <p:spPr>
              <a:xfrm>
                <a:off x="8397360" y="4283640"/>
                <a:ext cx="149400" cy="16956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525420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b5dd"/>
                </a:solidFill>
                <a:latin typeface="Bookman Old Style"/>
                <a:ea typeface="Raleway Thin"/>
              </a:rPr>
              <a:t>FULL ADDER</a:t>
            </a:r>
            <a:endParaRPr b="1" lang="en-IN" sz="6000" spc="-1" strike="noStrike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632520" y="1375560"/>
            <a:ext cx="386748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Used to add two input operand bits plus a carry in bit and outputs a carry out bit and sum bit</a:t>
            </a:r>
            <a:endParaRPr b="1" lang="en-IN" sz="2000" spc="-1" strike="noStrike">
              <a:latin typeface="Consolas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1" lang="en-IN" sz="2000" spc="-1" strike="noStrike">
              <a:latin typeface="Consolas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The sum is the XOR of the input bits and the carry is the AND of the input bits</a:t>
            </a:r>
            <a:endParaRPr b="1" lang="en-IN" sz="2000" spc="-1" strike="noStrike">
              <a:latin typeface="Consolas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F40643-ADC8-4FF4-8DF2-5885C9E142E3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159" name="" descr=""/>
          <p:cNvPicPr/>
          <p:nvPr/>
        </p:nvPicPr>
        <p:blipFill>
          <a:blip r:embed="rId1"/>
          <a:srcRect l="5899" t="7978" r="2064" b="0"/>
          <a:stretch/>
        </p:blipFill>
        <p:spPr>
          <a:xfrm>
            <a:off x="5400000" y="180000"/>
            <a:ext cx="3239640" cy="2700000"/>
          </a:xfrm>
          <a:prstGeom prst="rect">
            <a:avLst/>
          </a:prstGeom>
          <a:ln w="0">
            <a:noFill/>
          </a:ln>
        </p:spPr>
      </p:pic>
      <p:pic>
        <p:nvPicPr>
          <p:cNvPr id="1160" name="" descr=""/>
          <p:cNvPicPr/>
          <p:nvPr/>
        </p:nvPicPr>
        <p:blipFill>
          <a:blip r:embed="rId2"/>
          <a:srcRect l="6549" t="28214" r="7476" b="23933"/>
          <a:stretch/>
        </p:blipFill>
        <p:spPr>
          <a:xfrm>
            <a:off x="4032000" y="2700000"/>
            <a:ext cx="4994640" cy="173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title"/>
          </p:nvPr>
        </p:nvSpPr>
        <p:spPr>
          <a:xfrm>
            <a:off x="792000" y="2513880"/>
            <a:ext cx="525168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RIPPLE CARRY ADDER</a:t>
            </a:r>
            <a:endParaRPr b="1" lang="en-IN" sz="4800" spc="-1" strike="noStrike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162" name="PlaceHolder 2"/>
          <p:cNvSpPr>
            <a:spLocks noGrp="1"/>
          </p:cNvSpPr>
          <p:nvPr>
            <p:ph type="subTitle"/>
          </p:nvPr>
        </p:nvSpPr>
        <p:spPr>
          <a:xfrm>
            <a:off x="792000" y="3133440"/>
            <a:ext cx="4676400" cy="38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Definitions and representations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3" name="Google Shape;407;p 2"/>
          <p:cNvSpPr/>
          <p:nvPr/>
        </p:nvSpPr>
        <p:spPr>
          <a:xfrm>
            <a:off x="0" y="1866960"/>
            <a:ext cx="609120" cy="14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2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164" name="Google Shape;1047;p 1"/>
          <p:cNvGrpSpPr/>
          <p:nvPr/>
        </p:nvGrpSpPr>
        <p:grpSpPr>
          <a:xfrm>
            <a:off x="5191200" y="905400"/>
            <a:ext cx="3495240" cy="3628080"/>
            <a:chOff x="5191200" y="905400"/>
            <a:chExt cx="3495240" cy="3628080"/>
          </a:xfrm>
        </p:grpSpPr>
        <p:sp>
          <p:nvSpPr>
            <p:cNvPr id="1165" name="Google Shape;1048;p 1"/>
            <p:cNvSpPr/>
            <p:nvPr/>
          </p:nvSpPr>
          <p:spPr>
            <a:xfrm>
              <a:off x="6891840" y="3290040"/>
              <a:ext cx="862560" cy="497160"/>
            </a:xfrm>
            <a:custGeom>
              <a:avLst/>
              <a:gdLst/>
              <a:ahLst/>
              <a:rect l="l" t="t" r="r" b="b"/>
              <a:pathLst>
                <a:path w="1096154" h="631831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049;p 1"/>
            <p:cNvSpPr/>
            <p:nvPr/>
          </p:nvSpPr>
          <p:spPr>
            <a:xfrm>
              <a:off x="6924240" y="3271320"/>
              <a:ext cx="862560" cy="497160"/>
            </a:xfrm>
            <a:custGeom>
              <a:avLst/>
              <a:gdLst/>
              <a:ahLst/>
              <a:rect l="l" t="t" r="r" b="b"/>
              <a:pathLst>
                <a:path w="1096058" h="631866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1050;p 1"/>
            <p:cNvSpPr/>
            <p:nvPr/>
          </p:nvSpPr>
          <p:spPr>
            <a:xfrm>
              <a:off x="7761600" y="3571920"/>
              <a:ext cx="25200" cy="16200"/>
            </a:xfrm>
            <a:custGeom>
              <a:avLst/>
              <a:gdLst/>
              <a:ahLst/>
              <a:rect l="l" t="t" r="r" b="b"/>
              <a:pathLst>
                <a:path w="32266" h="2119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051;p 1"/>
            <p:cNvSpPr/>
            <p:nvPr/>
          </p:nvSpPr>
          <p:spPr>
            <a:xfrm>
              <a:off x="6924240" y="3458160"/>
              <a:ext cx="25560" cy="16560"/>
            </a:xfrm>
            <a:custGeom>
              <a:avLst/>
              <a:gdLst/>
              <a:ahLst/>
              <a:rect l="l" t="t" r="r" b="b"/>
              <a:pathLst>
                <a:path w="33123" h="21387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052;p 1"/>
            <p:cNvSpPr/>
            <p:nvPr/>
          </p:nvSpPr>
          <p:spPr>
            <a:xfrm>
              <a:off x="6924240" y="3254760"/>
              <a:ext cx="862560" cy="497160"/>
            </a:xfrm>
            <a:custGeom>
              <a:avLst/>
              <a:gdLst/>
              <a:ahLst/>
              <a:rect l="l" t="t" r="r" b="b"/>
              <a:pathLst>
                <a:path w="1096058" h="631809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053;p 1"/>
            <p:cNvSpPr/>
            <p:nvPr/>
          </p:nvSpPr>
          <p:spPr>
            <a:xfrm>
              <a:off x="7170120" y="3029760"/>
              <a:ext cx="616320" cy="541440"/>
            </a:xfrm>
            <a:custGeom>
              <a:avLst/>
              <a:gdLst/>
              <a:ahLst/>
              <a:rect l="l" t="t" r="r" b="b"/>
              <a:pathLst>
                <a:path w="783348" h="68837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1054;p 1"/>
            <p:cNvSpPr/>
            <p:nvPr/>
          </p:nvSpPr>
          <p:spPr>
            <a:xfrm>
              <a:off x="7763040" y="3552840"/>
              <a:ext cx="23400" cy="28080"/>
            </a:xfrm>
            <a:custGeom>
              <a:avLst/>
              <a:gdLst/>
              <a:ahLst/>
              <a:rect l="l" t="t" r="r" b="b"/>
              <a:pathLst>
                <a:path w="30363" h="36025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055;p 1"/>
            <p:cNvSpPr/>
            <p:nvPr/>
          </p:nvSpPr>
          <p:spPr>
            <a:xfrm>
              <a:off x="7152480" y="3038400"/>
              <a:ext cx="617760" cy="542520"/>
            </a:xfrm>
            <a:custGeom>
              <a:avLst/>
              <a:gdLst/>
              <a:ahLst/>
              <a:rect l="l" t="t" r="r" b="b"/>
              <a:pathLst>
                <a:path w="785061" h="689423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1056;p 1"/>
            <p:cNvSpPr/>
            <p:nvPr/>
          </p:nvSpPr>
          <p:spPr>
            <a:xfrm>
              <a:off x="6425280" y="905400"/>
              <a:ext cx="2261160" cy="3062160"/>
            </a:xfrm>
            <a:custGeom>
              <a:avLst/>
              <a:gdLst/>
              <a:ahLst/>
              <a:rect l="l" t="t" r="r" b="b"/>
              <a:pathLst>
                <a:path w="2872593" h="3889928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1057;p 1"/>
            <p:cNvSpPr/>
            <p:nvPr/>
          </p:nvSpPr>
          <p:spPr>
            <a:xfrm>
              <a:off x="8643240" y="3894120"/>
              <a:ext cx="23400" cy="83880"/>
            </a:xfrm>
            <a:custGeom>
              <a:avLst/>
              <a:gdLst/>
              <a:ahLst/>
              <a:rect l="l" t="t" r="r" b="b"/>
              <a:pathLst>
                <a:path w="30267" h="107125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058;p 1"/>
            <p:cNvSpPr/>
            <p:nvPr/>
          </p:nvSpPr>
          <p:spPr>
            <a:xfrm>
              <a:off x="6421320" y="908640"/>
              <a:ext cx="56880" cy="24120"/>
            </a:xfrm>
            <a:custGeom>
              <a:avLst/>
              <a:gdLst/>
              <a:ahLst/>
              <a:rect l="l" t="t" r="r" b="b"/>
              <a:pathLst>
                <a:path w="72623" h="31086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059;p 1"/>
            <p:cNvSpPr/>
            <p:nvPr/>
          </p:nvSpPr>
          <p:spPr>
            <a:xfrm>
              <a:off x="6405480" y="916560"/>
              <a:ext cx="2261520" cy="3062160"/>
            </a:xfrm>
            <a:custGeom>
              <a:avLst/>
              <a:gdLst/>
              <a:ahLst/>
              <a:rect l="l" t="t" r="r" b="b"/>
              <a:pathLst>
                <a:path w="2872878" h="388992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1060;p 1"/>
            <p:cNvSpPr/>
            <p:nvPr/>
          </p:nvSpPr>
          <p:spPr>
            <a:xfrm>
              <a:off x="6401520" y="918720"/>
              <a:ext cx="2261520" cy="3062160"/>
            </a:xfrm>
            <a:custGeom>
              <a:avLst/>
              <a:gdLst/>
              <a:ahLst/>
              <a:rect l="l" t="t" r="r" b="b"/>
              <a:pathLst>
                <a:path w="2872973" h="3889886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061;p 1"/>
            <p:cNvSpPr/>
            <p:nvPr/>
          </p:nvSpPr>
          <p:spPr>
            <a:xfrm>
              <a:off x="6428880" y="954720"/>
              <a:ext cx="2205720" cy="2918520"/>
            </a:xfrm>
            <a:custGeom>
              <a:avLst/>
              <a:gdLst/>
              <a:ahLst/>
              <a:rect l="l" t="t" r="r" b="b"/>
              <a:pathLst>
                <a:path w="2802063" h="3707642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062;p 1"/>
            <p:cNvSpPr/>
            <p:nvPr/>
          </p:nvSpPr>
          <p:spPr>
            <a:xfrm>
              <a:off x="6528600" y="1122480"/>
              <a:ext cx="222480" cy="375480"/>
            </a:xfrm>
            <a:custGeom>
              <a:avLst/>
              <a:gdLst/>
              <a:ahLst/>
              <a:rect l="l" t="t" r="r" b="b"/>
              <a:pathLst>
                <a:path w="283071" h="477189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1063;p 1"/>
            <p:cNvSpPr/>
            <p:nvPr/>
          </p:nvSpPr>
          <p:spPr>
            <a:xfrm>
              <a:off x="6805800" y="1282680"/>
              <a:ext cx="223200" cy="375480"/>
            </a:xfrm>
            <a:custGeom>
              <a:avLst/>
              <a:gdLst/>
              <a:ahLst/>
              <a:rect l="l" t="t" r="r" b="b"/>
              <a:pathLst>
                <a:path w="283832" h="477419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064;p 1"/>
            <p:cNvSpPr/>
            <p:nvPr/>
          </p:nvSpPr>
          <p:spPr>
            <a:xfrm>
              <a:off x="7077240" y="1438920"/>
              <a:ext cx="223200" cy="375480"/>
            </a:xfrm>
            <a:custGeom>
              <a:avLst/>
              <a:gdLst/>
              <a:ahLst/>
              <a:rect l="l" t="t" r="r" b="b"/>
              <a:pathLst>
                <a:path w="284023" h="477216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1065;p 1"/>
            <p:cNvSpPr/>
            <p:nvPr/>
          </p:nvSpPr>
          <p:spPr>
            <a:xfrm>
              <a:off x="6528600" y="1442880"/>
              <a:ext cx="222480" cy="375480"/>
            </a:xfrm>
            <a:custGeom>
              <a:avLst/>
              <a:gdLst/>
              <a:ahLst/>
              <a:rect l="l" t="t" r="r" b="b"/>
              <a:pathLst>
                <a:path w="283071" h="477216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1066;p 1"/>
            <p:cNvSpPr/>
            <p:nvPr/>
          </p:nvSpPr>
          <p:spPr>
            <a:xfrm>
              <a:off x="6805800" y="1603080"/>
              <a:ext cx="222840" cy="375480"/>
            </a:xfrm>
            <a:custGeom>
              <a:avLst/>
              <a:gdLst/>
              <a:ahLst/>
              <a:rect l="l" t="t" r="r" b="b"/>
              <a:pathLst>
                <a:path w="283556" h="47721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1067;p 1"/>
            <p:cNvSpPr/>
            <p:nvPr/>
          </p:nvSpPr>
          <p:spPr>
            <a:xfrm>
              <a:off x="6833520" y="1587960"/>
              <a:ext cx="222840" cy="375480"/>
            </a:xfrm>
            <a:custGeom>
              <a:avLst/>
              <a:gdLst/>
              <a:ahLst/>
              <a:rect l="l" t="t" r="r" b="b"/>
              <a:pathLst>
                <a:path w="283570" h="477216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1068;p 1"/>
            <p:cNvSpPr/>
            <p:nvPr/>
          </p:nvSpPr>
          <p:spPr>
            <a:xfrm>
              <a:off x="7077240" y="1759320"/>
              <a:ext cx="223200" cy="375480"/>
            </a:xfrm>
            <a:custGeom>
              <a:avLst/>
              <a:gdLst/>
              <a:ahLst/>
              <a:rect l="l" t="t" r="r" b="b"/>
              <a:pathLst>
                <a:path w="284023" h="477161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069;p 1"/>
            <p:cNvSpPr/>
            <p:nvPr/>
          </p:nvSpPr>
          <p:spPr>
            <a:xfrm>
              <a:off x="6528600" y="1770120"/>
              <a:ext cx="222480" cy="375480"/>
            </a:xfrm>
            <a:custGeom>
              <a:avLst/>
              <a:gdLst/>
              <a:ahLst/>
              <a:rect l="l" t="t" r="r" b="b"/>
              <a:pathLst>
                <a:path w="283071" h="477165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1070;p 1"/>
            <p:cNvSpPr/>
            <p:nvPr/>
          </p:nvSpPr>
          <p:spPr>
            <a:xfrm>
              <a:off x="6528600" y="2127960"/>
              <a:ext cx="771840" cy="517320"/>
            </a:xfrm>
            <a:custGeom>
              <a:avLst/>
              <a:gdLst/>
              <a:ahLst/>
              <a:rect l="l" t="t" r="r" b="b"/>
              <a:pathLst>
                <a:path w="980755" h="657383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1071;p 1"/>
            <p:cNvSpPr/>
            <p:nvPr/>
          </p:nvSpPr>
          <p:spPr>
            <a:xfrm>
              <a:off x="6531840" y="2279880"/>
              <a:ext cx="576000" cy="378000"/>
            </a:xfrm>
            <a:custGeom>
              <a:avLst/>
              <a:gdLst/>
              <a:ahLst/>
              <a:rect l="l" t="t" r="r" b="b"/>
              <a:pathLst>
                <a:path w="732044" h="480371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1072;p 1"/>
            <p:cNvSpPr/>
            <p:nvPr/>
          </p:nvSpPr>
          <p:spPr>
            <a:xfrm>
              <a:off x="6531840" y="2378520"/>
              <a:ext cx="576000" cy="377640"/>
            </a:xfrm>
            <a:custGeom>
              <a:avLst/>
              <a:gdLst/>
              <a:ahLst/>
              <a:rect l="l" t="t" r="r" b="b"/>
              <a:pathLst>
                <a:path w="732044" h="480312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1073;p 1"/>
            <p:cNvSpPr/>
            <p:nvPr/>
          </p:nvSpPr>
          <p:spPr>
            <a:xfrm>
              <a:off x="6531840" y="2476800"/>
              <a:ext cx="471600" cy="317520"/>
            </a:xfrm>
            <a:custGeom>
              <a:avLst/>
              <a:gdLst/>
              <a:ahLst/>
              <a:rect l="l" t="t" r="r" b="b"/>
              <a:pathLst>
                <a:path w="599361" h="403889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074;p 1"/>
            <p:cNvSpPr/>
            <p:nvPr/>
          </p:nvSpPr>
          <p:spPr>
            <a:xfrm>
              <a:off x="7429680" y="2652120"/>
              <a:ext cx="1104120" cy="708840"/>
            </a:xfrm>
            <a:custGeom>
              <a:avLst/>
              <a:gdLst/>
              <a:ahLst/>
              <a:rect l="l" t="t" r="r" b="b"/>
              <a:pathLst>
                <a:path w="1403078" h="900663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075;p 1"/>
            <p:cNvSpPr/>
            <p:nvPr/>
          </p:nvSpPr>
          <p:spPr>
            <a:xfrm>
              <a:off x="7433280" y="2804040"/>
              <a:ext cx="994320" cy="618840"/>
            </a:xfrm>
            <a:custGeom>
              <a:avLst/>
              <a:gdLst/>
              <a:ahLst/>
              <a:rect l="l" t="t" r="r" b="b"/>
              <a:pathLst>
                <a:path w="1263255" h="78667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076;p 1"/>
            <p:cNvSpPr/>
            <p:nvPr/>
          </p:nvSpPr>
          <p:spPr>
            <a:xfrm>
              <a:off x="7433280" y="2902680"/>
              <a:ext cx="994320" cy="619200"/>
            </a:xfrm>
            <a:custGeom>
              <a:avLst/>
              <a:gdLst/>
              <a:ahLst/>
              <a:rect l="l" t="t" r="r" b="b"/>
              <a:pathLst>
                <a:path w="1263255" h="786839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1077;p 1"/>
            <p:cNvSpPr/>
            <p:nvPr/>
          </p:nvSpPr>
          <p:spPr>
            <a:xfrm>
              <a:off x="7433280" y="3000960"/>
              <a:ext cx="813960" cy="515160"/>
            </a:xfrm>
            <a:custGeom>
              <a:avLst/>
              <a:gdLst/>
              <a:ahLst/>
              <a:rect l="l" t="t" r="r" b="b"/>
              <a:pathLst>
                <a:path w="1034438" h="654829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1078;p 1"/>
            <p:cNvSpPr/>
            <p:nvPr/>
          </p:nvSpPr>
          <p:spPr>
            <a:xfrm>
              <a:off x="6805800" y="1930320"/>
              <a:ext cx="222840" cy="375480"/>
            </a:xfrm>
            <a:custGeom>
              <a:avLst/>
              <a:gdLst/>
              <a:ahLst/>
              <a:rect l="l" t="t" r="r" b="b"/>
              <a:pathLst>
                <a:path w="283556" h="477207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079;p 1"/>
            <p:cNvSpPr/>
            <p:nvPr/>
          </p:nvSpPr>
          <p:spPr>
            <a:xfrm>
              <a:off x="7077240" y="2086560"/>
              <a:ext cx="223200" cy="375480"/>
            </a:xfrm>
            <a:custGeom>
              <a:avLst/>
              <a:gdLst/>
              <a:ahLst/>
              <a:rect l="l" t="t" r="r" b="b"/>
              <a:pathLst>
                <a:path w="284023" h="477216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1080;p 1"/>
            <p:cNvSpPr/>
            <p:nvPr/>
          </p:nvSpPr>
          <p:spPr>
            <a:xfrm>
              <a:off x="7429680" y="2161080"/>
              <a:ext cx="1104120" cy="1012320"/>
            </a:xfrm>
            <a:custGeom>
              <a:avLst/>
              <a:gdLst/>
              <a:ahLst/>
              <a:rect l="l" t="t" r="r" b="b"/>
              <a:pathLst>
                <a:path w="1403078" h="1286379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1081;p 1"/>
            <p:cNvSpPr/>
            <p:nvPr/>
          </p:nvSpPr>
          <p:spPr>
            <a:xfrm>
              <a:off x="7422480" y="1709640"/>
              <a:ext cx="333000" cy="429120"/>
            </a:xfrm>
            <a:custGeom>
              <a:avLst/>
              <a:gdLst/>
              <a:ahLst/>
              <a:rect l="l" t="t" r="r" b="b"/>
              <a:pathLst>
                <a:path w="423274" h="545612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1082;p 1"/>
            <p:cNvSpPr/>
            <p:nvPr/>
          </p:nvSpPr>
          <p:spPr>
            <a:xfrm>
              <a:off x="7422480" y="1709640"/>
              <a:ext cx="333000" cy="429120"/>
            </a:xfrm>
            <a:custGeom>
              <a:avLst/>
              <a:gdLst/>
              <a:ahLst/>
              <a:rect l="l" t="t" r="r" b="b"/>
              <a:pathLst>
                <a:path w="423274" h="545629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083;p 1"/>
            <p:cNvSpPr/>
            <p:nvPr/>
          </p:nvSpPr>
          <p:spPr>
            <a:xfrm>
              <a:off x="7811280" y="1933560"/>
              <a:ext cx="332640" cy="429120"/>
            </a:xfrm>
            <a:custGeom>
              <a:avLst/>
              <a:gdLst/>
              <a:ahLst/>
              <a:rect l="l" t="t" r="r" b="b"/>
              <a:pathLst>
                <a:path w="423179" h="545654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1084;p 1"/>
            <p:cNvSpPr/>
            <p:nvPr/>
          </p:nvSpPr>
          <p:spPr>
            <a:xfrm>
              <a:off x="7811280" y="1933560"/>
              <a:ext cx="261000" cy="429480"/>
            </a:xfrm>
            <a:custGeom>
              <a:avLst/>
              <a:gdLst/>
              <a:ahLst/>
              <a:rect l="l" t="t" r="r" b="b"/>
              <a:pathLst>
                <a:path w="332185" h="545952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1085;p 1"/>
            <p:cNvSpPr/>
            <p:nvPr/>
          </p:nvSpPr>
          <p:spPr>
            <a:xfrm>
              <a:off x="8200080" y="2157840"/>
              <a:ext cx="333000" cy="429120"/>
            </a:xfrm>
            <a:custGeom>
              <a:avLst/>
              <a:gdLst/>
              <a:ahLst/>
              <a:rect l="l" t="t" r="r" b="b"/>
              <a:pathLst>
                <a:path w="423559" h="545654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1086;p 1"/>
            <p:cNvSpPr/>
            <p:nvPr/>
          </p:nvSpPr>
          <p:spPr>
            <a:xfrm>
              <a:off x="8200080" y="2157840"/>
              <a:ext cx="166320" cy="225720"/>
            </a:xfrm>
            <a:custGeom>
              <a:avLst/>
              <a:gdLst/>
              <a:ahLst/>
              <a:rect l="l" t="t" r="r" b="b"/>
              <a:pathLst>
                <a:path w="211589" h="286951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1087;p 1"/>
            <p:cNvSpPr/>
            <p:nvPr/>
          </p:nvSpPr>
          <p:spPr>
            <a:xfrm>
              <a:off x="7566840" y="4300560"/>
              <a:ext cx="338040" cy="194760"/>
            </a:xfrm>
            <a:custGeom>
              <a:avLst/>
              <a:gdLst/>
              <a:ahLst/>
              <a:rect l="l" t="t" r="r" b="b"/>
              <a:pathLst>
                <a:path w="429841" h="247899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1088;p 1"/>
            <p:cNvSpPr/>
            <p:nvPr/>
          </p:nvSpPr>
          <p:spPr>
            <a:xfrm>
              <a:off x="5778000" y="4338720"/>
              <a:ext cx="338040" cy="194760"/>
            </a:xfrm>
            <a:custGeom>
              <a:avLst/>
              <a:gdLst/>
              <a:ahLst/>
              <a:rect l="l" t="t" r="r" b="b"/>
              <a:pathLst>
                <a:path w="429841" h="247899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1089;p 1"/>
            <p:cNvSpPr/>
            <p:nvPr/>
          </p:nvSpPr>
          <p:spPr>
            <a:xfrm>
              <a:off x="5191200" y="3453480"/>
              <a:ext cx="338040" cy="194760"/>
            </a:xfrm>
            <a:custGeom>
              <a:avLst/>
              <a:gdLst/>
              <a:ahLst/>
              <a:rect l="l" t="t" r="r" b="b"/>
              <a:pathLst>
                <a:path w="429841" h="247899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090;p 1"/>
            <p:cNvSpPr/>
            <p:nvPr/>
          </p:nvSpPr>
          <p:spPr>
            <a:xfrm>
              <a:off x="7735680" y="4374720"/>
              <a:ext cx="91440" cy="70560"/>
            </a:xfrm>
            <a:custGeom>
              <a:avLst/>
              <a:gdLst/>
              <a:ahLst/>
              <a:rect l="l" t="t" r="r" b="b"/>
              <a:pathLst>
                <a:path w="116580" h="90224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091;p 1"/>
            <p:cNvSpPr/>
            <p:nvPr/>
          </p:nvSpPr>
          <p:spPr>
            <a:xfrm>
              <a:off x="7736040" y="4398120"/>
              <a:ext cx="91080" cy="47160"/>
            </a:xfrm>
            <a:custGeom>
              <a:avLst/>
              <a:gdLst/>
              <a:ahLst/>
              <a:rect l="l" t="t" r="r" b="b"/>
              <a:pathLst>
                <a:path w="116051" h="60483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092;p 1"/>
            <p:cNvSpPr/>
            <p:nvPr/>
          </p:nvSpPr>
          <p:spPr>
            <a:xfrm>
              <a:off x="7641360" y="4339080"/>
              <a:ext cx="91440" cy="68040"/>
            </a:xfrm>
            <a:custGeom>
              <a:avLst/>
              <a:gdLst/>
              <a:ahLst/>
              <a:rect l="l" t="t" r="r" b="b"/>
              <a:pathLst>
                <a:path w="116569" h="86887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1093;p 1"/>
            <p:cNvSpPr/>
            <p:nvPr/>
          </p:nvSpPr>
          <p:spPr>
            <a:xfrm>
              <a:off x="7641720" y="4361040"/>
              <a:ext cx="91080" cy="47520"/>
            </a:xfrm>
            <a:custGeom>
              <a:avLst/>
              <a:gdLst/>
              <a:ahLst/>
              <a:rect l="l" t="t" r="r" b="b"/>
              <a:pathLst>
                <a:path w="116097" h="60673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1094;p 1"/>
            <p:cNvSpPr/>
            <p:nvPr/>
          </p:nvSpPr>
          <p:spPr>
            <a:xfrm>
              <a:off x="7664760" y="3929760"/>
              <a:ext cx="157320" cy="451800"/>
            </a:xfrm>
            <a:custGeom>
              <a:avLst/>
              <a:gdLst/>
              <a:ahLst/>
              <a:rect l="l" t="t" r="r" b="b"/>
              <a:pathLst>
                <a:path w="200389" h="574156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095;p 1"/>
            <p:cNvSpPr/>
            <p:nvPr/>
          </p:nvSpPr>
          <p:spPr>
            <a:xfrm>
              <a:off x="7700400" y="3647880"/>
              <a:ext cx="100800" cy="97920"/>
            </a:xfrm>
            <a:custGeom>
              <a:avLst/>
              <a:gdLst/>
              <a:ahLst/>
              <a:rect l="l" t="t" r="r" b="b"/>
              <a:pathLst>
                <a:path w="128464" h="124722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096;p 1"/>
            <p:cNvSpPr/>
            <p:nvPr/>
          </p:nvSpPr>
          <p:spPr>
            <a:xfrm>
              <a:off x="7540560" y="3670920"/>
              <a:ext cx="143280" cy="281160"/>
            </a:xfrm>
            <a:custGeom>
              <a:avLst/>
              <a:gdLst/>
              <a:ahLst/>
              <a:rect l="l" t="t" r="r" b="b"/>
              <a:pathLst>
                <a:path w="182485" h="357686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097;p 1"/>
            <p:cNvSpPr/>
            <p:nvPr/>
          </p:nvSpPr>
          <p:spPr>
            <a:xfrm>
              <a:off x="7664760" y="3661560"/>
              <a:ext cx="163440" cy="329400"/>
            </a:xfrm>
            <a:custGeom>
              <a:avLst/>
              <a:gdLst/>
              <a:ahLst/>
              <a:rect l="l" t="t" r="r" b="b"/>
              <a:pathLst>
                <a:path w="208226" h="419055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1098;p 1"/>
            <p:cNvSpPr/>
            <p:nvPr/>
          </p:nvSpPr>
          <p:spPr>
            <a:xfrm>
              <a:off x="7696440" y="3545640"/>
              <a:ext cx="108720" cy="132120"/>
            </a:xfrm>
            <a:custGeom>
              <a:avLst/>
              <a:gdLst/>
              <a:ahLst/>
              <a:rect l="l" t="t" r="r" b="b"/>
              <a:pathLst>
                <a:path w="138431" h="168252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1099;p 1"/>
            <p:cNvSpPr/>
            <p:nvPr/>
          </p:nvSpPr>
          <p:spPr>
            <a:xfrm>
              <a:off x="7700400" y="3534120"/>
              <a:ext cx="114840" cy="113040"/>
            </a:xfrm>
            <a:custGeom>
              <a:avLst/>
              <a:gdLst/>
              <a:ahLst/>
              <a:rect l="l" t="t" r="r" b="b"/>
              <a:pathLst>
                <a:path w="146095" h="14417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1100;p 1"/>
            <p:cNvSpPr/>
            <p:nvPr/>
          </p:nvSpPr>
          <p:spPr>
            <a:xfrm>
              <a:off x="7689960" y="3726720"/>
              <a:ext cx="146880" cy="252000"/>
            </a:xfrm>
            <a:custGeom>
              <a:avLst/>
              <a:gdLst/>
              <a:ahLst/>
              <a:rect l="l" t="t" r="r" b="b"/>
              <a:pathLst>
                <a:path w="186859" h="32052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1101;p 1"/>
            <p:cNvSpPr/>
            <p:nvPr/>
          </p:nvSpPr>
          <p:spPr>
            <a:xfrm>
              <a:off x="7509960" y="3803760"/>
              <a:ext cx="169920" cy="228240"/>
            </a:xfrm>
            <a:custGeom>
              <a:avLst/>
              <a:gdLst/>
              <a:ahLst/>
              <a:rect l="l" t="t" r="r" b="b"/>
              <a:pathLst>
                <a:path w="216348" h="29057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102;p 1"/>
            <p:cNvSpPr/>
            <p:nvPr/>
          </p:nvSpPr>
          <p:spPr>
            <a:xfrm>
              <a:off x="7623360" y="3947400"/>
              <a:ext cx="86040" cy="41760"/>
            </a:xfrm>
            <a:custGeom>
              <a:avLst/>
              <a:gdLst/>
              <a:ahLst/>
              <a:rect l="l" t="t" r="r" b="b"/>
              <a:pathLst>
                <a:path w="109578" h="5339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103;p 1"/>
            <p:cNvSpPr/>
            <p:nvPr/>
          </p:nvSpPr>
          <p:spPr>
            <a:xfrm>
              <a:off x="7531200" y="3920760"/>
              <a:ext cx="52920" cy="43560"/>
            </a:xfrm>
            <a:custGeom>
              <a:avLst/>
              <a:gdLst/>
              <a:ahLst/>
              <a:rect l="l" t="t" r="r" b="b"/>
              <a:pathLst>
                <a:path w="67863" h="55821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104;p 1"/>
            <p:cNvSpPr/>
            <p:nvPr/>
          </p:nvSpPr>
          <p:spPr>
            <a:xfrm>
              <a:off x="7647480" y="3661560"/>
              <a:ext cx="52560" cy="76680"/>
            </a:xfrm>
            <a:custGeom>
              <a:avLst/>
              <a:gdLst/>
              <a:ahLst/>
              <a:rect l="l" t="t" r="r" b="b"/>
              <a:pathLst>
                <a:path w="67293" h="97715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105;p 1"/>
            <p:cNvSpPr/>
            <p:nvPr/>
          </p:nvSpPr>
          <p:spPr>
            <a:xfrm>
              <a:off x="7783560" y="3714120"/>
              <a:ext cx="64080" cy="95400"/>
            </a:xfrm>
            <a:custGeom>
              <a:avLst/>
              <a:gdLst/>
              <a:ahLst/>
              <a:rect l="l" t="t" r="r" b="b"/>
              <a:pathLst>
                <a:path w="81740" h="121566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106;p 1"/>
            <p:cNvSpPr/>
            <p:nvPr/>
          </p:nvSpPr>
          <p:spPr>
            <a:xfrm>
              <a:off x="5828400" y="3783960"/>
              <a:ext cx="79560" cy="139320"/>
            </a:xfrm>
            <a:custGeom>
              <a:avLst/>
              <a:gdLst/>
              <a:ahLst/>
              <a:rect l="l" t="t" r="r" b="b"/>
              <a:pathLst>
                <a:path w="101559" h="17737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107;p 1"/>
            <p:cNvSpPr/>
            <p:nvPr/>
          </p:nvSpPr>
          <p:spPr>
            <a:xfrm>
              <a:off x="5822280" y="3701520"/>
              <a:ext cx="52920" cy="102600"/>
            </a:xfrm>
            <a:custGeom>
              <a:avLst/>
              <a:gdLst/>
              <a:ahLst/>
              <a:rect l="l" t="t" r="r" b="b"/>
              <a:pathLst>
                <a:path w="67769" h="130685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1108;p 1"/>
            <p:cNvSpPr/>
            <p:nvPr/>
          </p:nvSpPr>
          <p:spPr>
            <a:xfrm>
              <a:off x="5942520" y="4403880"/>
              <a:ext cx="114480" cy="64440"/>
            </a:xfrm>
            <a:custGeom>
              <a:avLst/>
              <a:gdLst/>
              <a:ahLst/>
              <a:rect l="l" t="t" r="r" b="b"/>
              <a:pathLst>
                <a:path w="145801" h="82247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1109;p 1"/>
            <p:cNvSpPr/>
            <p:nvPr/>
          </p:nvSpPr>
          <p:spPr>
            <a:xfrm>
              <a:off x="5944320" y="4414680"/>
              <a:ext cx="112680" cy="53640"/>
            </a:xfrm>
            <a:custGeom>
              <a:avLst/>
              <a:gdLst/>
              <a:ahLst/>
              <a:rect l="l" t="t" r="r" b="b"/>
              <a:pathLst>
                <a:path w="143767" h="6853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110;p 1"/>
            <p:cNvSpPr/>
            <p:nvPr/>
          </p:nvSpPr>
          <p:spPr>
            <a:xfrm>
              <a:off x="5861880" y="4378680"/>
              <a:ext cx="114840" cy="64440"/>
            </a:xfrm>
            <a:custGeom>
              <a:avLst/>
              <a:gdLst/>
              <a:ahLst/>
              <a:rect l="l" t="t" r="r" b="b"/>
              <a:pathLst>
                <a:path w="146191" h="82209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111;p 1"/>
            <p:cNvSpPr/>
            <p:nvPr/>
          </p:nvSpPr>
          <p:spPr>
            <a:xfrm>
              <a:off x="5863680" y="4389120"/>
              <a:ext cx="112680" cy="53640"/>
            </a:xfrm>
            <a:custGeom>
              <a:avLst/>
              <a:gdLst/>
              <a:ahLst/>
              <a:rect l="l" t="t" r="r" b="b"/>
              <a:pathLst>
                <a:path w="143767" h="68566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1112;p 1"/>
            <p:cNvSpPr/>
            <p:nvPr/>
          </p:nvSpPr>
          <p:spPr>
            <a:xfrm>
              <a:off x="5856840" y="3955320"/>
              <a:ext cx="165600" cy="467640"/>
            </a:xfrm>
            <a:custGeom>
              <a:avLst/>
              <a:gdLst/>
              <a:ahLst/>
              <a:rect l="l" t="t" r="r" b="b"/>
              <a:pathLst>
                <a:path w="210834" h="594226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1113;p 1"/>
            <p:cNvSpPr/>
            <p:nvPr/>
          </p:nvSpPr>
          <p:spPr>
            <a:xfrm>
              <a:off x="5877360" y="3565800"/>
              <a:ext cx="122040" cy="194760"/>
            </a:xfrm>
            <a:custGeom>
              <a:avLst/>
              <a:gdLst/>
              <a:ahLst/>
              <a:rect l="l" t="t" r="r" b="b"/>
              <a:pathLst>
                <a:path w="155365" h="24769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1114;p 1"/>
            <p:cNvSpPr/>
            <p:nvPr/>
          </p:nvSpPr>
          <p:spPr>
            <a:xfrm>
              <a:off x="5836680" y="3704040"/>
              <a:ext cx="187920" cy="310320"/>
            </a:xfrm>
            <a:custGeom>
              <a:avLst/>
              <a:gdLst/>
              <a:ahLst/>
              <a:rect l="l" t="t" r="r" b="b"/>
              <a:pathLst>
                <a:path w="239208" h="394751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115;p 1"/>
            <p:cNvSpPr/>
            <p:nvPr/>
          </p:nvSpPr>
          <p:spPr>
            <a:xfrm>
              <a:off x="5978160" y="3822840"/>
              <a:ext cx="49680" cy="226800"/>
            </a:xfrm>
            <a:custGeom>
              <a:avLst/>
              <a:gdLst/>
              <a:ahLst/>
              <a:rect l="l" t="t" r="r" b="b"/>
              <a:pathLst>
                <a:path w="63391" h="288487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116;p 1"/>
            <p:cNvSpPr/>
            <p:nvPr/>
          </p:nvSpPr>
          <p:spPr>
            <a:xfrm>
              <a:off x="5967000" y="3742560"/>
              <a:ext cx="65520" cy="106200"/>
            </a:xfrm>
            <a:custGeom>
              <a:avLst/>
              <a:gdLst/>
              <a:ahLst/>
              <a:rect l="l" t="t" r="r" b="b"/>
              <a:pathLst>
                <a:path w="83658" h="135231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1117;p 1"/>
            <p:cNvSpPr/>
            <p:nvPr/>
          </p:nvSpPr>
          <p:spPr>
            <a:xfrm>
              <a:off x="5881320" y="3557160"/>
              <a:ext cx="118080" cy="129960"/>
            </a:xfrm>
            <a:custGeom>
              <a:avLst/>
              <a:gdLst/>
              <a:ahLst/>
              <a:rect l="l" t="t" r="r" b="b"/>
              <a:pathLst>
                <a:path w="150557" h="16563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1118;p 1"/>
            <p:cNvSpPr/>
            <p:nvPr/>
          </p:nvSpPr>
          <p:spPr>
            <a:xfrm>
              <a:off x="5253840" y="2662920"/>
              <a:ext cx="165240" cy="241560"/>
            </a:xfrm>
            <a:custGeom>
              <a:avLst/>
              <a:gdLst/>
              <a:ahLst/>
              <a:rect l="l" t="t" r="r" b="b"/>
              <a:pathLst>
                <a:path w="210167" h="307273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119;p 1"/>
            <p:cNvSpPr/>
            <p:nvPr/>
          </p:nvSpPr>
          <p:spPr>
            <a:xfrm>
              <a:off x="5393520" y="2837520"/>
              <a:ext cx="30600" cy="178560"/>
            </a:xfrm>
            <a:custGeom>
              <a:avLst/>
              <a:gdLst/>
              <a:ahLst/>
              <a:rect l="l" t="t" r="r" b="b"/>
              <a:pathLst>
                <a:path w="39152" h="22730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120;p 1"/>
            <p:cNvSpPr/>
            <p:nvPr/>
          </p:nvSpPr>
          <p:spPr>
            <a:xfrm>
              <a:off x="5327640" y="2660400"/>
              <a:ext cx="78840" cy="97200"/>
            </a:xfrm>
            <a:custGeom>
              <a:avLst/>
              <a:gdLst/>
              <a:ahLst/>
              <a:rect l="l" t="t" r="r" b="b"/>
              <a:pathLst>
                <a:path w="100407" h="12409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1121;p 1"/>
            <p:cNvSpPr/>
            <p:nvPr/>
          </p:nvSpPr>
          <p:spPr>
            <a:xfrm>
              <a:off x="5293440" y="2766600"/>
              <a:ext cx="97200" cy="108720"/>
            </a:xfrm>
            <a:custGeom>
              <a:avLst/>
              <a:gdLst/>
              <a:ahLst/>
              <a:rect l="l" t="t" r="r" b="b"/>
              <a:pathLst>
                <a:path w="124104" h="13836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1122;p 1"/>
            <p:cNvSpPr/>
            <p:nvPr/>
          </p:nvSpPr>
          <p:spPr>
            <a:xfrm>
              <a:off x="5277240" y="2802600"/>
              <a:ext cx="142200" cy="163440"/>
            </a:xfrm>
            <a:custGeom>
              <a:avLst/>
              <a:gdLst/>
              <a:ahLst/>
              <a:rect l="l" t="t" r="r" b="b"/>
              <a:pathLst>
                <a:path w="180978" h="208003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1123;p 1"/>
            <p:cNvSpPr/>
            <p:nvPr/>
          </p:nvSpPr>
          <p:spPr>
            <a:xfrm>
              <a:off x="5289480" y="2668320"/>
              <a:ext cx="104400" cy="128880"/>
            </a:xfrm>
            <a:custGeom>
              <a:avLst/>
              <a:gdLst/>
              <a:ahLst/>
              <a:rect l="l" t="t" r="r" b="b"/>
              <a:pathLst>
                <a:path w="133195" h="16398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1124;p 1"/>
            <p:cNvSpPr/>
            <p:nvPr/>
          </p:nvSpPr>
          <p:spPr>
            <a:xfrm>
              <a:off x="5284800" y="2667600"/>
              <a:ext cx="104760" cy="98640"/>
            </a:xfrm>
            <a:custGeom>
              <a:avLst/>
              <a:gdLst/>
              <a:ahLst/>
              <a:rect l="l" t="t" r="r" b="b"/>
              <a:pathLst>
                <a:path w="133630" h="125556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125;p 1"/>
            <p:cNvSpPr/>
            <p:nvPr/>
          </p:nvSpPr>
          <p:spPr>
            <a:xfrm>
              <a:off x="5289480" y="3523320"/>
              <a:ext cx="82800" cy="63000"/>
            </a:xfrm>
            <a:custGeom>
              <a:avLst/>
              <a:gdLst/>
              <a:ahLst/>
              <a:rect l="l" t="t" r="r" b="b"/>
              <a:pathLst>
                <a:path w="105640" h="80438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1126;p 1"/>
            <p:cNvSpPr/>
            <p:nvPr/>
          </p:nvSpPr>
          <p:spPr>
            <a:xfrm>
              <a:off x="5289840" y="3543480"/>
              <a:ext cx="82440" cy="42840"/>
            </a:xfrm>
            <a:custGeom>
              <a:avLst/>
              <a:gdLst/>
              <a:ahLst/>
              <a:rect l="l" t="t" r="r" b="b"/>
              <a:pathLst>
                <a:path w="105259" h="54863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1127;p 1"/>
            <p:cNvSpPr/>
            <p:nvPr/>
          </p:nvSpPr>
          <p:spPr>
            <a:xfrm>
              <a:off x="5359680" y="3509640"/>
              <a:ext cx="75600" cy="58320"/>
            </a:xfrm>
            <a:custGeom>
              <a:avLst/>
              <a:gdLst/>
              <a:ahLst/>
              <a:rect l="l" t="t" r="r" b="b"/>
              <a:pathLst>
                <a:path w="96273" h="74358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1128;p 1"/>
            <p:cNvSpPr/>
            <p:nvPr/>
          </p:nvSpPr>
          <p:spPr>
            <a:xfrm>
              <a:off x="5359680" y="3528720"/>
              <a:ext cx="75240" cy="39240"/>
            </a:xfrm>
            <a:custGeom>
              <a:avLst/>
              <a:gdLst/>
              <a:ahLst/>
              <a:rect l="l" t="t" r="r" b="b"/>
              <a:pathLst>
                <a:path w="95903" h="50071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1129;p 1"/>
            <p:cNvSpPr/>
            <p:nvPr/>
          </p:nvSpPr>
          <p:spPr>
            <a:xfrm>
              <a:off x="5261400" y="2963880"/>
              <a:ext cx="161640" cy="564480"/>
            </a:xfrm>
            <a:custGeom>
              <a:avLst/>
              <a:gdLst/>
              <a:ahLst/>
              <a:rect l="l" t="t" r="r" b="b"/>
              <a:pathLst>
                <a:path w="205910" h="717579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1130;p 1"/>
            <p:cNvSpPr/>
            <p:nvPr/>
          </p:nvSpPr>
          <p:spPr>
            <a:xfrm>
              <a:off x="5257800" y="2952720"/>
              <a:ext cx="172080" cy="375480"/>
            </a:xfrm>
            <a:custGeom>
              <a:avLst/>
              <a:gdLst/>
              <a:ahLst/>
              <a:rect l="l" t="t" r="r" b="b"/>
              <a:pathLst>
                <a:path w="219176" h="477454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1131;p 1"/>
            <p:cNvSpPr/>
            <p:nvPr/>
          </p:nvSpPr>
          <p:spPr>
            <a:xfrm>
              <a:off x="5272560" y="2840040"/>
              <a:ext cx="248400" cy="215640"/>
            </a:xfrm>
            <a:custGeom>
              <a:avLst/>
              <a:gdLst/>
              <a:ahLst/>
              <a:rect l="l" t="t" r="r" b="b"/>
              <a:pathLst>
                <a:path w="316003" h="274536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1132;p 1"/>
            <p:cNvSpPr/>
            <p:nvPr/>
          </p:nvSpPr>
          <p:spPr>
            <a:xfrm>
              <a:off x="5267880" y="2826000"/>
              <a:ext cx="59400" cy="69840"/>
            </a:xfrm>
            <a:custGeom>
              <a:avLst/>
              <a:gdLst/>
              <a:ahLst/>
              <a:rect l="l" t="t" r="r" b="b"/>
              <a:pathLst>
                <a:path w="75991" h="89275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133;p 1"/>
            <p:cNvSpPr/>
            <p:nvPr/>
          </p:nvSpPr>
          <p:spPr>
            <a:xfrm>
              <a:off x="5375520" y="2802240"/>
              <a:ext cx="47880" cy="50400"/>
            </a:xfrm>
            <a:custGeom>
              <a:avLst/>
              <a:gdLst/>
              <a:ahLst/>
              <a:rect l="l" t="t" r="r" b="b"/>
              <a:pathLst>
                <a:path w="61392" h="6463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134;p 1"/>
            <p:cNvSpPr/>
            <p:nvPr/>
          </p:nvSpPr>
          <p:spPr>
            <a:xfrm>
              <a:off x="5253840" y="1476720"/>
              <a:ext cx="525600" cy="405360"/>
            </a:xfrm>
            <a:custGeom>
              <a:avLst/>
              <a:gdLst/>
              <a:ahLst/>
              <a:rect l="l" t="t" r="r" b="b"/>
              <a:pathLst>
                <a:path w="668082" h="515307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135;p 1"/>
            <p:cNvSpPr/>
            <p:nvPr/>
          </p:nvSpPr>
          <p:spPr>
            <a:xfrm rot="18001800">
              <a:off x="5645880" y="1749240"/>
              <a:ext cx="182520" cy="105120"/>
            </a:xfrm>
            <a:custGeom>
              <a:avLst/>
              <a:gdLst/>
              <a:ahLst/>
              <a:rect l="l" t="t" r="r" b="b"/>
              <a:pathLst>
                <a:path w="232624" h="134025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1136;p 1"/>
            <p:cNvSpPr/>
            <p:nvPr/>
          </p:nvSpPr>
          <p:spPr>
            <a:xfrm>
              <a:off x="5706720" y="1769040"/>
              <a:ext cx="215640" cy="211680"/>
            </a:xfrm>
            <a:custGeom>
              <a:avLst/>
              <a:gdLst/>
              <a:ahLst/>
              <a:rect l="l" t="t" r="r" b="b"/>
              <a:pathLst>
                <a:path w="274409" h="269191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1137;p 1"/>
            <p:cNvSpPr/>
            <p:nvPr/>
          </p:nvSpPr>
          <p:spPr>
            <a:xfrm>
              <a:off x="5706720" y="1740600"/>
              <a:ext cx="265320" cy="153000"/>
            </a:xfrm>
            <a:custGeom>
              <a:avLst/>
              <a:gdLst/>
              <a:ahLst/>
              <a:rect l="l" t="t" r="r" b="b"/>
              <a:pathLst>
                <a:path w="337610" h="194669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1138;p 1"/>
            <p:cNvSpPr/>
            <p:nvPr/>
          </p:nvSpPr>
          <p:spPr>
            <a:xfrm rot="19798200">
              <a:off x="5943960" y="1587600"/>
              <a:ext cx="542880" cy="939240"/>
            </a:xfrm>
            <a:custGeom>
              <a:avLst/>
              <a:gdLst/>
              <a:ahLst/>
              <a:rect l="l" t="t" r="r" b="b"/>
              <a:pathLst>
                <a:path w="690640" h="1194633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1139;p 1"/>
            <p:cNvSpPr/>
            <p:nvPr/>
          </p:nvSpPr>
          <p:spPr>
            <a:xfrm>
              <a:off x="5856840" y="1510200"/>
              <a:ext cx="808920" cy="1042200"/>
            </a:xfrm>
            <a:custGeom>
              <a:avLst/>
              <a:gdLst/>
              <a:ahLst/>
              <a:rect l="l" t="t" r="r" b="b"/>
              <a:pathLst>
                <a:path w="1027965" h="1324206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1140;p 1"/>
            <p:cNvSpPr/>
            <p:nvPr/>
          </p:nvSpPr>
          <p:spPr>
            <a:xfrm>
              <a:off x="5811480" y="1536480"/>
              <a:ext cx="808920" cy="1042200"/>
            </a:xfrm>
            <a:custGeom>
              <a:avLst/>
              <a:gdLst/>
              <a:ahLst/>
              <a:rect l="l" t="t" r="r" b="b"/>
              <a:pathLst>
                <a:path w="1027965" h="1324248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674280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DEFINITION</a:t>
            </a:r>
            <a:endParaRPr b="1" lang="en-IN" sz="4800" spc="-1" strike="noStrike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451080" y="1595160"/>
            <a:ext cx="5640480" cy="218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It is constructed by cascading full block adders in series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Each carry bit gets rippled into the next stage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For two n-bit inputs we need n full adders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7DBABB0-D3EA-47BF-A95C-5AC8FEF431FC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261" name="Google Shape;2077;p34"/>
          <p:cNvGrpSpPr/>
          <p:nvPr/>
        </p:nvGrpSpPr>
        <p:grpSpPr>
          <a:xfrm>
            <a:off x="5293440" y="900000"/>
            <a:ext cx="3355560" cy="3828600"/>
            <a:chOff x="5293440" y="900000"/>
            <a:chExt cx="3355560" cy="3828600"/>
          </a:xfrm>
        </p:grpSpPr>
        <p:sp>
          <p:nvSpPr>
            <p:cNvPr id="1262" name="Google Shape;2078;p 1"/>
            <p:cNvSpPr/>
            <p:nvPr/>
          </p:nvSpPr>
          <p:spPr>
            <a:xfrm>
              <a:off x="6157800" y="1269000"/>
              <a:ext cx="2147040" cy="2693160"/>
            </a:xfrm>
            <a:custGeom>
              <a:avLst/>
              <a:gdLst/>
              <a:ahLst/>
              <a:rect l="l" t="t" r="r" b="b"/>
              <a:pathLst>
                <a:path w="2670951" h="3350306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2079;p 1"/>
            <p:cNvSpPr/>
            <p:nvPr/>
          </p:nvSpPr>
          <p:spPr>
            <a:xfrm>
              <a:off x="6145200" y="1283400"/>
              <a:ext cx="2134440" cy="2681280"/>
            </a:xfrm>
            <a:custGeom>
              <a:avLst/>
              <a:gdLst/>
              <a:ahLst/>
              <a:rect l="l" t="t" r="r" b="b"/>
              <a:pathLst>
                <a:path w="2655076" h="3335369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2080;p 1"/>
            <p:cNvSpPr/>
            <p:nvPr/>
          </p:nvSpPr>
          <p:spPr>
            <a:xfrm>
              <a:off x="6226560" y="145872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2081;p 1"/>
            <p:cNvSpPr/>
            <p:nvPr/>
          </p:nvSpPr>
          <p:spPr>
            <a:xfrm>
              <a:off x="6226560" y="158616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2082;p 1"/>
            <p:cNvSpPr/>
            <p:nvPr/>
          </p:nvSpPr>
          <p:spPr>
            <a:xfrm>
              <a:off x="6226560" y="1651680"/>
              <a:ext cx="1060560" cy="64944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2083;p 1"/>
            <p:cNvSpPr/>
            <p:nvPr/>
          </p:nvSpPr>
          <p:spPr>
            <a:xfrm>
              <a:off x="6226560" y="171720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428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2084;p 1"/>
            <p:cNvSpPr/>
            <p:nvPr/>
          </p:nvSpPr>
          <p:spPr>
            <a:xfrm>
              <a:off x="7729920" y="2871000"/>
              <a:ext cx="465120" cy="341640"/>
            </a:xfrm>
            <a:custGeom>
              <a:avLst/>
              <a:gdLst/>
              <a:ahLst/>
              <a:rect l="l" t="t" r="r" b="b"/>
              <a:pathLst>
                <a:path w="578775" h="425291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2085;p 1"/>
            <p:cNvSpPr/>
            <p:nvPr/>
          </p:nvSpPr>
          <p:spPr>
            <a:xfrm>
              <a:off x="7729920" y="2998080"/>
              <a:ext cx="441000" cy="291240"/>
            </a:xfrm>
            <a:custGeom>
              <a:avLst/>
              <a:gdLst/>
              <a:ahLst/>
              <a:rect l="l" t="t" r="r" b="b"/>
              <a:pathLst>
                <a:path w="548794" h="362521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2086;p 1"/>
            <p:cNvSpPr/>
            <p:nvPr/>
          </p:nvSpPr>
          <p:spPr>
            <a:xfrm>
              <a:off x="7729920" y="3063600"/>
              <a:ext cx="389520" cy="261360"/>
            </a:xfrm>
            <a:custGeom>
              <a:avLst/>
              <a:gdLst/>
              <a:ahLst/>
              <a:rect l="l" t="t" r="r" b="b"/>
              <a:pathLst>
                <a:path w="484930" h="325659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2087;p 1"/>
            <p:cNvSpPr/>
            <p:nvPr/>
          </p:nvSpPr>
          <p:spPr>
            <a:xfrm>
              <a:off x="7729920" y="3129120"/>
              <a:ext cx="364680" cy="246960"/>
            </a:xfrm>
            <a:custGeom>
              <a:avLst/>
              <a:gdLst/>
              <a:ahLst/>
              <a:rect l="l" t="t" r="r" b="b"/>
              <a:pathLst>
                <a:path w="454092" h="30775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2088;p 1"/>
            <p:cNvSpPr/>
            <p:nvPr/>
          </p:nvSpPr>
          <p:spPr>
            <a:xfrm>
              <a:off x="6226560" y="185508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2089;p 1"/>
            <p:cNvSpPr/>
            <p:nvPr/>
          </p:nvSpPr>
          <p:spPr>
            <a:xfrm>
              <a:off x="6226560" y="198216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2090;p 1"/>
            <p:cNvSpPr/>
            <p:nvPr/>
          </p:nvSpPr>
          <p:spPr>
            <a:xfrm>
              <a:off x="6226560" y="2047680"/>
              <a:ext cx="1060560" cy="649080"/>
            </a:xfrm>
            <a:custGeom>
              <a:avLst/>
              <a:gdLst/>
              <a:ahLst/>
              <a:rect l="l" t="t" r="r" b="b"/>
              <a:pathLst>
                <a:path w="1319638" h="80791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2091;p 1"/>
            <p:cNvSpPr/>
            <p:nvPr/>
          </p:nvSpPr>
          <p:spPr>
            <a:xfrm>
              <a:off x="6226560" y="211320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2092;p 1"/>
            <p:cNvSpPr/>
            <p:nvPr/>
          </p:nvSpPr>
          <p:spPr>
            <a:xfrm>
              <a:off x="6226560" y="225108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1077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2093;p 1"/>
            <p:cNvSpPr/>
            <p:nvPr/>
          </p:nvSpPr>
          <p:spPr>
            <a:xfrm>
              <a:off x="6226560" y="237852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2094;p 1"/>
            <p:cNvSpPr/>
            <p:nvPr/>
          </p:nvSpPr>
          <p:spPr>
            <a:xfrm>
              <a:off x="6226560" y="2444040"/>
              <a:ext cx="1060560" cy="64944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2095;p 1"/>
            <p:cNvSpPr/>
            <p:nvPr/>
          </p:nvSpPr>
          <p:spPr>
            <a:xfrm>
              <a:off x="6226560" y="250920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2096;p 1"/>
            <p:cNvSpPr/>
            <p:nvPr/>
          </p:nvSpPr>
          <p:spPr>
            <a:xfrm>
              <a:off x="6226560" y="264708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2097;p 1"/>
            <p:cNvSpPr/>
            <p:nvPr/>
          </p:nvSpPr>
          <p:spPr>
            <a:xfrm>
              <a:off x="6226560" y="2774520"/>
              <a:ext cx="1200600" cy="713520"/>
            </a:xfrm>
            <a:custGeom>
              <a:avLst/>
              <a:gdLst/>
              <a:ahLst/>
              <a:rect l="l" t="t" r="r" b="b"/>
              <a:pathLst>
                <a:path w="1493528" h="88792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2098;p 1"/>
            <p:cNvSpPr/>
            <p:nvPr/>
          </p:nvSpPr>
          <p:spPr>
            <a:xfrm>
              <a:off x="7729920" y="2334240"/>
              <a:ext cx="464760" cy="724320"/>
            </a:xfrm>
            <a:custGeom>
              <a:avLst/>
              <a:gdLst/>
              <a:ahLst/>
              <a:rect l="l" t="t" r="r" b="b"/>
              <a:pathLst>
                <a:path w="578489" h="90132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2099;p 1"/>
            <p:cNvSpPr/>
            <p:nvPr/>
          </p:nvSpPr>
          <p:spPr>
            <a:xfrm>
              <a:off x="6160320" y="900000"/>
              <a:ext cx="2144520" cy="1534680"/>
            </a:xfrm>
            <a:custGeom>
              <a:avLst/>
              <a:gdLst/>
              <a:ahLst/>
              <a:rect l="l" t="t" r="r" b="b"/>
              <a:pathLst>
                <a:path w="2667830" h="1909376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2100;p 1"/>
            <p:cNvSpPr/>
            <p:nvPr/>
          </p:nvSpPr>
          <p:spPr>
            <a:xfrm>
              <a:off x="6145200" y="914040"/>
              <a:ext cx="2134440" cy="1522080"/>
            </a:xfrm>
            <a:custGeom>
              <a:avLst/>
              <a:gdLst/>
              <a:ahLst/>
              <a:rect l="l" t="t" r="r" b="b"/>
              <a:pathLst>
                <a:path w="2655171" h="189345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2101;p 1"/>
            <p:cNvSpPr/>
            <p:nvPr/>
          </p:nvSpPr>
          <p:spPr>
            <a:xfrm>
              <a:off x="6226920" y="1052280"/>
              <a:ext cx="1967760" cy="1243440"/>
            </a:xfrm>
            <a:custGeom>
              <a:avLst/>
              <a:gdLst/>
              <a:ahLst/>
              <a:rect l="l" t="t" r="r" b="b"/>
              <a:pathLst>
                <a:path w="2448064" h="1546988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2102;p 1"/>
            <p:cNvSpPr/>
            <p:nvPr/>
          </p:nvSpPr>
          <p:spPr>
            <a:xfrm>
              <a:off x="8058960" y="2104200"/>
              <a:ext cx="139680" cy="193680"/>
            </a:xfrm>
            <a:custGeom>
              <a:avLst/>
              <a:gdLst/>
              <a:ahLst/>
              <a:rect l="l" t="t" r="r" b="b"/>
              <a:pathLst>
                <a:path w="173984" h="24134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2103;p 1"/>
            <p:cNvSpPr/>
            <p:nvPr/>
          </p:nvSpPr>
          <p:spPr>
            <a:xfrm>
              <a:off x="6275880" y="1109880"/>
              <a:ext cx="32040" cy="57960"/>
            </a:xfrm>
            <a:custGeom>
              <a:avLst/>
              <a:gdLst/>
              <a:ahLst/>
              <a:rect l="l" t="t" r="r" b="b"/>
              <a:pathLst>
                <a:path w="40165" h="72472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2104;p 1"/>
            <p:cNvSpPr/>
            <p:nvPr/>
          </p:nvSpPr>
          <p:spPr>
            <a:xfrm>
              <a:off x="6313320" y="1144440"/>
              <a:ext cx="28080" cy="43920"/>
            </a:xfrm>
            <a:custGeom>
              <a:avLst/>
              <a:gdLst/>
              <a:ahLst/>
              <a:rect l="l" t="t" r="r" b="b"/>
              <a:pathLst>
                <a:path w="35348" h="54941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2105;p 1"/>
            <p:cNvSpPr/>
            <p:nvPr/>
          </p:nvSpPr>
          <p:spPr>
            <a:xfrm>
              <a:off x="6347160" y="1163160"/>
              <a:ext cx="27000" cy="48600"/>
            </a:xfrm>
            <a:custGeom>
              <a:avLst/>
              <a:gdLst/>
              <a:ahLst/>
              <a:rect l="l" t="t" r="r" b="b"/>
              <a:pathLst>
                <a:path w="33883" h="60925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2106;p 1"/>
            <p:cNvSpPr/>
            <p:nvPr/>
          </p:nvSpPr>
          <p:spPr>
            <a:xfrm>
              <a:off x="6382080" y="1177920"/>
              <a:ext cx="15480" cy="41400"/>
            </a:xfrm>
            <a:custGeom>
              <a:avLst/>
              <a:gdLst/>
              <a:ahLst/>
              <a:rect l="l" t="t" r="r" b="b"/>
              <a:pathLst>
                <a:path w="19892" h="5172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2107;p 1"/>
            <p:cNvSpPr/>
            <p:nvPr/>
          </p:nvSpPr>
          <p:spPr>
            <a:xfrm>
              <a:off x="6401160" y="1194840"/>
              <a:ext cx="27360" cy="43560"/>
            </a:xfrm>
            <a:custGeom>
              <a:avLst/>
              <a:gdLst/>
              <a:ahLst/>
              <a:rect l="l" t="t" r="r" b="b"/>
              <a:pathLst>
                <a:path w="34675" h="54516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2108;p 1"/>
            <p:cNvSpPr/>
            <p:nvPr/>
          </p:nvSpPr>
          <p:spPr>
            <a:xfrm>
              <a:off x="6435000" y="1193040"/>
              <a:ext cx="25920" cy="68760"/>
            </a:xfrm>
            <a:custGeom>
              <a:avLst/>
              <a:gdLst/>
              <a:ahLst/>
              <a:rect l="l" t="t" r="r" b="b"/>
              <a:pathLst>
                <a:path w="32718" h="85915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2109;p 1"/>
            <p:cNvSpPr/>
            <p:nvPr/>
          </p:nvSpPr>
          <p:spPr>
            <a:xfrm>
              <a:off x="6469920" y="1261080"/>
              <a:ext cx="6840" cy="8280"/>
            </a:xfrm>
            <a:custGeom>
              <a:avLst/>
              <a:gdLst/>
              <a:ahLst/>
              <a:rect l="l" t="t" r="r" b="b"/>
              <a:pathLst>
                <a:path w="8800" h="10615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Google Shape;2110;p 1"/>
            <p:cNvSpPr/>
            <p:nvPr/>
          </p:nvSpPr>
          <p:spPr>
            <a:xfrm>
              <a:off x="6486120" y="1270800"/>
              <a:ext cx="6840" cy="7920"/>
            </a:xfrm>
            <a:custGeom>
              <a:avLst/>
              <a:gdLst/>
              <a:ahLst/>
              <a:rect l="l" t="t" r="r" b="b"/>
              <a:pathLst>
                <a:path w="8807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Google Shape;2111;p 1"/>
            <p:cNvSpPr/>
            <p:nvPr/>
          </p:nvSpPr>
          <p:spPr>
            <a:xfrm>
              <a:off x="6502680" y="1280160"/>
              <a:ext cx="6840" cy="7920"/>
            </a:xfrm>
            <a:custGeom>
              <a:avLst/>
              <a:gdLst/>
              <a:ahLst/>
              <a:rect l="l" t="t" r="r" b="b"/>
              <a:pathLst>
                <a:path w="8804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2112;p 1"/>
            <p:cNvSpPr/>
            <p:nvPr/>
          </p:nvSpPr>
          <p:spPr>
            <a:xfrm>
              <a:off x="8098560" y="2161440"/>
              <a:ext cx="59040" cy="90720"/>
            </a:xfrm>
            <a:custGeom>
              <a:avLst/>
              <a:gdLst/>
              <a:ahLst/>
              <a:rect l="l" t="t" r="r" b="b"/>
              <a:pathLst>
                <a:path w="73770" h="113063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2113;p 1"/>
            <p:cNvSpPr/>
            <p:nvPr/>
          </p:nvSpPr>
          <p:spPr>
            <a:xfrm>
              <a:off x="7300800" y="2320560"/>
              <a:ext cx="669960" cy="846720"/>
            </a:xfrm>
            <a:custGeom>
              <a:avLst/>
              <a:gdLst/>
              <a:ahLst/>
              <a:rect l="l" t="t" r="r" b="b"/>
              <a:pathLst>
                <a:path w="833576" h="1053763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2114;p 1"/>
            <p:cNvSpPr/>
            <p:nvPr/>
          </p:nvSpPr>
          <p:spPr>
            <a:xfrm>
              <a:off x="7200000" y="2384640"/>
              <a:ext cx="659160" cy="809280"/>
            </a:xfrm>
            <a:custGeom>
              <a:avLst/>
              <a:gdLst/>
              <a:ahLst/>
              <a:rect l="l" t="t" r="r" b="b"/>
              <a:pathLst>
                <a:path w="820424" h="100696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Google Shape;2115;p 1"/>
            <p:cNvSpPr/>
            <p:nvPr/>
          </p:nvSpPr>
          <p:spPr>
            <a:xfrm>
              <a:off x="7248600" y="2447640"/>
              <a:ext cx="496800" cy="684720"/>
            </a:xfrm>
            <a:custGeom>
              <a:avLst/>
              <a:gdLst/>
              <a:ahLst/>
              <a:rect l="l" t="t" r="r" b="b"/>
              <a:pathLst>
                <a:path w="618491" h="85215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2116;p 1"/>
            <p:cNvSpPr/>
            <p:nvPr/>
          </p:nvSpPr>
          <p:spPr>
            <a:xfrm>
              <a:off x="7308360" y="2448000"/>
              <a:ext cx="499320" cy="648720"/>
            </a:xfrm>
            <a:custGeom>
              <a:avLst/>
              <a:gdLst/>
              <a:ahLst/>
              <a:rect l="l" t="t" r="r" b="b"/>
              <a:pathLst>
                <a:path w="621582" h="807149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2117;p 1"/>
            <p:cNvSpPr/>
            <p:nvPr/>
          </p:nvSpPr>
          <p:spPr>
            <a:xfrm>
              <a:off x="7889760" y="2927160"/>
              <a:ext cx="249840" cy="208440"/>
            </a:xfrm>
            <a:custGeom>
              <a:avLst/>
              <a:gdLst/>
              <a:ahLst/>
              <a:rect l="l" t="t" r="r" b="b"/>
              <a:pathLst>
                <a:path w="311135" h="259746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2118;p 1"/>
            <p:cNvSpPr/>
            <p:nvPr/>
          </p:nvSpPr>
          <p:spPr>
            <a:xfrm>
              <a:off x="7889760" y="2894760"/>
              <a:ext cx="305640" cy="176400"/>
            </a:xfrm>
            <a:custGeom>
              <a:avLst/>
              <a:gdLst/>
              <a:ahLst/>
              <a:rect l="l" t="t" r="r" b="b"/>
              <a:pathLst>
                <a:path w="380520" h="219646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2119;p 1"/>
            <p:cNvSpPr/>
            <p:nvPr/>
          </p:nvSpPr>
          <p:spPr>
            <a:xfrm>
              <a:off x="8070120" y="2985120"/>
              <a:ext cx="559800" cy="412920"/>
            </a:xfrm>
            <a:custGeom>
              <a:avLst/>
              <a:gdLst/>
              <a:ahLst/>
              <a:rect l="l" t="t" r="r" b="b"/>
              <a:pathLst>
                <a:path w="696628" h="514166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2120;p 1"/>
            <p:cNvSpPr/>
            <p:nvPr/>
          </p:nvSpPr>
          <p:spPr>
            <a:xfrm>
              <a:off x="8523360" y="3249000"/>
              <a:ext cx="125640" cy="15408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2121;p 1"/>
            <p:cNvSpPr/>
            <p:nvPr/>
          </p:nvSpPr>
          <p:spPr>
            <a:xfrm>
              <a:off x="8523360" y="3249000"/>
              <a:ext cx="125640" cy="15408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2122;p 1"/>
            <p:cNvSpPr/>
            <p:nvPr/>
          </p:nvSpPr>
          <p:spPr>
            <a:xfrm>
              <a:off x="6253920" y="3049920"/>
              <a:ext cx="1891800" cy="1128240"/>
            </a:xfrm>
            <a:custGeom>
              <a:avLst/>
              <a:gdLst/>
              <a:ahLst/>
              <a:rect l="l" t="t" r="r" b="b"/>
              <a:pathLst>
                <a:path w="2353338" h="1403876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Google Shape;2123;p 1"/>
            <p:cNvSpPr/>
            <p:nvPr/>
          </p:nvSpPr>
          <p:spPr>
            <a:xfrm>
              <a:off x="5293440" y="4318560"/>
              <a:ext cx="716040" cy="410040"/>
            </a:xfrm>
            <a:custGeom>
              <a:avLst/>
              <a:gdLst/>
              <a:ahLst/>
              <a:rect l="l" t="t" r="r" b="b"/>
              <a:pathLst>
                <a:path w="891148" h="510349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2124;p 1"/>
            <p:cNvSpPr/>
            <p:nvPr/>
          </p:nvSpPr>
          <p:spPr>
            <a:xfrm>
              <a:off x="5348520" y="4123080"/>
              <a:ext cx="474840" cy="274320"/>
            </a:xfrm>
            <a:custGeom>
              <a:avLst/>
              <a:gdLst/>
              <a:ahLst/>
              <a:rect l="l" t="t" r="r" b="b"/>
              <a:pathLst>
                <a:path w="591243" h="341661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2125;p 1"/>
            <p:cNvSpPr/>
            <p:nvPr/>
          </p:nvSpPr>
          <p:spPr>
            <a:xfrm>
              <a:off x="5348520" y="4260240"/>
              <a:ext cx="237240" cy="41148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2126;p 1"/>
            <p:cNvSpPr/>
            <p:nvPr/>
          </p:nvSpPr>
          <p:spPr>
            <a:xfrm>
              <a:off x="5586120" y="4260240"/>
              <a:ext cx="237240" cy="41148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2127;p 1"/>
            <p:cNvSpPr/>
            <p:nvPr/>
          </p:nvSpPr>
          <p:spPr>
            <a:xfrm>
              <a:off x="5896800" y="4424400"/>
              <a:ext cx="177120" cy="99720"/>
            </a:xfrm>
            <a:custGeom>
              <a:avLst/>
              <a:gdLst/>
              <a:ahLst/>
              <a:rect l="l" t="t" r="r" b="b"/>
              <a:pathLst>
                <a:path w="220640" h="124389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2128;p 1"/>
            <p:cNvSpPr/>
            <p:nvPr/>
          </p:nvSpPr>
          <p:spPr>
            <a:xfrm>
              <a:off x="5899680" y="4440960"/>
              <a:ext cx="174240" cy="83160"/>
            </a:xfrm>
            <a:custGeom>
              <a:avLst/>
              <a:gdLst/>
              <a:ahLst/>
              <a:rect l="l" t="t" r="r" b="b"/>
              <a:pathLst>
                <a:path w="217074" h="103773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2129;p 1"/>
            <p:cNvSpPr/>
            <p:nvPr/>
          </p:nvSpPr>
          <p:spPr>
            <a:xfrm>
              <a:off x="5752440" y="4347360"/>
              <a:ext cx="177120" cy="99720"/>
            </a:xfrm>
            <a:custGeom>
              <a:avLst/>
              <a:gdLst/>
              <a:ahLst/>
              <a:rect l="l" t="t" r="r" b="b"/>
              <a:pathLst>
                <a:path w="220687" h="124551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2130;p 1"/>
            <p:cNvSpPr/>
            <p:nvPr/>
          </p:nvSpPr>
          <p:spPr>
            <a:xfrm>
              <a:off x="5755680" y="4364280"/>
              <a:ext cx="174240" cy="82800"/>
            </a:xfrm>
            <a:custGeom>
              <a:avLst/>
              <a:gdLst/>
              <a:ahLst/>
              <a:rect l="l" t="t" r="r" b="b"/>
              <a:pathLst>
                <a:path w="217074" h="103649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2131;p 1"/>
            <p:cNvSpPr/>
            <p:nvPr/>
          </p:nvSpPr>
          <p:spPr>
            <a:xfrm>
              <a:off x="5424840" y="3967560"/>
              <a:ext cx="572040" cy="492480"/>
            </a:xfrm>
            <a:custGeom>
              <a:avLst/>
              <a:gdLst/>
              <a:ahLst/>
              <a:rect l="l" t="t" r="r" b="b"/>
              <a:pathLst>
                <a:path w="711887" h="612953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2132;p 1"/>
            <p:cNvSpPr/>
            <p:nvPr/>
          </p:nvSpPr>
          <p:spPr>
            <a:xfrm>
              <a:off x="5376600" y="3871080"/>
              <a:ext cx="123120" cy="215280"/>
            </a:xfrm>
            <a:custGeom>
              <a:avLst/>
              <a:gdLst/>
              <a:ahLst/>
              <a:rect l="l" t="t" r="r" b="b"/>
              <a:pathLst>
                <a:path w="153426" h="268033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2133;p 1"/>
            <p:cNvSpPr/>
            <p:nvPr/>
          </p:nvSpPr>
          <p:spPr>
            <a:xfrm>
              <a:off x="5366880" y="3744000"/>
              <a:ext cx="82080" cy="158400"/>
            </a:xfrm>
            <a:custGeom>
              <a:avLst/>
              <a:gdLst/>
              <a:ahLst/>
              <a:rect l="l" t="t" r="r" b="b"/>
              <a:pathLst>
                <a:path w="102411" h="197244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2134;p 1"/>
            <p:cNvSpPr/>
            <p:nvPr/>
          </p:nvSpPr>
          <p:spPr>
            <a:xfrm>
              <a:off x="5451840" y="3533760"/>
              <a:ext cx="188280" cy="301680"/>
            </a:xfrm>
            <a:custGeom>
              <a:avLst/>
              <a:gdLst/>
              <a:ahLst/>
              <a:rect l="l" t="t" r="r" b="b"/>
              <a:pathLst>
                <a:path w="234442" h="375527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9" name="Google Shape;2135;p 1"/>
            <p:cNvGrpSpPr/>
            <p:nvPr/>
          </p:nvGrpSpPr>
          <p:grpSpPr>
            <a:xfrm>
              <a:off x="5565960" y="3777120"/>
              <a:ext cx="388440" cy="410400"/>
              <a:chOff x="5565960" y="3777120"/>
              <a:chExt cx="388440" cy="410400"/>
            </a:xfrm>
          </p:grpSpPr>
          <p:grpSp>
            <p:nvGrpSpPr>
              <p:cNvPr id="1320" name="Google Shape;2136;p 1"/>
              <p:cNvGrpSpPr/>
              <p:nvPr/>
            </p:nvGrpSpPr>
            <p:grpSpPr>
              <a:xfrm>
                <a:off x="5565960" y="3959280"/>
                <a:ext cx="380880" cy="228240"/>
                <a:chOff x="5565960" y="3959280"/>
                <a:chExt cx="380880" cy="228240"/>
              </a:xfrm>
            </p:grpSpPr>
            <p:sp>
              <p:nvSpPr>
                <p:cNvPr id="1321" name="Google Shape;2137;p 1"/>
                <p:cNvSpPr/>
                <p:nvPr/>
              </p:nvSpPr>
              <p:spPr>
                <a:xfrm>
                  <a:off x="5565960" y="4053240"/>
                  <a:ext cx="380880" cy="134280"/>
                </a:xfrm>
                <a:custGeom>
                  <a:avLst/>
                  <a:gdLst/>
                  <a:ahLst/>
                  <a:rect l="l" t="t" r="r" b="b"/>
                  <a:pathLst>
                    <a:path w="474083" h="167618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2" name="Google Shape;2138;p 1"/>
                <p:cNvSpPr/>
                <p:nvPr/>
              </p:nvSpPr>
              <p:spPr>
                <a:xfrm>
                  <a:off x="5785920" y="4088160"/>
                  <a:ext cx="160920" cy="99360"/>
                </a:xfrm>
                <a:custGeom>
                  <a:avLst/>
                  <a:gdLst/>
                  <a:ahLst/>
                  <a:rect l="l" t="t" r="r" b="b"/>
                  <a:pathLst>
                    <a:path w="200539" h="123825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3" name="Google Shape;2139;p 1"/>
                <p:cNvSpPr/>
                <p:nvPr/>
              </p:nvSpPr>
              <p:spPr>
                <a:xfrm>
                  <a:off x="5565960" y="3959280"/>
                  <a:ext cx="380880" cy="219960"/>
                </a:xfrm>
                <a:custGeom>
                  <a:avLst/>
                  <a:gdLst/>
                  <a:ahLst/>
                  <a:rect l="l" t="t" r="r" b="b"/>
                  <a:pathLst>
                    <a:path w="474198" h="274003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24" name="Google Shape;2140;p 1"/>
                <p:cNvGrpSpPr/>
                <p:nvPr/>
              </p:nvGrpSpPr>
              <p:grpSpPr>
                <a:xfrm>
                  <a:off x="5655240" y="4065840"/>
                  <a:ext cx="107280" cy="61920"/>
                  <a:chOff x="5655240" y="4065840"/>
                  <a:chExt cx="107280" cy="61920"/>
                </a:xfrm>
              </p:grpSpPr>
              <p:sp>
                <p:nvSpPr>
                  <p:cNvPr id="1325" name="Google Shape;2141;p 1"/>
                  <p:cNvSpPr/>
                  <p:nvPr/>
                </p:nvSpPr>
                <p:spPr>
                  <a:xfrm>
                    <a:off x="5655240" y="4065840"/>
                    <a:ext cx="107280" cy="61920"/>
                  </a:xfrm>
                  <a:custGeom>
                    <a:avLst/>
                    <a:gdLst/>
                    <a:ahLst/>
                    <a:rect l="l" t="t" r="r" b="b"/>
                    <a:pathLst>
                      <a:path w="133724" h="77247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26" name="Google Shape;2142;p 1"/>
                  <p:cNvSpPr/>
                  <p:nvPr/>
                </p:nvSpPr>
                <p:spPr>
                  <a:xfrm>
                    <a:off x="5656320" y="4066920"/>
                    <a:ext cx="105120" cy="60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1154" h="75723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27" name="Google Shape;2143;p 1"/>
                <p:cNvSpPr/>
                <p:nvPr/>
              </p:nvSpPr>
              <p:spPr>
                <a:xfrm>
                  <a:off x="5888880" y="40867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8" name="Google Shape;2144;p 1"/>
                <p:cNvSpPr/>
                <p:nvPr/>
              </p:nvSpPr>
              <p:spPr>
                <a:xfrm>
                  <a:off x="5875200" y="407880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03" h="16916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9" name="Google Shape;2145;p 1"/>
                <p:cNvSpPr/>
                <p:nvPr/>
              </p:nvSpPr>
              <p:spPr>
                <a:xfrm>
                  <a:off x="5861160" y="40708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0" name="Google Shape;2146;p 1"/>
                <p:cNvSpPr/>
                <p:nvPr/>
              </p:nvSpPr>
              <p:spPr>
                <a:xfrm>
                  <a:off x="5847120" y="406224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45" h="17487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1" name="Google Shape;2147;p 1"/>
                <p:cNvSpPr/>
                <p:nvPr/>
              </p:nvSpPr>
              <p:spPr>
                <a:xfrm>
                  <a:off x="5833440" y="405468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72" h="17487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2" name="Google Shape;2148;p 1"/>
                <p:cNvSpPr/>
                <p:nvPr/>
              </p:nvSpPr>
              <p:spPr>
                <a:xfrm>
                  <a:off x="5819400" y="4046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3" name="Google Shape;2149;p 1"/>
                <p:cNvSpPr/>
                <p:nvPr/>
              </p:nvSpPr>
              <p:spPr>
                <a:xfrm>
                  <a:off x="5805360" y="40384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70" h="17011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4" name="Google Shape;2150;p 1"/>
                <p:cNvSpPr/>
                <p:nvPr/>
              </p:nvSpPr>
              <p:spPr>
                <a:xfrm>
                  <a:off x="5791680" y="40305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5" name="Google Shape;2151;p 1"/>
                <p:cNvSpPr/>
                <p:nvPr/>
              </p:nvSpPr>
              <p:spPr>
                <a:xfrm>
                  <a:off x="5777640" y="40222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6" name="Google Shape;2152;p 1"/>
                <p:cNvSpPr/>
                <p:nvPr/>
              </p:nvSpPr>
              <p:spPr>
                <a:xfrm>
                  <a:off x="5763960" y="40147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7" name="Google Shape;2153;p 1"/>
                <p:cNvSpPr/>
                <p:nvPr/>
              </p:nvSpPr>
              <p:spPr>
                <a:xfrm>
                  <a:off x="5749920" y="4006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8" name="Google Shape;2154;p 1"/>
                <p:cNvSpPr/>
                <p:nvPr/>
              </p:nvSpPr>
              <p:spPr>
                <a:xfrm>
                  <a:off x="5735880" y="39985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6983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9" name="Google Shape;2155;p 1"/>
                <p:cNvSpPr/>
                <p:nvPr/>
              </p:nvSpPr>
              <p:spPr>
                <a:xfrm>
                  <a:off x="5722200" y="39902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458" h="17011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0" name="Google Shape;2156;p 1"/>
                <p:cNvSpPr/>
                <p:nvPr/>
              </p:nvSpPr>
              <p:spPr>
                <a:xfrm>
                  <a:off x="5701680" y="3978360"/>
                  <a:ext cx="29880" cy="17280"/>
                </a:xfrm>
                <a:custGeom>
                  <a:avLst/>
                  <a:gdLst/>
                  <a:ahLst/>
                  <a:rect l="l" t="t" r="r" b="b"/>
                  <a:pathLst>
                    <a:path w="37680" h="21809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1" name="Google Shape;2157;p 1"/>
                <p:cNvSpPr/>
                <p:nvPr/>
              </p:nvSpPr>
              <p:spPr>
                <a:xfrm>
                  <a:off x="5854680" y="40827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2" name="Google Shape;2158;p 1"/>
                <p:cNvSpPr/>
                <p:nvPr/>
              </p:nvSpPr>
              <p:spPr>
                <a:xfrm>
                  <a:off x="5841000" y="4074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3" name="Google Shape;2159;p 1"/>
                <p:cNvSpPr/>
                <p:nvPr/>
              </p:nvSpPr>
              <p:spPr>
                <a:xfrm>
                  <a:off x="5826960" y="40665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4" name="Google Shape;2160;p 1"/>
                <p:cNvSpPr/>
                <p:nvPr/>
              </p:nvSpPr>
              <p:spPr>
                <a:xfrm>
                  <a:off x="5812920" y="40586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434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5" name="Google Shape;2161;p 1"/>
                <p:cNvSpPr/>
                <p:nvPr/>
              </p:nvSpPr>
              <p:spPr>
                <a:xfrm>
                  <a:off x="5799240" y="40503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47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6" name="Google Shape;2162;p 1"/>
                <p:cNvSpPr/>
                <p:nvPr/>
              </p:nvSpPr>
              <p:spPr>
                <a:xfrm>
                  <a:off x="5785200" y="4042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106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7" name="Google Shape;2163;p 1"/>
                <p:cNvSpPr/>
                <p:nvPr/>
              </p:nvSpPr>
              <p:spPr>
                <a:xfrm>
                  <a:off x="5771520" y="40345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8" name="Google Shape;2164;p 1"/>
                <p:cNvSpPr/>
                <p:nvPr/>
              </p:nvSpPr>
              <p:spPr>
                <a:xfrm>
                  <a:off x="5757480" y="40262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91" h="1701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9" name="Google Shape;2165;p 1"/>
                <p:cNvSpPr/>
                <p:nvPr/>
              </p:nvSpPr>
              <p:spPr>
                <a:xfrm>
                  <a:off x="5743440" y="40183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90" h="17011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0" name="Google Shape;2166;p 1"/>
                <p:cNvSpPr/>
                <p:nvPr/>
              </p:nvSpPr>
              <p:spPr>
                <a:xfrm>
                  <a:off x="5729760" y="401040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26" h="17011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1" name="Google Shape;2167;p 1"/>
                <p:cNvSpPr/>
                <p:nvPr/>
              </p:nvSpPr>
              <p:spPr>
                <a:xfrm>
                  <a:off x="5715720" y="40024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2" name="Google Shape;2168;p 1"/>
                <p:cNvSpPr/>
                <p:nvPr/>
              </p:nvSpPr>
              <p:spPr>
                <a:xfrm>
                  <a:off x="5701680" y="39942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3" name="Google Shape;2169;p 1"/>
                <p:cNvSpPr/>
                <p:nvPr/>
              </p:nvSpPr>
              <p:spPr>
                <a:xfrm>
                  <a:off x="5868720" y="4090680"/>
                  <a:ext cx="29880" cy="17280"/>
                </a:xfrm>
                <a:custGeom>
                  <a:avLst/>
                  <a:gdLst/>
                  <a:ahLst/>
                  <a:rect l="l" t="t" r="r" b="b"/>
                  <a:pathLst>
                    <a:path w="37680" h="21745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4" name="Google Shape;2170;p 1"/>
                <p:cNvSpPr/>
                <p:nvPr/>
              </p:nvSpPr>
              <p:spPr>
                <a:xfrm>
                  <a:off x="5674680" y="3986280"/>
                  <a:ext cx="36720" cy="19080"/>
                </a:xfrm>
                <a:custGeom>
                  <a:avLst/>
                  <a:gdLst/>
                  <a:ahLst/>
                  <a:rect l="l" t="t" r="r" b="b"/>
                  <a:pathLst>
                    <a:path w="46109" h="24112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5" name="Google Shape;2171;p 1"/>
                <p:cNvSpPr/>
                <p:nvPr/>
              </p:nvSpPr>
              <p:spPr>
                <a:xfrm>
                  <a:off x="5834880" y="4118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6" name="Google Shape;2172;p 1"/>
                <p:cNvSpPr/>
                <p:nvPr/>
              </p:nvSpPr>
              <p:spPr>
                <a:xfrm>
                  <a:off x="5821200" y="410976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8938" h="17011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7" name="Google Shape;2173;p 1"/>
                <p:cNvSpPr/>
                <p:nvPr/>
              </p:nvSpPr>
              <p:spPr>
                <a:xfrm>
                  <a:off x="5807160" y="4101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8" name="Google Shape;2174;p 1"/>
                <p:cNvSpPr/>
                <p:nvPr/>
              </p:nvSpPr>
              <p:spPr>
                <a:xfrm>
                  <a:off x="5689080" y="40338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52" h="17011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9" name="Google Shape;2175;p 1"/>
                <p:cNvSpPr/>
                <p:nvPr/>
              </p:nvSpPr>
              <p:spPr>
                <a:xfrm>
                  <a:off x="5675400" y="40258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0" name="Google Shape;2176;p 1"/>
                <p:cNvSpPr/>
                <p:nvPr/>
              </p:nvSpPr>
              <p:spPr>
                <a:xfrm>
                  <a:off x="5661360" y="40176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1" name="Google Shape;2177;p 1"/>
                <p:cNvSpPr/>
                <p:nvPr/>
              </p:nvSpPr>
              <p:spPr>
                <a:xfrm>
                  <a:off x="5647680" y="40096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7202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2" name="Google Shape;2178;p 1"/>
                <p:cNvSpPr/>
                <p:nvPr/>
              </p:nvSpPr>
              <p:spPr>
                <a:xfrm>
                  <a:off x="5789880" y="4091760"/>
                  <a:ext cx="27000" cy="15120"/>
                </a:xfrm>
                <a:custGeom>
                  <a:avLst/>
                  <a:gdLst/>
                  <a:ahLst/>
                  <a:rect l="l" t="t" r="r" b="b"/>
                  <a:pathLst>
                    <a:path w="34098" h="19393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3" name="Google Shape;2179;p 1"/>
                <p:cNvSpPr/>
                <p:nvPr/>
              </p:nvSpPr>
              <p:spPr>
                <a:xfrm>
                  <a:off x="5703120" y="4041720"/>
                  <a:ext cx="26640" cy="15120"/>
                </a:xfrm>
                <a:custGeom>
                  <a:avLst/>
                  <a:gdLst/>
                  <a:ahLst/>
                  <a:rect l="l" t="t" r="r" b="b"/>
                  <a:pathLst>
                    <a:path w="33778" h="19392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4" name="Google Shape;2180;p 1"/>
                <p:cNvSpPr/>
                <p:nvPr/>
              </p:nvSpPr>
              <p:spPr>
                <a:xfrm>
                  <a:off x="5720400" y="4051800"/>
                  <a:ext cx="78840" cy="45360"/>
                </a:xfrm>
                <a:custGeom>
                  <a:avLst/>
                  <a:gdLst/>
                  <a:ahLst/>
                  <a:rect l="l" t="t" r="r" b="b"/>
                  <a:pathLst>
                    <a:path w="98308" h="56826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5" name="Google Shape;2181;p 1"/>
                <p:cNvSpPr/>
                <p:nvPr/>
              </p:nvSpPr>
              <p:spPr>
                <a:xfrm>
                  <a:off x="5837400" y="40881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6916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6" name="Google Shape;2182;p 1"/>
                <p:cNvSpPr/>
                <p:nvPr/>
              </p:nvSpPr>
              <p:spPr>
                <a:xfrm>
                  <a:off x="5823720" y="40802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7" name="Google Shape;2183;p 1"/>
                <p:cNvSpPr/>
                <p:nvPr/>
              </p:nvSpPr>
              <p:spPr>
                <a:xfrm>
                  <a:off x="5809680" y="40723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13" h="17011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8" name="Google Shape;2184;p 1"/>
                <p:cNvSpPr/>
                <p:nvPr/>
              </p:nvSpPr>
              <p:spPr>
                <a:xfrm>
                  <a:off x="5796000" y="4064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9" name="Google Shape;2185;p 1"/>
                <p:cNvSpPr/>
                <p:nvPr/>
              </p:nvSpPr>
              <p:spPr>
                <a:xfrm>
                  <a:off x="5781960" y="40561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0" name="Google Shape;2186;p 1"/>
                <p:cNvSpPr/>
                <p:nvPr/>
              </p:nvSpPr>
              <p:spPr>
                <a:xfrm>
                  <a:off x="5767920" y="40482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541" h="16916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1" name="Google Shape;2187;p 1"/>
                <p:cNvSpPr/>
                <p:nvPr/>
              </p:nvSpPr>
              <p:spPr>
                <a:xfrm>
                  <a:off x="5754240" y="40399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08" h="17106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2" name="Google Shape;2188;p 1"/>
                <p:cNvSpPr/>
                <p:nvPr/>
              </p:nvSpPr>
              <p:spPr>
                <a:xfrm>
                  <a:off x="5740200" y="40320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3" name="Google Shape;2189;p 1"/>
                <p:cNvSpPr/>
                <p:nvPr/>
              </p:nvSpPr>
              <p:spPr>
                <a:xfrm>
                  <a:off x="5726520" y="402408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33" h="17487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4" name="Google Shape;2190;p 1"/>
                <p:cNvSpPr/>
                <p:nvPr/>
              </p:nvSpPr>
              <p:spPr>
                <a:xfrm>
                  <a:off x="5712480" y="40161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13" h="1663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5" name="Google Shape;2191;p 1"/>
                <p:cNvSpPr/>
                <p:nvPr/>
              </p:nvSpPr>
              <p:spPr>
                <a:xfrm>
                  <a:off x="5698800" y="40078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041" h="1701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6" name="Google Shape;2192;p 1"/>
                <p:cNvSpPr/>
                <p:nvPr/>
              </p:nvSpPr>
              <p:spPr>
                <a:xfrm>
                  <a:off x="5684760" y="39999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7" name="Google Shape;2193;p 1"/>
                <p:cNvSpPr/>
                <p:nvPr/>
              </p:nvSpPr>
              <p:spPr>
                <a:xfrm>
                  <a:off x="5851440" y="4096440"/>
                  <a:ext cx="33840" cy="19440"/>
                </a:xfrm>
                <a:custGeom>
                  <a:avLst/>
                  <a:gdLst/>
                  <a:ahLst/>
                  <a:rect l="l" t="t" r="r" b="b"/>
                  <a:pathLst>
                    <a:path w="42331" h="2444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8" name="Google Shape;2194;p 1"/>
                <p:cNvSpPr/>
                <p:nvPr/>
              </p:nvSpPr>
              <p:spPr>
                <a:xfrm>
                  <a:off x="5830920" y="4100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5" h="17142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9" name="Google Shape;2195;p 1"/>
                <p:cNvSpPr/>
                <p:nvPr/>
              </p:nvSpPr>
              <p:spPr>
                <a:xfrm>
                  <a:off x="5817240" y="40921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0" name="Google Shape;2196;p 1"/>
                <p:cNvSpPr/>
                <p:nvPr/>
              </p:nvSpPr>
              <p:spPr>
                <a:xfrm>
                  <a:off x="5803200" y="40842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1" name="Google Shape;2197;p 1"/>
                <p:cNvSpPr/>
                <p:nvPr/>
              </p:nvSpPr>
              <p:spPr>
                <a:xfrm>
                  <a:off x="5789160" y="40759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2" name="Google Shape;2198;p 1"/>
                <p:cNvSpPr/>
                <p:nvPr/>
              </p:nvSpPr>
              <p:spPr>
                <a:xfrm>
                  <a:off x="5775480" y="406800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44" h="17106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3" name="Google Shape;2199;p 1"/>
                <p:cNvSpPr/>
                <p:nvPr/>
              </p:nvSpPr>
              <p:spPr>
                <a:xfrm>
                  <a:off x="5761440" y="40600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4" name="Google Shape;2200;p 1"/>
                <p:cNvSpPr/>
                <p:nvPr/>
              </p:nvSpPr>
              <p:spPr>
                <a:xfrm>
                  <a:off x="5747760" y="40518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5" name="Google Shape;2201;p 1"/>
                <p:cNvSpPr/>
                <p:nvPr/>
              </p:nvSpPr>
              <p:spPr>
                <a:xfrm>
                  <a:off x="5733720" y="40438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6" name="Google Shape;2202;p 1"/>
                <p:cNvSpPr/>
                <p:nvPr/>
              </p:nvSpPr>
              <p:spPr>
                <a:xfrm>
                  <a:off x="5720040" y="40359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7" name="Google Shape;2203;p 1"/>
                <p:cNvSpPr/>
                <p:nvPr/>
              </p:nvSpPr>
              <p:spPr>
                <a:xfrm>
                  <a:off x="5706000" y="40280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91" h="16916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8" name="Google Shape;2204;p 1"/>
                <p:cNvSpPr/>
                <p:nvPr/>
              </p:nvSpPr>
              <p:spPr>
                <a:xfrm>
                  <a:off x="5692320" y="40197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7011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9" name="Google Shape;2205;p 1"/>
                <p:cNvSpPr/>
                <p:nvPr/>
              </p:nvSpPr>
              <p:spPr>
                <a:xfrm>
                  <a:off x="5661000" y="4001760"/>
                  <a:ext cx="40680" cy="23040"/>
                </a:xfrm>
                <a:custGeom>
                  <a:avLst/>
                  <a:gdLst/>
                  <a:ahLst/>
                  <a:rect l="l" t="t" r="r" b="b"/>
                  <a:pathLst>
                    <a:path w="50834" h="28917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0" name="Google Shape;2206;p 1"/>
                <p:cNvSpPr/>
                <p:nvPr/>
              </p:nvSpPr>
              <p:spPr>
                <a:xfrm>
                  <a:off x="5844600" y="4107960"/>
                  <a:ext cx="27000" cy="15120"/>
                </a:xfrm>
                <a:custGeom>
                  <a:avLst/>
                  <a:gdLst/>
                  <a:ahLst/>
                  <a:rect l="l" t="t" r="r" b="b"/>
                  <a:pathLst>
                    <a:path w="33968" h="19459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91" name="Google Shape;2207;p 1"/>
              <p:cNvGrpSpPr/>
              <p:nvPr/>
            </p:nvGrpSpPr>
            <p:grpSpPr>
              <a:xfrm>
                <a:off x="5724360" y="3777120"/>
                <a:ext cx="230040" cy="310680"/>
                <a:chOff x="5724360" y="3777120"/>
                <a:chExt cx="230040" cy="310680"/>
              </a:xfrm>
            </p:grpSpPr>
            <p:grpSp>
              <p:nvGrpSpPr>
                <p:cNvPr id="1392" name="Google Shape;2208;p 1"/>
                <p:cNvGrpSpPr/>
                <p:nvPr/>
              </p:nvGrpSpPr>
              <p:grpSpPr>
                <a:xfrm>
                  <a:off x="5724360" y="3777120"/>
                  <a:ext cx="230040" cy="310680"/>
                  <a:chOff x="5724360" y="3777120"/>
                  <a:chExt cx="230040" cy="310680"/>
                </a:xfrm>
              </p:grpSpPr>
              <p:sp>
                <p:nvSpPr>
                  <p:cNvPr id="1393" name="Google Shape;2209;p 1"/>
                  <p:cNvSpPr/>
                  <p:nvPr/>
                </p:nvSpPr>
                <p:spPr>
                  <a:xfrm>
                    <a:off x="5724360" y="3777120"/>
                    <a:ext cx="230040" cy="310680"/>
                  </a:xfrm>
                  <a:custGeom>
                    <a:avLst/>
                    <a:gdLst/>
                    <a:ahLst/>
                    <a:rect l="l" t="t" r="r" b="b"/>
                    <a:pathLst>
                      <a:path w="286484" h="3868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94" name="Google Shape;2210;p 1"/>
                  <p:cNvSpPr/>
                  <p:nvPr/>
                </p:nvSpPr>
                <p:spPr>
                  <a:xfrm>
                    <a:off x="5724360" y="3777120"/>
                    <a:ext cx="228240" cy="140760"/>
                  </a:xfrm>
                  <a:custGeom>
                    <a:avLst/>
                    <a:gdLst/>
                    <a:ahLst/>
                    <a:rect l="l" t="t" r="r" b="b"/>
                    <a:pathLst>
                      <a:path w="284295" h="175524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95" name="Google Shape;2211;p 1"/>
                  <p:cNvSpPr/>
                  <p:nvPr/>
                </p:nvSpPr>
                <p:spPr>
                  <a:xfrm>
                    <a:off x="5724360" y="3779640"/>
                    <a:ext cx="222840" cy="30816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96" name="Google Shape;2212;p 1"/>
                  <p:cNvSpPr/>
                  <p:nvPr/>
                </p:nvSpPr>
                <p:spPr>
                  <a:xfrm>
                    <a:off x="5724360" y="3779640"/>
                    <a:ext cx="222840" cy="30816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97" name="Google Shape;2213;p 1"/>
                  <p:cNvSpPr/>
                  <p:nvPr/>
                </p:nvSpPr>
                <p:spPr>
                  <a:xfrm>
                    <a:off x="5724360" y="3952800"/>
                    <a:ext cx="222480" cy="13464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62" h="16802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98" name="Google Shape;2214;p 1"/>
                <p:cNvSpPr/>
                <p:nvPr/>
              </p:nvSpPr>
              <p:spPr>
                <a:xfrm>
                  <a:off x="5730120" y="3789000"/>
                  <a:ext cx="2520" cy="160560"/>
                </a:xfrm>
                <a:custGeom>
                  <a:avLst/>
                  <a:gdLst/>
                  <a:ahLst/>
                  <a:rect l="l" t="t" r="r" b="b"/>
                  <a:pathLst>
                    <a:path w="3426" h="199929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9" name="Google Shape;2215;p 1"/>
                <p:cNvSpPr/>
                <p:nvPr/>
              </p:nvSpPr>
              <p:spPr>
                <a:xfrm>
                  <a:off x="5733000" y="3790800"/>
                  <a:ext cx="206640" cy="276840"/>
                </a:xfrm>
                <a:custGeom>
                  <a:avLst/>
                  <a:gdLst/>
                  <a:ahLst/>
                  <a:rect l="l" t="t" r="r" b="b"/>
                  <a:pathLst>
                    <a:path w="257645" h="34480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0" name="Google Shape;2216;p 1"/>
                <p:cNvSpPr/>
                <p:nvPr/>
              </p:nvSpPr>
              <p:spPr>
                <a:xfrm>
                  <a:off x="5730120" y="3948480"/>
                  <a:ext cx="209520" cy="122040"/>
                </a:xfrm>
                <a:custGeom>
                  <a:avLst/>
                  <a:gdLst/>
                  <a:ahLst/>
                  <a:rect l="l" t="t" r="r" b="b"/>
                  <a:pathLst>
                    <a:path w="261072" h="15240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401" name="Google Shape;2217;p 1"/>
            <p:cNvSpPr/>
            <p:nvPr/>
          </p:nvSpPr>
          <p:spPr>
            <a:xfrm>
              <a:off x="5390280" y="3747600"/>
              <a:ext cx="289440" cy="479880"/>
            </a:xfrm>
            <a:custGeom>
              <a:avLst/>
              <a:gdLst/>
              <a:ahLst/>
              <a:rect l="l" t="t" r="r" b="b"/>
              <a:pathLst>
                <a:path w="360479" h="597446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2218;p 1"/>
            <p:cNvSpPr/>
            <p:nvPr/>
          </p:nvSpPr>
          <p:spPr>
            <a:xfrm>
              <a:off x="5599080" y="3828240"/>
              <a:ext cx="367200" cy="286200"/>
            </a:xfrm>
            <a:custGeom>
              <a:avLst/>
              <a:gdLst/>
              <a:ahLst/>
              <a:rect l="l" t="t" r="r" b="b"/>
              <a:pathLst>
                <a:path w="457273" h="356362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2219;p 1"/>
            <p:cNvSpPr/>
            <p:nvPr/>
          </p:nvSpPr>
          <p:spPr>
            <a:xfrm>
              <a:off x="5586120" y="3822480"/>
              <a:ext cx="111600" cy="163440"/>
            </a:xfrm>
            <a:custGeom>
              <a:avLst/>
              <a:gdLst/>
              <a:ahLst/>
              <a:rect l="l" t="t" r="r" b="b"/>
              <a:pathLst>
                <a:path w="139371" h="203905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2220;p 1"/>
            <p:cNvSpPr/>
            <p:nvPr/>
          </p:nvSpPr>
          <p:spPr>
            <a:xfrm>
              <a:off x="5457600" y="3520800"/>
              <a:ext cx="182520" cy="201240"/>
            </a:xfrm>
            <a:custGeom>
              <a:avLst/>
              <a:gdLst/>
              <a:ahLst/>
              <a:rect l="l" t="t" r="r" b="b"/>
              <a:pathLst>
                <a:path w="227254" h="250802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2221;p 1"/>
            <p:cNvSpPr/>
            <p:nvPr/>
          </p:nvSpPr>
          <p:spPr>
            <a:xfrm>
              <a:off x="5662080" y="4259160"/>
              <a:ext cx="161640" cy="223200"/>
            </a:xfrm>
            <a:custGeom>
              <a:avLst/>
              <a:gdLst/>
              <a:ahLst/>
              <a:rect l="l" t="t" r="r" b="b"/>
              <a:pathLst>
                <a:path w="201300" h="278129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2222;p 1"/>
            <p:cNvSpPr/>
            <p:nvPr/>
          </p:nvSpPr>
          <p:spPr>
            <a:xfrm>
              <a:off x="5717880" y="4235040"/>
              <a:ext cx="105840" cy="61560"/>
            </a:xfrm>
            <a:custGeom>
              <a:avLst/>
              <a:gdLst/>
              <a:ahLst/>
              <a:rect l="l" t="t" r="r" b="b"/>
              <a:pathLst>
                <a:path w="131916" h="77057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laceHolder 1"/>
          <p:cNvSpPr>
            <a:spLocks noGrp="1"/>
          </p:cNvSpPr>
          <p:nvPr>
            <p:ph type="title"/>
          </p:nvPr>
        </p:nvSpPr>
        <p:spPr>
          <a:xfrm>
            <a:off x="457200" y="681840"/>
            <a:ext cx="4582800" cy="39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3200" spc="-1" strike="noStrike">
                <a:solidFill>
                  <a:srgbClr val="355269"/>
                </a:solidFill>
                <a:latin typeface="Bookman Old Style"/>
              </a:rPr>
              <a:t>CIRCUIT DIAGRAM</a:t>
            </a:r>
            <a:endParaRPr b="1" lang="en-IN" sz="3200" spc="-1" strike="noStrike">
              <a:solidFill>
                <a:srgbClr val="355269"/>
              </a:solidFill>
              <a:latin typeface="Bookman Old Style"/>
            </a:endParaRPr>
          </a:p>
        </p:txBody>
      </p:sp>
      <p:sp>
        <p:nvSpPr>
          <p:cNvPr id="1408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D76D442-63D2-4A22-A0A6-F450C8DA5FD2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409" name="" descr=""/>
          <p:cNvPicPr/>
          <p:nvPr/>
        </p:nvPicPr>
        <p:blipFill>
          <a:blip r:embed="rId1"/>
          <a:stretch/>
        </p:blipFill>
        <p:spPr>
          <a:xfrm>
            <a:off x="1017720" y="1800000"/>
            <a:ext cx="7442280" cy="24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3200" spc="-1" strike="noStrike">
                <a:solidFill>
                  <a:srgbClr val="355269"/>
                </a:solidFill>
                <a:latin typeface="Bookman Old Style"/>
              </a:rPr>
              <a:t>LOGIC DIAGRAM</a:t>
            </a:r>
            <a:endParaRPr b="1" lang="en-IN" sz="3200" spc="-1" strike="noStrike">
              <a:solidFill>
                <a:srgbClr val="355269"/>
              </a:solidFill>
              <a:latin typeface="Bookman Old Style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2FA60E-9A79-4065-B64A-05694D48FCC9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412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7119000" cy="29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2022-07-22T01:07:56Z</dcterms:modified>
  <cp:revision>1</cp:revision>
  <dc:subject/>
  <dc:title/>
</cp:coreProperties>
</file>