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charts/chart1.xml" ContentType="application/vnd.openxmlformats-officedocument.drawingml.char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presProps.xml" ContentType="application/vnd.openxmlformats-officedocument.presentationml.presProps+xml"/>
  <Override PartName="/ppt/media/image1.png" ContentType="image/png"/>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col"/>
        <c:grouping val="clustered"/>
        <c:varyColors val="0"/>
        <c:ser>
          <c:idx val="0"/>
          <c:order val="0"/>
          <c:tx>
            <c:strRef>
              <c:f>label 0</c:f>
              <c:strCache>
                <c:ptCount val="1"/>
                <c:pt idx="0">
                  <c:v>Column 1</c:v>
                </c:pt>
              </c:strCache>
            </c:strRef>
          </c:tx>
          <c:spPr>
            <a:solidFill>
              <a:srgbClr val="004586"/>
            </a:solidFill>
            <a:ln w="0">
              <a:noFill/>
            </a:ln>
          </c:spPr>
          <c:invertIfNegative val="0"/>
          <c:dLbls>
            <c:txPr>
              <a:bodyPr wrap="none"/>
              <a:lstStyle/>
              <a:p>
                <a:pPr>
                  <a:defRPr b="0" sz="1000" spc="-1" strike="noStrike">
                    <a:solidFill>
                      <a:srgbClr val="000000"/>
                    </a:solidFill>
                    <a:latin typeface="Arial"/>
                    <a:ea typeface="DejaVu Sans"/>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Row 1</c:v>
                </c:pt>
                <c:pt idx="1">
                  <c:v>Row 2</c:v>
                </c:pt>
                <c:pt idx="2">
                  <c:v>Row 3</c:v>
                </c:pt>
                <c:pt idx="3">
                  <c:v>Row 4</c:v>
                </c:pt>
              </c:strCache>
            </c:strRef>
          </c:cat>
          <c:val>
            <c:numRef>
              <c:f>0</c:f>
              <c:numCache>
                <c:formatCode>General</c:formatCode>
                <c:ptCount val="4"/>
                <c:pt idx="0">
                  <c:v>9.1</c:v>
                </c:pt>
                <c:pt idx="1">
                  <c:v>2.4</c:v>
                </c:pt>
                <c:pt idx="2">
                  <c:v>3.1</c:v>
                </c:pt>
                <c:pt idx="3">
                  <c:v>4.3</c:v>
                </c:pt>
              </c:numCache>
            </c:numRef>
          </c:val>
        </c:ser>
        <c:ser>
          <c:idx val="1"/>
          <c:order val="1"/>
          <c:tx>
            <c:strRef>
              <c:f>label 1</c:f>
              <c:strCache>
                <c:ptCount val="1"/>
                <c:pt idx="0">
                  <c:v>Column 2</c:v>
                </c:pt>
              </c:strCache>
            </c:strRef>
          </c:tx>
          <c:spPr>
            <a:solidFill>
              <a:srgbClr val="ff420e"/>
            </a:solidFill>
            <a:ln w="0">
              <a:noFill/>
            </a:ln>
          </c:spPr>
          <c:invertIfNegative val="0"/>
          <c:dLbls>
            <c:txPr>
              <a:bodyPr wrap="none"/>
              <a:lstStyle/>
              <a:p>
                <a:pPr>
                  <a:defRPr b="0" sz="1000" spc="-1" strike="noStrike">
                    <a:solidFill>
                      <a:srgbClr val="000000"/>
                    </a:solidFill>
                    <a:latin typeface="Arial"/>
                    <a:ea typeface="DejaVu Sans"/>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Row 1</c:v>
                </c:pt>
                <c:pt idx="1">
                  <c:v>Row 2</c:v>
                </c:pt>
                <c:pt idx="2">
                  <c:v>Row 3</c:v>
                </c:pt>
                <c:pt idx="3">
                  <c:v>Row 4</c:v>
                </c:pt>
              </c:strCache>
            </c:strRef>
          </c:cat>
          <c:val>
            <c:numRef>
              <c:f>1</c:f>
              <c:numCache>
                <c:formatCode>General</c:formatCode>
                <c:ptCount val="4"/>
                <c:pt idx="0">
                  <c:v>3.2</c:v>
                </c:pt>
                <c:pt idx="1">
                  <c:v>8.8</c:v>
                </c:pt>
                <c:pt idx="2">
                  <c:v>1.5</c:v>
                </c:pt>
                <c:pt idx="3">
                  <c:v>9.02</c:v>
                </c:pt>
              </c:numCache>
            </c:numRef>
          </c:val>
        </c:ser>
        <c:ser>
          <c:idx val="2"/>
          <c:order val="2"/>
          <c:tx>
            <c:strRef>
              <c:f>label 2</c:f>
              <c:strCache>
                <c:ptCount val="1"/>
                <c:pt idx="0">
                  <c:v>Column 3</c:v>
                </c:pt>
              </c:strCache>
            </c:strRef>
          </c:tx>
          <c:spPr>
            <a:solidFill>
              <a:srgbClr val="ffd320"/>
            </a:solidFill>
            <a:ln w="0">
              <a:noFill/>
            </a:ln>
          </c:spPr>
          <c:invertIfNegative val="0"/>
          <c:dLbls>
            <c:txPr>
              <a:bodyPr wrap="none"/>
              <a:lstStyle/>
              <a:p>
                <a:pPr>
                  <a:defRPr b="0" sz="1000" spc="-1" strike="noStrike">
                    <a:solidFill>
                      <a:srgbClr val="000000"/>
                    </a:solidFill>
                    <a:latin typeface="Arial"/>
                    <a:ea typeface="DejaVu Sans"/>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Row 1</c:v>
                </c:pt>
                <c:pt idx="1">
                  <c:v>Row 2</c:v>
                </c:pt>
                <c:pt idx="2">
                  <c:v>Row 3</c:v>
                </c:pt>
                <c:pt idx="3">
                  <c:v>Row 4</c:v>
                </c:pt>
              </c:strCache>
            </c:strRef>
          </c:cat>
          <c:val>
            <c:numRef>
              <c:f>2</c:f>
              <c:numCache>
                <c:formatCode>General</c:formatCode>
                <c:ptCount val="4"/>
                <c:pt idx="0">
                  <c:v>4.54</c:v>
                </c:pt>
                <c:pt idx="1">
                  <c:v>9.65</c:v>
                </c:pt>
                <c:pt idx="2">
                  <c:v>3.7</c:v>
                </c:pt>
                <c:pt idx="3">
                  <c:v>6.2</c:v>
                </c:pt>
              </c:numCache>
            </c:numRef>
          </c:val>
        </c:ser>
        <c:gapWidth val="100"/>
        <c:overlap val="0"/>
        <c:axId val="97837215"/>
        <c:axId val="60002590"/>
      </c:barChart>
      <c:catAx>
        <c:axId val="97837215"/>
        <c:scaling>
          <c:orientation val="minMax"/>
        </c:scaling>
        <c:delete val="0"/>
        <c:axPos val="b"/>
        <c:numFmt formatCode="[$-4009]dd/mm/yyyy" sourceLinked="0"/>
        <c:majorTickMark val="out"/>
        <c:minorTickMark val="none"/>
        <c:tickLblPos val="nextTo"/>
        <c:spPr>
          <a:ln w="0">
            <a:solidFill>
              <a:srgbClr val="b3b3b3"/>
            </a:solidFill>
          </a:ln>
        </c:spPr>
        <c:txPr>
          <a:bodyPr/>
          <a:lstStyle/>
          <a:p>
            <a:pPr>
              <a:defRPr b="0" sz="1000" spc="-1" strike="noStrike">
                <a:solidFill>
                  <a:srgbClr val="000000"/>
                </a:solidFill>
                <a:latin typeface="Arial"/>
                <a:ea typeface="DejaVu Sans"/>
              </a:defRPr>
            </a:pPr>
          </a:p>
        </c:txPr>
        <c:crossAx val="60002590"/>
        <c:crosses val="autoZero"/>
        <c:auto val="1"/>
        <c:lblAlgn val="ctr"/>
        <c:lblOffset val="100"/>
        <c:noMultiLvlLbl val="0"/>
      </c:catAx>
      <c:valAx>
        <c:axId val="60002590"/>
        <c:scaling>
          <c:orientation val="minMax"/>
        </c:scaling>
        <c:delete val="0"/>
        <c:axPos val="l"/>
        <c:majorGridlines>
          <c:spPr>
            <a:ln w="0">
              <a:solidFill>
                <a:srgbClr val="b3b3b3"/>
              </a:solidFill>
            </a:ln>
          </c:spPr>
        </c:majorGridlines>
        <c:numFmt formatCode="General" sourceLinked="0"/>
        <c:majorTickMark val="out"/>
        <c:minorTickMark val="none"/>
        <c:tickLblPos val="nextTo"/>
        <c:spPr>
          <a:ln w="0">
            <a:solidFill>
              <a:srgbClr val="b3b3b3"/>
            </a:solidFill>
          </a:ln>
        </c:spPr>
        <c:txPr>
          <a:bodyPr/>
          <a:lstStyle/>
          <a:p>
            <a:pPr>
              <a:defRPr b="0" sz="1000" spc="-1" strike="noStrike">
                <a:solidFill>
                  <a:srgbClr val="000000"/>
                </a:solidFill>
                <a:latin typeface="Arial"/>
                <a:ea typeface="DejaVu Sans"/>
              </a:defRPr>
            </a:pPr>
          </a:p>
        </c:txPr>
        <c:crossAx val="97837215"/>
        <c:crosses val="autoZero"/>
        <c:crossBetween val="between"/>
      </c:valAx>
      <c:spPr>
        <a:noFill/>
        <a:ln w="0">
          <a:solidFill>
            <a:srgbClr val="b3b3b3"/>
          </a:solidFill>
        </a:ln>
      </c:spPr>
    </c:plotArea>
    <c:legend>
      <c:legendPos val="r"/>
      <c:overlay val="0"/>
      <c:spPr>
        <a:noFill/>
        <a:ln w="0">
          <a:noFill/>
        </a:ln>
      </c:spPr>
      <c:txPr>
        <a:bodyPr/>
        <a:lstStyle/>
        <a:p>
          <a:pPr>
            <a:defRPr b="0" sz="1000" spc="-1" strike="noStrike">
              <a:solidFill>
                <a:srgbClr val="000000"/>
              </a:solidFill>
              <a:latin typeface="Arial"/>
              <a:ea typeface="DejaVu Sans"/>
            </a:defRPr>
          </a:pPr>
        </a:p>
      </c:txPr>
    </c:legend>
    <c:plotVisOnly val="1"/>
    <c:dispBlanksAs val="gap"/>
  </c:chart>
  <c:spPr>
    <a:noFill/>
    <a:ln w="0">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8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8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8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8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2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3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3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3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3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4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4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4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4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9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0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0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0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0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1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1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1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1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2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2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2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2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2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2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6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6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5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6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6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7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7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7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7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8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8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8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8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8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8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9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9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9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9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9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9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33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4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4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34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4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34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4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4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4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5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5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5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5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5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6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6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6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6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6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0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0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0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0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0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0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1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1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1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1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1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1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1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2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2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2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2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2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2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2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3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3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3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3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3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6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7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7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7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7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7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8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8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8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8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8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8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8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9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9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9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9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9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9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9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9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0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0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0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0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3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4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4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54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4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4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54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5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55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5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5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5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5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5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6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6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6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6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6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6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6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6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7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7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7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4046"/>
        </a:solidFill>
      </p:bgPr>
    </p:bg>
    <p:spTree>
      <p:nvGrpSpPr>
        <p:cNvPr id="1" name=""/>
        <p:cNvGrpSpPr/>
        <p:nvPr/>
      </p:nvGrpSpPr>
      <p:grpSpPr>
        <a:xfrm>
          <a:off x="0" y="0"/>
          <a:ext cx="0" cy="0"/>
          <a:chOff x="0" y="0"/>
          <a:chExt cx="0" cy="0"/>
        </a:xfrm>
      </p:grpSpPr>
      <p:grpSp>
        <p:nvGrpSpPr>
          <p:cNvPr id="0" name="Google Shape;6;p1"/>
          <p:cNvGrpSpPr/>
          <p:nvPr/>
        </p:nvGrpSpPr>
        <p:grpSpPr>
          <a:xfrm>
            <a:off x="825840" y="-720"/>
            <a:ext cx="7486560" cy="5143320"/>
            <a:chOff x="825840" y="-720"/>
            <a:chExt cx="7486560" cy="5143320"/>
          </a:xfrm>
        </p:grpSpPr>
        <p:sp>
          <p:nvSpPr>
            <p:cNvPr id="1" name="Google Shape;7;p1"/>
            <p:cNvSpPr/>
            <p:nvPr/>
          </p:nvSpPr>
          <p:spPr>
            <a:xfrm>
              <a:off x="82584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2" name="Google Shape;8;p1"/>
            <p:cNvSpPr/>
            <p:nvPr/>
          </p:nvSpPr>
          <p:spPr>
            <a:xfrm>
              <a:off x="165780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3" name="Google Shape;9;p1"/>
            <p:cNvSpPr/>
            <p:nvPr/>
          </p:nvSpPr>
          <p:spPr>
            <a:xfrm>
              <a:off x="248940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4" name="Google Shape;10;p1"/>
            <p:cNvSpPr/>
            <p:nvPr/>
          </p:nvSpPr>
          <p:spPr>
            <a:xfrm>
              <a:off x="831204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5" name="Google Shape;11;p1"/>
            <p:cNvSpPr/>
            <p:nvPr/>
          </p:nvSpPr>
          <p:spPr>
            <a:xfrm>
              <a:off x="748044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6" name="Google Shape;12;p1"/>
            <p:cNvSpPr/>
            <p:nvPr/>
          </p:nvSpPr>
          <p:spPr>
            <a:xfrm>
              <a:off x="664848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7" name="Google Shape;13;p1"/>
            <p:cNvSpPr/>
            <p:nvPr/>
          </p:nvSpPr>
          <p:spPr>
            <a:xfrm>
              <a:off x="581688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8" name="Google Shape;14;p1"/>
            <p:cNvSpPr/>
            <p:nvPr/>
          </p:nvSpPr>
          <p:spPr>
            <a:xfrm>
              <a:off x="498492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9" name="Google Shape;15;p1"/>
            <p:cNvSpPr/>
            <p:nvPr/>
          </p:nvSpPr>
          <p:spPr>
            <a:xfrm>
              <a:off x="415296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10" name="Google Shape;16;p1"/>
            <p:cNvSpPr/>
            <p:nvPr/>
          </p:nvSpPr>
          <p:spPr>
            <a:xfrm>
              <a:off x="332136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grpSp>
      <p:sp>
        <p:nvSpPr>
          <p:cNvPr id="11" name="Google Shape;21;p2"/>
          <p:cNvSpPr txBox="1"/>
          <p:nvPr/>
        </p:nvSpPr>
        <p:spPr>
          <a:xfrm>
            <a:off x="8142840" y="3918240"/>
            <a:ext cx="942120" cy="13356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bfc9"/>
                </a:solidFill>
                <a:latin typeface="Montserrat"/>
                <a:ea typeface="Arial"/>
              </a:rPr>
              <a:t>5</a:t>
            </a:r>
            <a:endParaRPr b="0" lang="en-IN" sz="1400" spc="-1" strike="noStrike">
              <a:ln w="0">
                <a:noFill/>
              </a:ln>
              <a:solidFill>
                <a:srgbClr val="00bfc9"/>
              </a:solidFill>
              <a:latin typeface="Arial"/>
            </a:endParaRPr>
          </a:p>
        </p:txBody>
      </p:sp>
      <p:sp>
        <p:nvSpPr>
          <p:cNvPr id="12" name="Google Shape;22;p2"/>
          <p:cNvSpPr txBox="1"/>
          <p:nvPr/>
        </p:nvSpPr>
        <p:spPr>
          <a:xfrm>
            <a:off x="8246880" y="1061640"/>
            <a:ext cx="563760" cy="7927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bfc9"/>
                </a:solidFill>
                <a:latin typeface="Abril Fatface"/>
                <a:ea typeface="Arial"/>
              </a:rPr>
              <a:t>3</a:t>
            </a:r>
            <a:endParaRPr b="0" lang="en-IN" sz="1400" spc="-1" strike="noStrike">
              <a:ln w="0">
                <a:noFill/>
              </a:ln>
              <a:solidFill>
                <a:srgbClr val="00bfc9"/>
              </a:solidFill>
              <a:latin typeface="Arial"/>
            </a:endParaRPr>
          </a:p>
        </p:txBody>
      </p:sp>
      <p:sp>
        <p:nvSpPr>
          <p:cNvPr id="13" name="Google Shape;23;p2"/>
          <p:cNvSpPr txBox="1"/>
          <p:nvPr/>
        </p:nvSpPr>
        <p:spPr>
          <a:xfrm>
            <a:off x="7302240" y="4554360"/>
            <a:ext cx="621360" cy="6667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ffff"/>
                </a:solidFill>
                <a:latin typeface="Montserrat"/>
                <a:ea typeface="Arial"/>
              </a:rPr>
              <a:t>€</a:t>
            </a:r>
            <a:endParaRPr b="0" lang="en-IN" sz="1400" spc="-1" strike="noStrike">
              <a:ln w="0">
                <a:noFill/>
              </a:ln>
              <a:solidFill>
                <a:srgbClr val="00ffff"/>
              </a:solidFill>
              <a:latin typeface="Arial"/>
            </a:endParaRPr>
          </a:p>
        </p:txBody>
      </p:sp>
      <p:sp>
        <p:nvSpPr>
          <p:cNvPr id="14" name="Google Shape;24;p2"/>
          <p:cNvSpPr txBox="1"/>
          <p:nvPr/>
        </p:nvSpPr>
        <p:spPr>
          <a:xfrm>
            <a:off x="8812080" y="313560"/>
            <a:ext cx="503640" cy="64764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ffff"/>
                </a:solidFill>
                <a:latin typeface="Abril Fatface"/>
                <a:ea typeface="Arial"/>
              </a:rPr>
              <a:t>9</a:t>
            </a:r>
            <a:endParaRPr b="0" lang="en-IN" sz="1400" spc="-1" strike="noStrike">
              <a:ln w="0">
                <a:noFill/>
              </a:ln>
              <a:solidFill>
                <a:srgbClr val="00ffff"/>
              </a:solidFill>
              <a:latin typeface="Arial"/>
            </a:endParaRPr>
          </a:p>
        </p:txBody>
      </p:sp>
      <p:sp>
        <p:nvSpPr>
          <p:cNvPr id="15" name="Google Shape;25;p2"/>
          <p:cNvSpPr txBox="1"/>
          <p:nvPr/>
        </p:nvSpPr>
        <p:spPr>
          <a:xfrm>
            <a:off x="7486200" y="4101120"/>
            <a:ext cx="217080" cy="3366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bfc9"/>
                </a:solidFill>
                <a:latin typeface="Abril Fatface"/>
                <a:ea typeface="Arial"/>
              </a:rPr>
              <a:t>7</a:t>
            </a:r>
            <a:endParaRPr b="0" lang="en-IN" sz="1400" spc="-1" strike="noStrike">
              <a:ln w="0">
                <a:noFill/>
              </a:ln>
              <a:solidFill>
                <a:srgbClr val="00bfc9"/>
              </a:solidFill>
              <a:latin typeface="Arial"/>
            </a:endParaRPr>
          </a:p>
        </p:txBody>
      </p:sp>
      <p:sp>
        <p:nvSpPr>
          <p:cNvPr id="16" name="Google Shape;26;p2"/>
          <p:cNvSpPr txBox="1"/>
          <p:nvPr/>
        </p:nvSpPr>
        <p:spPr>
          <a:xfrm>
            <a:off x="6980400" y="-88200"/>
            <a:ext cx="705600" cy="10548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bfc9"/>
                </a:solidFill>
                <a:latin typeface="Montserrat"/>
                <a:ea typeface="Arial"/>
              </a:rPr>
              <a:t>$</a:t>
            </a:r>
            <a:endParaRPr b="0" lang="en-IN" sz="1400" spc="-1" strike="noStrike">
              <a:ln w="0">
                <a:noFill/>
              </a:ln>
              <a:solidFill>
                <a:srgbClr val="00bfc9"/>
              </a:solidFill>
              <a:latin typeface="Arial"/>
            </a:endParaRPr>
          </a:p>
        </p:txBody>
      </p:sp>
      <p:sp>
        <p:nvSpPr>
          <p:cNvPr id="17" name="Google Shape;27;p2"/>
          <p:cNvSpPr txBox="1"/>
          <p:nvPr/>
        </p:nvSpPr>
        <p:spPr>
          <a:xfrm>
            <a:off x="8353440" y="325800"/>
            <a:ext cx="313920" cy="4345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ffff"/>
                </a:solidFill>
                <a:latin typeface="Abril Fatface"/>
                <a:ea typeface="Arial"/>
              </a:rPr>
              <a:t>£</a:t>
            </a:r>
            <a:endParaRPr b="0" lang="en-IN" sz="1400" spc="-1" strike="noStrike">
              <a:ln w="0">
                <a:noFill/>
              </a:ln>
              <a:solidFill>
                <a:srgbClr val="00ffff"/>
              </a:solidFill>
              <a:latin typeface="Arial"/>
            </a:endParaRPr>
          </a:p>
        </p:txBody>
      </p:sp>
      <p:sp>
        <p:nvSpPr>
          <p:cNvPr id="18" name="Google Shape;28;p2"/>
          <p:cNvSpPr txBox="1"/>
          <p:nvPr/>
        </p:nvSpPr>
        <p:spPr>
          <a:xfrm>
            <a:off x="7687440" y="916560"/>
            <a:ext cx="243720" cy="45144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bfc9"/>
                </a:solidFill>
                <a:latin typeface="Abril Fatface"/>
                <a:ea typeface="Arial"/>
              </a:rPr>
              <a:t>1</a:t>
            </a:r>
            <a:endParaRPr b="0" lang="en-IN" sz="1400" spc="-1" strike="noStrike">
              <a:ln w="0">
                <a:noFill/>
              </a:ln>
              <a:solidFill>
                <a:srgbClr val="00bfc9"/>
              </a:solidFill>
              <a:latin typeface="Arial"/>
            </a:endParaRPr>
          </a:p>
        </p:txBody>
      </p:sp>
      <p:sp>
        <p:nvSpPr>
          <p:cNvPr id="19" name="Google Shape;29;p2"/>
          <p:cNvSpPr txBox="1"/>
          <p:nvPr/>
        </p:nvSpPr>
        <p:spPr>
          <a:xfrm>
            <a:off x="8637120" y="2924280"/>
            <a:ext cx="815040" cy="110448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ffff"/>
                </a:solidFill>
                <a:latin typeface="Montserrat"/>
                <a:ea typeface="Arial"/>
              </a:rPr>
              <a:t>8</a:t>
            </a:r>
            <a:endParaRPr b="0" lang="en-IN" sz="1400" spc="-1" strike="noStrike">
              <a:ln w="0">
                <a:noFill/>
              </a:ln>
              <a:solidFill>
                <a:srgbClr val="00ffff"/>
              </a:solidFill>
              <a:latin typeface="Arial"/>
            </a:endParaRPr>
          </a:p>
        </p:txBody>
      </p:sp>
      <p:sp>
        <p:nvSpPr>
          <p:cNvPr id="20" name="Google Shape;30;p2"/>
          <p:cNvSpPr/>
          <p:nvPr/>
        </p:nvSpPr>
        <p:spPr>
          <a:xfrm rot="16200000">
            <a:off x="6840000" y="4569480"/>
            <a:ext cx="415080" cy="326880"/>
          </a:xfrm>
          <a:prstGeom prst="rightArrow">
            <a:avLst>
              <a:gd name="adj1" fmla="val 50000"/>
              <a:gd name="adj2" fmla="val 50000"/>
            </a:avLst>
          </a:prstGeom>
          <a:noFill/>
          <a:ln w="9525">
            <a:solidFill>
              <a:srgbClr val="007074"/>
            </a:solidFill>
            <a:round/>
          </a:ln>
        </p:spPr>
        <p:style>
          <a:lnRef idx="0"/>
          <a:fillRef idx="0"/>
          <a:effectRef idx="0"/>
          <a:fontRef idx="minor"/>
        </p:style>
      </p:sp>
      <p:sp>
        <p:nvSpPr>
          <p:cNvPr id="21" name="Google Shape;31;p2"/>
          <p:cNvSpPr/>
          <p:nvPr/>
        </p:nvSpPr>
        <p:spPr>
          <a:xfrm rot="5400000">
            <a:off x="6497640" y="-12240"/>
            <a:ext cx="587880" cy="405360"/>
          </a:xfrm>
          <a:prstGeom prst="rightArrow">
            <a:avLst>
              <a:gd name="adj1" fmla="val 50000"/>
              <a:gd name="adj2" fmla="val 50000"/>
            </a:avLst>
          </a:prstGeom>
          <a:noFill/>
          <a:ln w="9525">
            <a:solidFill>
              <a:srgbClr val="007074"/>
            </a:solidFill>
            <a:round/>
          </a:ln>
        </p:spPr>
        <p:style>
          <a:lnRef idx="0"/>
          <a:fillRef idx="0"/>
          <a:effectRef idx="0"/>
          <a:fontRef idx="minor"/>
        </p:style>
      </p:sp>
      <p:sp>
        <p:nvSpPr>
          <p:cNvPr id="22" name="Google Shape;32;p2"/>
          <p:cNvSpPr txBox="1"/>
          <p:nvPr/>
        </p:nvSpPr>
        <p:spPr>
          <a:xfrm>
            <a:off x="8208360" y="3375360"/>
            <a:ext cx="217080" cy="30816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2</a:t>
            </a:r>
            <a:endParaRPr b="0" lang="en-IN" sz="1400" spc="-1" strike="noStrike">
              <a:ln w="0">
                <a:noFill/>
              </a:ln>
              <a:solidFill>
                <a:srgbClr val="6aa84f"/>
              </a:solidFill>
              <a:latin typeface="Arial"/>
            </a:endParaRPr>
          </a:p>
        </p:txBody>
      </p:sp>
      <p:sp>
        <p:nvSpPr>
          <p:cNvPr id="23" name="Google Shape;33;p2"/>
          <p:cNvSpPr txBox="1"/>
          <p:nvPr/>
        </p:nvSpPr>
        <p:spPr>
          <a:xfrm>
            <a:off x="8013960" y="659160"/>
            <a:ext cx="257040" cy="30708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6aa84f"/>
                </a:solidFill>
                <a:latin typeface="Abril Fatface"/>
                <a:ea typeface="Arial"/>
              </a:rPr>
              <a:t>0</a:t>
            </a:r>
            <a:endParaRPr b="0" lang="en-IN" sz="1400" spc="-1" strike="noStrike">
              <a:ln w="0">
                <a:noFill/>
              </a:ln>
              <a:solidFill>
                <a:srgbClr val="6aa84f"/>
              </a:solidFill>
              <a:latin typeface="Arial"/>
            </a:endParaRPr>
          </a:p>
        </p:txBody>
      </p:sp>
      <p:sp>
        <p:nvSpPr>
          <p:cNvPr id="24" name="Google Shape;34;p2"/>
          <p:cNvSpPr txBox="1"/>
          <p:nvPr/>
        </p:nvSpPr>
        <p:spPr>
          <a:xfrm>
            <a:off x="7828560" y="4163760"/>
            <a:ext cx="204840" cy="21168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a:t>
            </a:r>
            <a:endParaRPr b="0" lang="en-IN" sz="1400" spc="-1" strike="noStrike">
              <a:ln w="0">
                <a:noFill/>
              </a:ln>
              <a:solidFill>
                <a:srgbClr val="6aa84f"/>
              </a:solidFill>
              <a:latin typeface="Arial"/>
            </a:endParaRPr>
          </a:p>
        </p:txBody>
      </p:sp>
      <p:sp>
        <p:nvSpPr>
          <p:cNvPr id="25" name="Google Shape;35;p2"/>
          <p:cNvSpPr txBox="1"/>
          <p:nvPr/>
        </p:nvSpPr>
        <p:spPr>
          <a:xfrm>
            <a:off x="8003520" y="1292760"/>
            <a:ext cx="171000" cy="2095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ffff"/>
                </a:solidFill>
                <a:latin typeface="Abril Fatface"/>
                <a:ea typeface="Arial"/>
              </a:rPr>
              <a:t>4</a:t>
            </a:r>
            <a:endParaRPr b="0" lang="en-IN" sz="1400" spc="-1" strike="noStrike">
              <a:ln w="0">
                <a:noFill/>
              </a:ln>
              <a:solidFill>
                <a:srgbClr val="00ffff"/>
              </a:solidFill>
              <a:latin typeface="Arial"/>
            </a:endParaRPr>
          </a:p>
        </p:txBody>
      </p:sp>
      <p:sp>
        <p:nvSpPr>
          <p:cNvPr id="26" name="Google Shape;36;p2"/>
          <p:cNvSpPr txBox="1"/>
          <p:nvPr/>
        </p:nvSpPr>
        <p:spPr>
          <a:xfrm>
            <a:off x="7939440" y="-95400"/>
            <a:ext cx="474480" cy="6595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ffff"/>
                </a:solidFill>
                <a:latin typeface="Montserrat"/>
                <a:ea typeface="Arial"/>
              </a:rPr>
              <a:t>6</a:t>
            </a:r>
            <a:endParaRPr b="0" lang="en-IN" sz="1400" spc="-1" strike="noStrike">
              <a:ln w="0">
                <a:noFill/>
              </a:ln>
              <a:solidFill>
                <a:srgbClr val="00ffff"/>
              </a:solidFill>
              <a:latin typeface="Arial"/>
            </a:endParaRPr>
          </a:p>
        </p:txBody>
      </p:sp>
      <p:sp>
        <p:nvSpPr>
          <p:cNvPr id="27" name="Google Shape;37;p2"/>
          <p:cNvSpPr txBox="1"/>
          <p:nvPr/>
        </p:nvSpPr>
        <p:spPr>
          <a:xfrm>
            <a:off x="7709400" y="156240"/>
            <a:ext cx="62280" cy="15624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1</a:t>
            </a:r>
            <a:endParaRPr b="0" lang="en-IN" sz="1400" spc="-1" strike="noStrike">
              <a:ln w="0">
                <a:noFill/>
              </a:ln>
              <a:solidFill>
                <a:srgbClr val="6aa84f"/>
              </a:solidFill>
              <a:latin typeface="Arial"/>
            </a:endParaRPr>
          </a:p>
        </p:txBody>
      </p:sp>
      <p:sp>
        <p:nvSpPr>
          <p:cNvPr id="28" name="Google Shape;38;p2"/>
          <p:cNvSpPr txBox="1"/>
          <p:nvPr/>
        </p:nvSpPr>
        <p:spPr>
          <a:xfrm>
            <a:off x="9018000" y="4284720"/>
            <a:ext cx="119520" cy="1645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4</a:t>
            </a:r>
            <a:endParaRPr b="0" lang="en-IN" sz="1400" spc="-1" strike="noStrike">
              <a:ln w="0">
                <a:noFill/>
              </a:ln>
              <a:solidFill>
                <a:srgbClr val="6aa84f"/>
              </a:solidFill>
              <a:latin typeface="Arial"/>
            </a:endParaRPr>
          </a:p>
        </p:txBody>
      </p:sp>
      <p:sp>
        <p:nvSpPr>
          <p:cNvPr id="29" name="Google Shape;39;p2"/>
          <p:cNvSpPr txBox="1"/>
          <p:nvPr/>
        </p:nvSpPr>
        <p:spPr>
          <a:xfrm>
            <a:off x="8736480" y="68760"/>
            <a:ext cx="171000" cy="24984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6aa84f"/>
                </a:solidFill>
                <a:latin typeface="Abril Fatface"/>
                <a:ea typeface="Arial"/>
              </a:rPr>
              <a:t>5</a:t>
            </a:r>
            <a:endParaRPr b="0" lang="en-IN" sz="1400" spc="-1" strike="noStrike">
              <a:ln w="0">
                <a:noFill/>
              </a:ln>
              <a:solidFill>
                <a:srgbClr val="6aa84f"/>
              </a:solidFill>
              <a:latin typeface="Arial"/>
            </a:endParaRPr>
          </a:p>
        </p:txBody>
      </p:sp>
      <p:sp>
        <p:nvSpPr>
          <p:cNvPr id="30" name="Google Shape;40;p2"/>
          <p:cNvSpPr txBox="1"/>
          <p:nvPr/>
        </p:nvSpPr>
        <p:spPr>
          <a:xfrm>
            <a:off x="9054000" y="1122480"/>
            <a:ext cx="171000" cy="2203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6aa84f"/>
                </a:solidFill>
                <a:latin typeface="Abril Fatface"/>
                <a:ea typeface="Arial"/>
              </a:rPr>
              <a:t>8</a:t>
            </a:r>
            <a:endParaRPr b="0" lang="en-IN" sz="1400" spc="-1" strike="noStrike">
              <a:ln w="0">
                <a:noFill/>
              </a:ln>
              <a:solidFill>
                <a:srgbClr val="6aa84f"/>
              </a:solidFill>
              <a:latin typeface="Arial"/>
            </a:endParaRPr>
          </a:p>
        </p:txBody>
      </p:sp>
      <p:sp>
        <p:nvSpPr>
          <p:cNvPr id="31" name="Google Shape;42;p2"/>
          <p:cNvSpPr txBox="1"/>
          <p:nvPr/>
        </p:nvSpPr>
        <p:spPr>
          <a:xfrm>
            <a:off x="240840" y="-249840"/>
            <a:ext cx="1323360" cy="183708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bfc9"/>
                </a:solidFill>
                <a:latin typeface="Montserrat"/>
                <a:ea typeface="Arial"/>
              </a:rPr>
              <a:t>6</a:t>
            </a:r>
            <a:endParaRPr b="0" lang="en-IN" sz="1400" spc="-1" strike="noStrike">
              <a:ln w="0">
                <a:noFill/>
              </a:ln>
              <a:solidFill>
                <a:srgbClr val="00bfc9"/>
              </a:solidFill>
              <a:latin typeface="Arial"/>
            </a:endParaRPr>
          </a:p>
        </p:txBody>
      </p:sp>
      <p:sp>
        <p:nvSpPr>
          <p:cNvPr id="32" name="Google Shape;43;p2"/>
          <p:cNvSpPr txBox="1"/>
          <p:nvPr/>
        </p:nvSpPr>
        <p:spPr>
          <a:xfrm>
            <a:off x="1462680" y="359640"/>
            <a:ext cx="682200" cy="8341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bfc9"/>
                </a:solidFill>
                <a:latin typeface="Abril Fatface"/>
                <a:ea typeface="Arial"/>
              </a:rPr>
              <a:t>4</a:t>
            </a:r>
            <a:endParaRPr b="0" lang="en-IN" sz="1400" spc="-1" strike="noStrike">
              <a:ln w="0">
                <a:noFill/>
              </a:ln>
              <a:solidFill>
                <a:srgbClr val="00bfc9"/>
              </a:solidFill>
              <a:latin typeface="Arial"/>
            </a:endParaRPr>
          </a:p>
        </p:txBody>
      </p:sp>
      <p:sp>
        <p:nvSpPr>
          <p:cNvPr id="33" name="Google Shape;44;p2"/>
          <p:cNvSpPr txBox="1"/>
          <p:nvPr/>
        </p:nvSpPr>
        <p:spPr>
          <a:xfrm>
            <a:off x="-145800" y="1499400"/>
            <a:ext cx="543960" cy="8136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ffff"/>
                </a:solidFill>
                <a:latin typeface="Montserrat"/>
                <a:ea typeface="Arial"/>
              </a:rPr>
              <a:t>$</a:t>
            </a:r>
            <a:endParaRPr b="0" lang="en-IN" sz="1400" spc="-1" strike="noStrike">
              <a:ln w="0">
                <a:noFill/>
              </a:ln>
              <a:solidFill>
                <a:srgbClr val="00ffff"/>
              </a:solidFill>
              <a:latin typeface="Arial"/>
            </a:endParaRPr>
          </a:p>
        </p:txBody>
      </p:sp>
      <p:sp>
        <p:nvSpPr>
          <p:cNvPr id="34" name="Google Shape;45;p2"/>
          <p:cNvSpPr txBox="1"/>
          <p:nvPr/>
        </p:nvSpPr>
        <p:spPr>
          <a:xfrm>
            <a:off x="468720" y="3330720"/>
            <a:ext cx="594360" cy="7099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ffff"/>
                </a:solidFill>
                <a:latin typeface="Abril Fatface"/>
                <a:ea typeface="Arial"/>
              </a:rPr>
              <a:t>0</a:t>
            </a:r>
            <a:endParaRPr b="0" lang="en-IN" sz="1400" spc="-1" strike="noStrike">
              <a:ln w="0">
                <a:noFill/>
              </a:ln>
              <a:solidFill>
                <a:srgbClr val="00ffff"/>
              </a:solidFill>
              <a:latin typeface="Arial"/>
            </a:endParaRPr>
          </a:p>
        </p:txBody>
      </p:sp>
      <p:sp>
        <p:nvSpPr>
          <p:cNvPr id="35" name="Google Shape;46;p2"/>
          <p:cNvSpPr txBox="1"/>
          <p:nvPr/>
        </p:nvSpPr>
        <p:spPr>
          <a:xfrm>
            <a:off x="2715840" y="4728600"/>
            <a:ext cx="421200" cy="54144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bfc9"/>
                </a:solidFill>
                <a:latin typeface="Abril Fatface"/>
                <a:ea typeface="Arial"/>
              </a:rPr>
              <a:t>8</a:t>
            </a:r>
            <a:endParaRPr b="0" lang="en-IN" sz="1400" spc="-1" strike="noStrike">
              <a:ln w="0">
                <a:noFill/>
              </a:ln>
              <a:solidFill>
                <a:srgbClr val="00bfc9"/>
              </a:solidFill>
              <a:latin typeface="Arial"/>
            </a:endParaRPr>
          </a:p>
        </p:txBody>
      </p:sp>
      <p:sp>
        <p:nvSpPr>
          <p:cNvPr id="36" name="Google Shape;47;p2"/>
          <p:cNvSpPr txBox="1"/>
          <p:nvPr/>
        </p:nvSpPr>
        <p:spPr>
          <a:xfrm>
            <a:off x="857160" y="4218120"/>
            <a:ext cx="946440" cy="101556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bfc9"/>
                </a:solidFill>
                <a:latin typeface="Montserrat"/>
                <a:ea typeface="Arial"/>
              </a:rPr>
              <a:t>€</a:t>
            </a:r>
            <a:endParaRPr b="0" lang="en-IN" sz="1400" spc="-1" strike="noStrike">
              <a:ln w="0">
                <a:noFill/>
              </a:ln>
              <a:solidFill>
                <a:srgbClr val="00bfc9"/>
              </a:solidFill>
              <a:latin typeface="Arial"/>
            </a:endParaRPr>
          </a:p>
        </p:txBody>
      </p:sp>
      <p:sp>
        <p:nvSpPr>
          <p:cNvPr id="37" name="Google Shape;48;p2"/>
          <p:cNvSpPr txBox="1"/>
          <p:nvPr/>
        </p:nvSpPr>
        <p:spPr>
          <a:xfrm>
            <a:off x="6477120" y="659160"/>
            <a:ext cx="374040" cy="4165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ffff"/>
                </a:solidFill>
                <a:latin typeface="Abril Fatface"/>
                <a:ea typeface="Arial"/>
              </a:rPr>
              <a:t>¥</a:t>
            </a:r>
            <a:endParaRPr b="0" lang="en-IN" sz="1400" spc="-1" strike="noStrike">
              <a:ln w="0">
                <a:noFill/>
              </a:ln>
              <a:solidFill>
                <a:srgbClr val="00ffff"/>
              </a:solidFill>
              <a:latin typeface="Arial"/>
            </a:endParaRPr>
          </a:p>
        </p:txBody>
      </p:sp>
      <p:sp>
        <p:nvSpPr>
          <p:cNvPr id="38" name="Google Shape;49;p2"/>
          <p:cNvSpPr txBox="1"/>
          <p:nvPr/>
        </p:nvSpPr>
        <p:spPr>
          <a:xfrm>
            <a:off x="2001240" y="4048200"/>
            <a:ext cx="338400" cy="4950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bfc9"/>
                </a:solidFill>
                <a:latin typeface="Abril Fatface"/>
                <a:ea typeface="Arial"/>
              </a:rPr>
              <a:t>2</a:t>
            </a:r>
            <a:endParaRPr b="0" lang="en-IN" sz="1400" spc="-1" strike="noStrike">
              <a:ln w="0">
                <a:noFill/>
              </a:ln>
              <a:solidFill>
                <a:srgbClr val="00bfc9"/>
              </a:solidFill>
              <a:latin typeface="Arial"/>
            </a:endParaRPr>
          </a:p>
        </p:txBody>
      </p:sp>
      <p:sp>
        <p:nvSpPr>
          <p:cNvPr id="39" name="Google Shape;50;p2"/>
          <p:cNvSpPr txBox="1"/>
          <p:nvPr/>
        </p:nvSpPr>
        <p:spPr>
          <a:xfrm>
            <a:off x="-202680" y="3641400"/>
            <a:ext cx="862200" cy="11970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ffff"/>
                </a:solidFill>
                <a:latin typeface="Montserrat"/>
                <a:ea typeface="Arial"/>
              </a:rPr>
              <a:t>9</a:t>
            </a:r>
            <a:endParaRPr b="0" lang="en-IN" sz="1400" spc="-1" strike="noStrike">
              <a:ln w="0">
                <a:noFill/>
              </a:ln>
              <a:solidFill>
                <a:srgbClr val="00ffff"/>
              </a:solidFill>
              <a:latin typeface="Arial"/>
            </a:endParaRPr>
          </a:p>
        </p:txBody>
      </p:sp>
      <p:sp>
        <p:nvSpPr>
          <p:cNvPr id="40" name="Google Shape;51;p2"/>
          <p:cNvSpPr/>
          <p:nvPr/>
        </p:nvSpPr>
        <p:spPr>
          <a:xfrm rot="16200000">
            <a:off x="1953720" y="-61200"/>
            <a:ext cx="754560" cy="594000"/>
          </a:xfrm>
          <a:prstGeom prst="rightArrow">
            <a:avLst>
              <a:gd name="adj1" fmla="val 50000"/>
              <a:gd name="adj2" fmla="val 50000"/>
            </a:avLst>
          </a:prstGeom>
          <a:noFill/>
          <a:ln w="9525">
            <a:solidFill>
              <a:srgbClr val="007074"/>
            </a:solidFill>
            <a:round/>
          </a:ln>
        </p:spPr>
        <p:style>
          <a:lnRef idx="0"/>
          <a:fillRef idx="0"/>
          <a:effectRef idx="0"/>
          <a:fontRef idx="minor"/>
        </p:style>
      </p:sp>
      <p:sp>
        <p:nvSpPr>
          <p:cNvPr id="41" name="Google Shape;52;p2"/>
          <p:cNvSpPr/>
          <p:nvPr/>
        </p:nvSpPr>
        <p:spPr>
          <a:xfrm rot="5400000">
            <a:off x="2310840" y="4286520"/>
            <a:ext cx="744840" cy="513360"/>
          </a:xfrm>
          <a:prstGeom prst="rightArrow">
            <a:avLst>
              <a:gd name="adj1" fmla="val 50000"/>
              <a:gd name="adj2" fmla="val 50000"/>
            </a:avLst>
          </a:prstGeom>
          <a:noFill/>
          <a:ln w="9525">
            <a:solidFill>
              <a:srgbClr val="007074"/>
            </a:solidFill>
            <a:round/>
          </a:ln>
        </p:spPr>
        <p:style>
          <a:lnRef idx="0"/>
          <a:fillRef idx="0"/>
          <a:effectRef idx="0"/>
          <a:fontRef idx="minor"/>
        </p:style>
      </p:sp>
      <p:sp>
        <p:nvSpPr>
          <p:cNvPr id="42" name="Google Shape;53;p2"/>
          <p:cNvSpPr txBox="1"/>
          <p:nvPr/>
        </p:nvSpPr>
        <p:spPr>
          <a:xfrm>
            <a:off x="909360" y="3809160"/>
            <a:ext cx="232920" cy="33048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3</a:t>
            </a:r>
            <a:endParaRPr b="0" lang="en-IN" sz="1400" spc="-1" strike="noStrike">
              <a:ln w="0">
                <a:noFill/>
              </a:ln>
              <a:solidFill>
                <a:srgbClr val="6aa84f"/>
              </a:solidFill>
              <a:latin typeface="Arial"/>
            </a:endParaRPr>
          </a:p>
        </p:txBody>
      </p:sp>
      <p:sp>
        <p:nvSpPr>
          <p:cNvPr id="43" name="Google Shape;54;p2"/>
          <p:cNvSpPr txBox="1"/>
          <p:nvPr/>
        </p:nvSpPr>
        <p:spPr>
          <a:xfrm>
            <a:off x="180360" y="977400"/>
            <a:ext cx="177120" cy="3283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6aa84f"/>
                </a:solidFill>
                <a:latin typeface="Abril Fatface"/>
                <a:ea typeface="Arial"/>
              </a:rPr>
              <a:t>1</a:t>
            </a:r>
            <a:endParaRPr b="0" lang="en-IN" sz="1400" spc="-1" strike="noStrike">
              <a:ln w="0">
                <a:noFill/>
              </a:ln>
              <a:solidFill>
                <a:srgbClr val="6aa84f"/>
              </a:solidFill>
              <a:latin typeface="Arial"/>
            </a:endParaRPr>
          </a:p>
        </p:txBody>
      </p:sp>
      <p:sp>
        <p:nvSpPr>
          <p:cNvPr id="44" name="Google Shape;55;p2"/>
          <p:cNvSpPr txBox="1"/>
          <p:nvPr/>
        </p:nvSpPr>
        <p:spPr>
          <a:xfrm>
            <a:off x="2001240" y="4738680"/>
            <a:ext cx="170640" cy="24336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a:t>
            </a:r>
            <a:endParaRPr b="0" lang="en-IN" sz="1400" spc="-1" strike="noStrike">
              <a:ln w="0">
                <a:noFill/>
              </a:ln>
              <a:solidFill>
                <a:srgbClr val="6aa84f"/>
              </a:solidFill>
              <a:latin typeface="Arial"/>
            </a:endParaRPr>
          </a:p>
        </p:txBody>
      </p:sp>
      <p:sp>
        <p:nvSpPr>
          <p:cNvPr id="45" name="Google Shape;56;p2"/>
          <p:cNvSpPr txBox="1"/>
          <p:nvPr/>
        </p:nvSpPr>
        <p:spPr>
          <a:xfrm>
            <a:off x="3322800" y="4742280"/>
            <a:ext cx="161640" cy="2358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ffff"/>
                </a:solidFill>
                <a:latin typeface="Abril Fatface"/>
                <a:ea typeface="Arial"/>
              </a:rPr>
              <a:t>5</a:t>
            </a:r>
            <a:endParaRPr b="0" lang="en-IN" sz="1400" spc="-1" strike="noStrike">
              <a:ln w="0">
                <a:noFill/>
              </a:ln>
              <a:solidFill>
                <a:srgbClr val="00ffff"/>
              </a:solidFill>
              <a:latin typeface="Arial"/>
            </a:endParaRPr>
          </a:p>
        </p:txBody>
      </p:sp>
      <p:sp>
        <p:nvSpPr>
          <p:cNvPr id="46" name="Google Shape;57;p2"/>
          <p:cNvSpPr txBox="1"/>
          <p:nvPr/>
        </p:nvSpPr>
        <p:spPr>
          <a:xfrm>
            <a:off x="2629800" y="359640"/>
            <a:ext cx="460080" cy="63756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ffff"/>
                </a:solidFill>
                <a:latin typeface="Montserrat"/>
                <a:ea typeface="Arial"/>
              </a:rPr>
              <a:t>7</a:t>
            </a:r>
            <a:endParaRPr b="0" lang="en-IN" sz="1400" spc="-1" strike="noStrike">
              <a:ln w="0">
                <a:noFill/>
              </a:ln>
              <a:solidFill>
                <a:srgbClr val="00ffff"/>
              </a:solidFill>
              <a:latin typeface="Arial"/>
            </a:endParaRPr>
          </a:p>
        </p:txBody>
      </p:sp>
      <p:sp>
        <p:nvSpPr>
          <p:cNvPr id="47" name="Google Shape;58;p2"/>
          <p:cNvSpPr txBox="1"/>
          <p:nvPr/>
        </p:nvSpPr>
        <p:spPr>
          <a:xfrm>
            <a:off x="65160" y="101160"/>
            <a:ext cx="122040" cy="1735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2</a:t>
            </a:r>
            <a:endParaRPr b="0" lang="en-IN" sz="1400" spc="-1" strike="noStrike">
              <a:ln w="0">
                <a:noFill/>
              </a:ln>
              <a:solidFill>
                <a:srgbClr val="6aa84f"/>
              </a:solidFill>
              <a:latin typeface="Arial"/>
            </a:endParaRPr>
          </a:p>
        </p:txBody>
      </p:sp>
      <p:sp>
        <p:nvSpPr>
          <p:cNvPr id="48" name="Google Shape;59;p2"/>
          <p:cNvSpPr txBox="1"/>
          <p:nvPr/>
        </p:nvSpPr>
        <p:spPr>
          <a:xfrm>
            <a:off x="575640" y="4770000"/>
            <a:ext cx="127080" cy="1807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5</a:t>
            </a:r>
            <a:endParaRPr b="0" lang="en-IN" sz="1400" spc="-1" strike="noStrike">
              <a:ln w="0">
                <a:noFill/>
              </a:ln>
              <a:solidFill>
                <a:srgbClr val="6aa84f"/>
              </a:solidFill>
              <a:latin typeface="Arial"/>
            </a:endParaRPr>
          </a:p>
        </p:txBody>
      </p:sp>
      <p:sp>
        <p:nvSpPr>
          <p:cNvPr id="49" name="Google Shape;60;p2"/>
          <p:cNvSpPr txBox="1"/>
          <p:nvPr/>
        </p:nvSpPr>
        <p:spPr>
          <a:xfrm>
            <a:off x="735840" y="1757880"/>
            <a:ext cx="210960" cy="27144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6aa84f"/>
                </a:solidFill>
                <a:latin typeface="Abril Fatface"/>
                <a:ea typeface="Arial"/>
              </a:rPr>
              <a:t>6</a:t>
            </a:r>
            <a:endParaRPr b="0" lang="en-IN" sz="1400" spc="-1" strike="noStrike">
              <a:ln w="0">
                <a:noFill/>
              </a:ln>
              <a:solidFill>
                <a:srgbClr val="6aa84f"/>
              </a:solidFill>
              <a:latin typeface="Arial"/>
            </a:endParaRPr>
          </a:p>
        </p:txBody>
      </p:sp>
      <p:sp>
        <p:nvSpPr>
          <p:cNvPr id="50" name="Google Shape;61;p2"/>
          <p:cNvSpPr txBox="1"/>
          <p:nvPr/>
        </p:nvSpPr>
        <p:spPr>
          <a:xfrm>
            <a:off x="1617480" y="68400"/>
            <a:ext cx="185400" cy="23904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6aa84f"/>
                </a:solidFill>
                <a:latin typeface="Abril Fatface"/>
                <a:ea typeface="Arial"/>
              </a:rPr>
              <a:t>9</a:t>
            </a:r>
            <a:endParaRPr b="0" lang="en-IN" sz="1400" spc="-1" strike="noStrike">
              <a:ln w="0">
                <a:noFill/>
              </a:ln>
              <a:solidFill>
                <a:srgbClr val="6aa84f"/>
              </a:solidFill>
              <a:latin typeface="Arial"/>
            </a:endParaRPr>
          </a:p>
        </p:txBody>
      </p:sp>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5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4046"/>
        </a:solidFill>
      </p:bgPr>
    </p:bg>
    <p:spTree>
      <p:nvGrpSpPr>
        <p:cNvPr id="1" name=""/>
        <p:cNvGrpSpPr/>
        <p:nvPr/>
      </p:nvGrpSpPr>
      <p:grpSpPr>
        <a:xfrm>
          <a:off x="0" y="0"/>
          <a:ext cx="0" cy="0"/>
          <a:chOff x="0" y="0"/>
          <a:chExt cx="0" cy="0"/>
        </a:xfrm>
      </p:grpSpPr>
      <p:grpSp>
        <p:nvGrpSpPr>
          <p:cNvPr id="89" name="Google Shape;6;p1"/>
          <p:cNvGrpSpPr/>
          <p:nvPr/>
        </p:nvGrpSpPr>
        <p:grpSpPr>
          <a:xfrm>
            <a:off x="825840" y="-720"/>
            <a:ext cx="7486560" cy="5143320"/>
            <a:chOff x="825840" y="-720"/>
            <a:chExt cx="7486560" cy="5143320"/>
          </a:xfrm>
        </p:grpSpPr>
        <p:sp>
          <p:nvSpPr>
            <p:cNvPr id="90" name="Google Shape;7;p1"/>
            <p:cNvSpPr/>
            <p:nvPr/>
          </p:nvSpPr>
          <p:spPr>
            <a:xfrm>
              <a:off x="82584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91" name="Google Shape;8;p1"/>
            <p:cNvSpPr/>
            <p:nvPr/>
          </p:nvSpPr>
          <p:spPr>
            <a:xfrm>
              <a:off x="165780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92" name="Google Shape;9;p1"/>
            <p:cNvSpPr/>
            <p:nvPr/>
          </p:nvSpPr>
          <p:spPr>
            <a:xfrm>
              <a:off x="248940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93" name="Google Shape;10;p1"/>
            <p:cNvSpPr/>
            <p:nvPr/>
          </p:nvSpPr>
          <p:spPr>
            <a:xfrm>
              <a:off x="831204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94" name="Google Shape;11;p1"/>
            <p:cNvSpPr/>
            <p:nvPr/>
          </p:nvSpPr>
          <p:spPr>
            <a:xfrm>
              <a:off x="748044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95" name="Google Shape;12;p1"/>
            <p:cNvSpPr/>
            <p:nvPr/>
          </p:nvSpPr>
          <p:spPr>
            <a:xfrm>
              <a:off x="664848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96" name="Google Shape;13;p1"/>
            <p:cNvSpPr/>
            <p:nvPr/>
          </p:nvSpPr>
          <p:spPr>
            <a:xfrm>
              <a:off x="581688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97" name="Google Shape;14;p1"/>
            <p:cNvSpPr/>
            <p:nvPr/>
          </p:nvSpPr>
          <p:spPr>
            <a:xfrm>
              <a:off x="498492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98" name="Google Shape;15;p1"/>
            <p:cNvSpPr/>
            <p:nvPr/>
          </p:nvSpPr>
          <p:spPr>
            <a:xfrm>
              <a:off x="415296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99" name="Google Shape;16;p1"/>
            <p:cNvSpPr/>
            <p:nvPr/>
          </p:nvSpPr>
          <p:spPr>
            <a:xfrm>
              <a:off x="332136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grpSp>
      <p:sp>
        <p:nvSpPr>
          <p:cNvPr id="100" name="Google Shape;133;p6"/>
          <p:cNvSpPr txBox="1"/>
          <p:nvPr/>
        </p:nvSpPr>
        <p:spPr>
          <a:xfrm>
            <a:off x="7123320" y="2945160"/>
            <a:ext cx="1602720" cy="22716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bfc9"/>
                </a:solidFill>
                <a:latin typeface="Montserrat"/>
                <a:ea typeface="Arial"/>
              </a:rPr>
              <a:t>5</a:t>
            </a:r>
            <a:endParaRPr b="0" lang="en-IN" sz="1400" spc="-1" strike="noStrike">
              <a:ln w="0">
                <a:noFill/>
              </a:ln>
              <a:solidFill>
                <a:srgbClr val="00bfc9"/>
              </a:solidFill>
              <a:latin typeface="Arial"/>
            </a:endParaRPr>
          </a:p>
        </p:txBody>
      </p:sp>
      <p:sp>
        <p:nvSpPr>
          <p:cNvPr id="101" name="Google Shape;134;p6"/>
          <p:cNvSpPr txBox="1"/>
          <p:nvPr/>
        </p:nvSpPr>
        <p:spPr>
          <a:xfrm>
            <a:off x="8411400" y="1666440"/>
            <a:ext cx="772560" cy="108648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bfc9"/>
                </a:solidFill>
                <a:latin typeface="Abril Fatface"/>
                <a:ea typeface="Arial"/>
              </a:rPr>
              <a:t>3</a:t>
            </a:r>
            <a:endParaRPr b="0" lang="en-IN" sz="1400" spc="-1" strike="noStrike">
              <a:ln w="0">
                <a:noFill/>
              </a:ln>
              <a:solidFill>
                <a:srgbClr val="00bfc9"/>
              </a:solidFill>
              <a:latin typeface="Arial"/>
            </a:endParaRPr>
          </a:p>
        </p:txBody>
      </p:sp>
      <p:sp>
        <p:nvSpPr>
          <p:cNvPr id="102" name="Google Shape;135;p6"/>
          <p:cNvSpPr txBox="1"/>
          <p:nvPr/>
        </p:nvSpPr>
        <p:spPr>
          <a:xfrm>
            <a:off x="6567120" y="2997720"/>
            <a:ext cx="842400" cy="9036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ffff"/>
                </a:solidFill>
                <a:latin typeface="Montserrat"/>
                <a:ea typeface="Arial"/>
              </a:rPr>
              <a:t>€</a:t>
            </a:r>
            <a:endParaRPr b="0" lang="en-IN" sz="1400" spc="-1" strike="noStrike">
              <a:ln w="0">
                <a:noFill/>
              </a:ln>
              <a:solidFill>
                <a:srgbClr val="00ffff"/>
              </a:solidFill>
              <a:latin typeface="Arial"/>
            </a:endParaRPr>
          </a:p>
        </p:txBody>
      </p:sp>
      <p:sp>
        <p:nvSpPr>
          <p:cNvPr id="103" name="Google Shape;136;p6"/>
          <p:cNvSpPr txBox="1"/>
          <p:nvPr/>
        </p:nvSpPr>
        <p:spPr>
          <a:xfrm>
            <a:off x="7702560" y="944640"/>
            <a:ext cx="690120" cy="88776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ffff"/>
                </a:solidFill>
                <a:latin typeface="Abril Fatface"/>
                <a:ea typeface="Arial"/>
              </a:rPr>
              <a:t>9</a:t>
            </a:r>
            <a:endParaRPr b="0" lang="en-IN" sz="1400" spc="-1" strike="noStrike">
              <a:ln w="0">
                <a:noFill/>
              </a:ln>
              <a:solidFill>
                <a:srgbClr val="00ffff"/>
              </a:solidFill>
              <a:latin typeface="Arial"/>
            </a:endParaRPr>
          </a:p>
        </p:txBody>
      </p:sp>
      <p:sp>
        <p:nvSpPr>
          <p:cNvPr id="104" name="Google Shape;137;p6"/>
          <p:cNvSpPr txBox="1"/>
          <p:nvPr/>
        </p:nvSpPr>
        <p:spPr>
          <a:xfrm>
            <a:off x="8482680" y="3571560"/>
            <a:ext cx="430560" cy="6667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bfc9"/>
                </a:solidFill>
                <a:latin typeface="Abril Fatface"/>
                <a:ea typeface="Arial"/>
              </a:rPr>
              <a:t>7</a:t>
            </a:r>
            <a:endParaRPr b="0" lang="en-IN" sz="1400" spc="-1" strike="noStrike">
              <a:ln w="0">
                <a:noFill/>
              </a:ln>
              <a:solidFill>
                <a:srgbClr val="00bfc9"/>
              </a:solidFill>
              <a:latin typeface="Arial"/>
            </a:endParaRPr>
          </a:p>
        </p:txBody>
      </p:sp>
      <p:sp>
        <p:nvSpPr>
          <p:cNvPr id="105" name="Google Shape;138;p6"/>
          <p:cNvSpPr txBox="1"/>
          <p:nvPr/>
        </p:nvSpPr>
        <p:spPr>
          <a:xfrm>
            <a:off x="7956720" y="-147240"/>
            <a:ext cx="966960" cy="144504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bfc9"/>
                </a:solidFill>
                <a:latin typeface="Montserrat"/>
                <a:ea typeface="Arial"/>
              </a:rPr>
              <a:t>$</a:t>
            </a:r>
            <a:endParaRPr b="0" lang="en-IN" sz="1400" spc="-1" strike="noStrike">
              <a:ln w="0">
                <a:noFill/>
              </a:ln>
              <a:solidFill>
                <a:srgbClr val="00bfc9"/>
              </a:solidFill>
              <a:latin typeface="Arial"/>
            </a:endParaRPr>
          </a:p>
        </p:txBody>
      </p:sp>
      <p:sp>
        <p:nvSpPr>
          <p:cNvPr id="106" name="Google Shape;139;p6"/>
          <p:cNvSpPr txBox="1"/>
          <p:nvPr/>
        </p:nvSpPr>
        <p:spPr>
          <a:xfrm>
            <a:off x="7524720" y="-48600"/>
            <a:ext cx="430560" cy="5958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ffff"/>
                </a:solidFill>
                <a:latin typeface="Abril Fatface"/>
                <a:ea typeface="Arial"/>
              </a:rPr>
              <a:t>£</a:t>
            </a:r>
            <a:endParaRPr b="0" lang="en-IN" sz="1400" spc="-1" strike="noStrike">
              <a:ln w="0">
                <a:noFill/>
              </a:ln>
              <a:solidFill>
                <a:srgbClr val="00ffff"/>
              </a:solidFill>
              <a:latin typeface="Arial"/>
            </a:endParaRPr>
          </a:p>
        </p:txBody>
      </p:sp>
      <p:sp>
        <p:nvSpPr>
          <p:cNvPr id="107" name="Google Shape;140;p6"/>
          <p:cNvSpPr txBox="1"/>
          <p:nvPr/>
        </p:nvSpPr>
        <p:spPr>
          <a:xfrm>
            <a:off x="7153560" y="1200240"/>
            <a:ext cx="334080" cy="61884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bfc9"/>
                </a:solidFill>
                <a:latin typeface="Abril Fatface"/>
                <a:ea typeface="Arial"/>
              </a:rPr>
              <a:t>1</a:t>
            </a:r>
            <a:endParaRPr b="0" lang="en-IN" sz="1400" spc="-1" strike="noStrike">
              <a:ln w="0">
                <a:noFill/>
              </a:ln>
              <a:solidFill>
                <a:srgbClr val="00bfc9"/>
              </a:solidFill>
              <a:latin typeface="Arial"/>
            </a:endParaRPr>
          </a:p>
        </p:txBody>
      </p:sp>
      <p:sp>
        <p:nvSpPr>
          <p:cNvPr id="108" name="Google Shape;141;p6"/>
          <p:cNvSpPr txBox="1"/>
          <p:nvPr/>
        </p:nvSpPr>
        <p:spPr>
          <a:xfrm>
            <a:off x="7524720" y="1712880"/>
            <a:ext cx="1104480" cy="149616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ffff"/>
                </a:solidFill>
                <a:latin typeface="Montserrat"/>
                <a:ea typeface="Arial"/>
              </a:rPr>
              <a:t>8</a:t>
            </a:r>
            <a:endParaRPr b="0" lang="en-IN" sz="1400" spc="-1" strike="noStrike">
              <a:ln w="0">
                <a:noFill/>
              </a:ln>
              <a:solidFill>
                <a:srgbClr val="00ffff"/>
              </a:solidFill>
              <a:latin typeface="Arial"/>
            </a:endParaRPr>
          </a:p>
        </p:txBody>
      </p:sp>
      <p:sp>
        <p:nvSpPr>
          <p:cNvPr id="109" name="Google Shape;142;p6"/>
          <p:cNvSpPr/>
          <p:nvPr/>
        </p:nvSpPr>
        <p:spPr>
          <a:xfrm rot="16200000">
            <a:off x="7167600" y="895320"/>
            <a:ext cx="562680" cy="443160"/>
          </a:xfrm>
          <a:prstGeom prst="rightArrow">
            <a:avLst>
              <a:gd name="adj1" fmla="val 50000"/>
              <a:gd name="adj2" fmla="val 50000"/>
            </a:avLst>
          </a:prstGeom>
          <a:noFill/>
          <a:ln w="9525">
            <a:solidFill>
              <a:srgbClr val="007074"/>
            </a:solidFill>
            <a:round/>
          </a:ln>
        </p:spPr>
        <p:style>
          <a:lnRef idx="0"/>
          <a:fillRef idx="0"/>
          <a:effectRef idx="0"/>
          <a:fontRef idx="minor"/>
        </p:style>
      </p:sp>
      <p:sp>
        <p:nvSpPr>
          <p:cNvPr id="110" name="Google Shape;143;p6"/>
          <p:cNvSpPr/>
          <p:nvPr/>
        </p:nvSpPr>
        <p:spPr>
          <a:xfrm rot="5400000">
            <a:off x="8457840" y="4581000"/>
            <a:ext cx="483480" cy="333000"/>
          </a:xfrm>
          <a:prstGeom prst="rightArrow">
            <a:avLst>
              <a:gd name="adj1" fmla="val 50000"/>
              <a:gd name="adj2" fmla="val 50000"/>
            </a:avLst>
          </a:prstGeom>
          <a:noFill/>
          <a:ln w="9525">
            <a:solidFill>
              <a:srgbClr val="007074"/>
            </a:solidFill>
            <a:round/>
          </a:ln>
        </p:spPr>
        <p:style>
          <a:lnRef idx="0"/>
          <a:fillRef idx="0"/>
          <a:effectRef idx="0"/>
          <a:fontRef idx="minor"/>
        </p:style>
      </p:sp>
      <p:sp>
        <p:nvSpPr>
          <p:cNvPr id="111" name="Google Shape;144;p6"/>
          <p:cNvSpPr txBox="1"/>
          <p:nvPr/>
        </p:nvSpPr>
        <p:spPr>
          <a:xfrm>
            <a:off x="7301520" y="2427840"/>
            <a:ext cx="294480" cy="41796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2</a:t>
            </a:r>
            <a:endParaRPr b="0" lang="en-IN" sz="1400" spc="-1" strike="noStrike">
              <a:ln w="0">
                <a:noFill/>
              </a:ln>
              <a:solidFill>
                <a:srgbClr val="6aa84f"/>
              </a:solidFill>
              <a:latin typeface="Arial"/>
            </a:endParaRPr>
          </a:p>
        </p:txBody>
      </p:sp>
      <p:sp>
        <p:nvSpPr>
          <p:cNvPr id="112" name="Google Shape;145;p6"/>
          <p:cNvSpPr txBox="1"/>
          <p:nvPr/>
        </p:nvSpPr>
        <p:spPr>
          <a:xfrm>
            <a:off x="8668080" y="988920"/>
            <a:ext cx="352800" cy="4212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6aa84f"/>
                </a:solidFill>
                <a:latin typeface="Abril Fatface"/>
                <a:ea typeface="Arial"/>
              </a:rPr>
              <a:t>0</a:t>
            </a:r>
            <a:endParaRPr b="0" lang="en-IN" sz="1400" spc="-1" strike="noStrike">
              <a:ln w="0">
                <a:noFill/>
              </a:ln>
              <a:solidFill>
                <a:srgbClr val="6aa84f"/>
              </a:solidFill>
              <a:latin typeface="Arial"/>
            </a:endParaRPr>
          </a:p>
        </p:txBody>
      </p:sp>
      <p:sp>
        <p:nvSpPr>
          <p:cNvPr id="113" name="Google Shape;146;p6"/>
          <p:cNvSpPr txBox="1"/>
          <p:nvPr/>
        </p:nvSpPr>
        <p:spPr>
          <a:xfrm>
            <a:off x="8763840" y="3128040"/>
            <a:ext cx="277920" cy="28728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a:t>
            </a:r>
            <a:endParaRPr b="0" lang="en-IN" sz="1400" spc="-1" strike="noStrike">
              <a:ln w="0">
                <a:noFill/>
              </a:ln>
              <a:solidFill>
                <a:srgbClr val="6aa84f"/>
              </a:solidFill>
              <a:latin typeface="Arial"/>
            </a:endParaRPr>
          </a:p>
        </p:txBody>
      </p:sp>
      <p:sp>
        <p:nvSpPr>
          <p:cNvPr id="114" name="Google Shape;147;p6"/>
          <p:cNvSpPr txBox="1"/>
          <p:nvPr/>
        </p:nvSpPr>
        <p:spPr>
          <a:xfrm>
            <a:off x="7233480" y="1950840"/>
            <a:ext cx="235080" cy="28728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ffff"/>
                </a:solidFill>
                <a:latin typeface="Abril Fatface"/>
                <a:ea typeface="Arial"/>
              </a:rPr>
              <a:t>4</a:t>
            </a:r>
            <a:endParaRPr b="0" lang="en-IN" sz="1400" spc="-1" strike="noStrike">
              <a:ln w="0">
                <a:noFill/>
              </a:ln>
              <a:solidFill>
                <a:srgbClr val="00ffff"/>
              </a:solidFill>
              <a:latin typeface="Arial"/>
            </a:endParaRPr>
          </a:p>
        </p:txBody>
      </p:sp>
      <p:sp>
        <p:nvSpPr>
          <p:cNvPr id="115" name="Google Shape;148;p6"/>
          <p:cNvSpPr txBox="1"/>
          <p:nvPr/>
        </p:nvSpPr>
        <p:spPr>
          <a:xfrm>
            <a:off x="6811920" y="-87480"/>
            <a:ext cx="650520" cy="9036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ffff"/>
                </a:solidFill>
                <a:latin typeface="Montserrat"/>
                <a:ea typeface="Arial"/>
              </a:rPr>
              <a:t>6</a:t>
            </a:r>
            <a:endParaRPr b="0" lang="en-IN" sz="1400" spc="-1" strike="noStrike">
              <a:ln w="0">
                <a:noFill/>
              </a:ln>
              <a:solidFill>
                <a:srgbClr val="00ffff"/>
              </a:solidFill>
              <a:latin typeface="Arial"/>
            </a:endParaRPr>
          </a:p>
        </p:txBody>
      </p:sp>
      <p:sp>
        <p:nvSpPr>
          <p:cNvPr id="116" name="Google Shape;149;p6"/>
          <p:cNvSpPr txBox="1"/>
          <p:nvPr/>
        </p:nvSpPr>
        <p:spPr>
          <a:xfrm>
            <a:off x="7662600" y="662400"/>
            <a:ext cx="86040" cy="2149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1</a:t>
            </a:r>
            <a:endParaRPr b="0" lang="en-IN" sz="1400" spc="-1" strike="noStrike">
              <a:ln w="0">
                <a:noFill/>
              </a:ln>
              <a:solidFill>
                <a:srgbClr val="6aa84f"/>
              </a:solidFill>
              <a:latin typeface="Arial"/>
            </a:endParaRPr>
          </a:p>
        </p:txBody>
      </p:sp>
      <p:sp>
        <p:nvSpPr>
          <p:cNvPr id="117" name="Google Shape;150;p6"/>
          <p:cNvSpPr txBox="1"/>
          <p:nvPr/>
        </p:nvSpPr>
        <p:spPr>
          <a:xfrm>
            <a:off x="6992640" y="3859200"/>
            <a:ext cx="162720" cy="22356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4</a:t>
            </a:r>
            <a:endParaRPr b="0" lang="en-IN" sz="1400" spc="-1" strike="noStrike">
              <a:ln w="0">
                <a:noFill/>
              </a:ln>
              <a:solidFill>
                <a:srgbClr val="6aa84f"/>
              </a:solidFill>
              <a:latin typeface="Arial"/>
            </a:endParaRPr>
          </a:p>
        </p:txBody>
      </p:sp>
      <p:sp>
        <p:nvSpPr>
          <p:cNvPr id="118" name="Google Shape;151;p6"/>
          <p:cNvSpPr txBox="1"/>
          <p:nvPr/>
        </p:nvSpPr>
        <p:spPr>
          <a:xfrm>
            <a:off x="6897240" y="729360"/>
            <a:ext cx="235080" cy="3427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6aa84f"/>
                </a:solidFill>
                <a:latin typeface="Abril Fatface"/>
                <a:ea typeface="Arial"/>
              </a:rPr>
              <a:t>5</a:t>
            </a:r>
            <a:endParaRPr b="0" lang="en-IN" sz="1400" spc="-1" strike="noStrike">
              <a:ln w="0">
                <a:noFill/>
              </a:ln>
              <a:solidFill>
                <a:srgbClr val="6aa84f"/>
              </a:solidFill>
              <a:latin typeface="Arial"/>
            </a:endParaRPr>
          </a:p>
        </p:txBody>
      </p:sp>
      <p:sp>
        <p:nvSpPr>
          <p:cNvPr id="119" name="Google Shape;152;p6"/>
          <p:cNvSpPr txBox="1"/>
          <p:nvPr/>
        </p:nvSpPr>
        <p:spPr>
          <a:xfrm>
            <a:off x="8925840" y="4066200"/>
            <a:ext cx="235080" cy="3024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6aa84f"/>
                </a:solidFill>
                <a:latin typeface="Abril Fatface"/>
                <a:ea typeface="Arial"/>
              </a:rPr>
              <a:t>8</a:t>
            </a:r>
            <a:endParaRPr b="0" lang="en-IN" sz="1400" spc="-1" strike="noStrike">
              <a:ln w="0">
                <a:noFill/>
              </a:ln>
              <a:solidFill>
                <a:srgbClr val="6aa84f"/>
              </a:solidFill>
              <a:latin typeface="Arial"/>
            </a:endParaRPr>
          </a:p>
        </p:txBody>
      </p:sp>
      <p:sp>
        <p:nvSpPr>
          <p:cNvPr id="12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21"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94000"/>
          </a:bodyPr>
          <a:p>
            <a:pPr marL="432000" indent="-324000">
              <a:spcBef>
                <a:spcPts val="1417"/>
              </a:spcBef>
              <a:buClr>
                <a:srgbClr val="ffffff"/>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ffffff"/>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ffffff"/>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ffffff"/>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ffffff"/>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ffffff"/>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ffffff"/>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122"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94000"/>
          </a:bodyPr>
          <a:p>
            <a:pPr marL="432000" indent="-324000">
              <a:spcBef>
                <a:spcPts val="1417"/>
              </a:spcBef>
              <a:buClr>
                <a:srgbClr val="ffffff"/>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ffffff"/>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ffffff"/>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ffffff"/>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ffffff"/>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ffffff"/>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ffffff"/>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7074"/>
        </a:solidFill>
      </p:bgPr>
    </p:bg>
    <p:spTree>
      <p:nvGrpSpPr>
        <p:cNvPr id="1" name=""/>
        <p:cNvGrpSpPr/>
        <p:nvPr/>
      </p:nvGrpSpPr>
      <p:grpSpPr>
        <a:xfrm>
          <a:off x="0" y="0"/>
          <a:ext cx="0" cy="0"/>
          <a:chOff x="0" y="0"/>
          <a:chExt cx="0" cy="0"/>
        </a:xfrm>
      </p:grpSpPr>
      <p:grpSp>
        <p:nvGrpSpPr>
          <p:cNvPr id="159" name="Google Shape;6;p1"/>
          <p:cNvGrpSpPr/>
          <p:nvPr/>
        </p:nvGrpSpPr>
        <p:grpSpPr>
          <a:xfrm>
            <a:off x="825840" y="-720"/>
            <a:ext cx="7486560" cy="5143320"/>
            <a:chOff x="825840" y="-720"/>
            <a:chExt cx="7486560" cy="5143320"/>
          </a:xfrm>
        </p:grpSpPr>
        <p:sp>
          <p:nvSpPr>
            <p:cNvPr id="160" name="Google Shape;7;p1"/>
            <p:cNvSpPr/>
            <p:nvPr/>
          </p:nvSpPr>
          <p:spPr>
            <a:xfrm>
              <a:off x="82584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161" name="Google Shape;8;p1"/>
            <p:cNvSpPr/>
            <p:nvPr/>
          </p:nvSpPr>
          <p:spPr>
            <a:xfrm>
              <a:off x="165780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162" name="Google Shape;9;p1"/>
            <p:cNvSpPr/>
            <p:nvPr/>
          </p:nvSpPr>
          <p:spPr>
            <a:xfrm>
              <a:off x="248940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163" name="Google Shape;10;p1"/>
            <p:cNvSpPr/>
            <p:nvPr/>
          </p:nvSpPr>
          <p:spPr>
            <a:xfrm>
              <a:off x="831204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164" name="Google Shape;11;p1"/>
            <p:cNvSpPr/>
            <p:nvPr/>
          </p:nvSpPr>
          <p:spPr>
            <a:xfrm>
              <a:off x="748044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165" name="Google Shape;12;p1"/>
            <p:cNvSpPr/>
            <p:nvPr/>
          </p:nvSpPr>
          <p:spPr>
            <a:xfrm>
              <a:off x="664848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166" name="Google Shape;13;p1"/>
            <p:cNvSpPr/>
            <p:nvPr/>
          </p:nvSpPr>
          <p:spPr>
            <a:xfrm>
              <a:off x="581688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167" name="Google Shape;14;p1"/>
            <p:cNvSpPr/>
            <p:nvPr/>
          </p:nvSpPr>
          <p:spPr>
            <a:xfrm>
              <a:off x="498492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168" name="Google Shape;15;p1"/>
            <p:cNvSpPr/>
            <p:nvPr/>
          </p:nvSpPr>
          <p:spPr>
            <a:xfrm>
              <a:off x="415296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169" name="Google Shape;16;p1"/>
            <p:cNvSpPr/>
            <p:nvPr/>
          </p:nvSpPr>
          <p:spPr>
            <a:xfrm>
              <a:off x="332136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grpSp>
      <p:sp>
        <p:nvSpPr>
          <p:cNvPr id="170" name="Google Shape;65;p3"/>
          <p:cNvSpPr txBox="1"/>
          <p:nvPr/>
        </p:nvSpPr>
        <p:spPr>
          <a:xfrm>
            <a:off x="7123320" y="2945160"/>
            <a:ext cx="1602720" cy="22716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bfc9"/>
                </a:solidFill>
                <a:latin typeface="Montserrat"/>
                <a:ea typeface="Arial"/>
              </a:rPr>
              <a:t>5</a:t>
            </a:r>
            <a:endParaRPr b="0" lang="en-IN" sz="1400" spc="-1" strike="noStrike">
              <a:ln w="0">
                <a:noFill/>
              </a:ln>
              <a:solidFill>
                <a:srgbClr val="00bfc9"/>
              </a:solidFill>
              <a:latin typeface="Arial"/>
            </a:endParaRPr>
          </a:p>
        </p:txBody>
      </p:sp>
      <p:sp>
        <p:nvSpPr>
          <p:cNvPr id="171" name="Google Shape;66;p3"/>
          <p:cNvSpPr txBox="1"/>
          <p:nvPr/>
        </p:nvSpPr>
        <p:spPr>
          <a:xfrm>
            <a:off x="8411400" y="1666440"/>
            <a:ext cx="772560" cy="108648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bfc9"/>
                </a:solidFill>
                <a:latin typeface="Abril Fatface"/>
                <a:ea typeface="Arial"/>
              </a:rPr>
              <a:t>3</a:t>
            </a:r>
            <a:endParaRPr b="0" lang="en-IN" sz="1400" spc="-1" strike="noStrike">
              <a:ln w="0">
                <a:noFill/>
              </a:ln>
              <a:solidFill>
                <a:srgbClr val="00bfc9"/>
              </a:solidFill>
              <a:latin typeface="Arial"/>
            </a:endParaRPr>
          </a:p>
        </p:txBody>
      </p:sp>
      <p:sp>
        <p:nvSpPr>
          <p:cNvPr id="172" name="Google Shape;67;p3"/>
          <p:cNvSpPr txBox="1"/>
          <p:nvPr/>
        </p:nvSpPr>
        <p:spPr>
          <a:xfrm>
            <a:off x="6567120" y="2997720"/>
            <a:ext cx="842400" cy="9036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ffff"/>
                </a:solidFill>
                <a:latin typeface="Montserrat"/>
                <a:ea typeface="Arial"/>
              </a:rPr>
              <a:t>€</a:t>
            </a:r>
            <a:endParaRPr b="0" lang="en-IN" sz="1400" spc="-1" strike="noStrike">
              <a:ln w="0">
                <a:noFill/>
              </a:ln>
              <a:solidFill>
                <a:srgbClr val="00ffff"/>
              </a:solidFill>
              <a:latin typeface="Arial"/>
            </a:endParaRPr>
          </a:p>
        </p:txBody>
      </p:sp>
      <p:sp>
        <p:nvSpPr>
          <p:cNvPr id="173" name="Google Shape;68;p3"/>
          <p:cNvSpPr txBox="1"/>
          <p:nvPr/>
        </p:nvSpPr>
        <p:spPr>
          <a:xfrm>
            <a:off x="7702560" y="944640"/>
            <a:ext cx="690120" cy="88776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ffff"/>
                </a:solidFill>
                <a:latin typeface="Abril Fatface"/>
                <a:ea typeface="Arial"/>
              </a:rPr>
              <a:t>9</a:t>
            </a:r>
            <a:endParaRPr b="0" lang="en-IN" sz="1400" spc="-1" strike="noStrike">
              <a:ln w="0">
                <a:noFill/>
              </a:ln>
              <a:solidFill>
                <a:srgbClr val="00ffff"/>
              </a:solidFill>
              <a:latin typeface="Arial"/>
            </a:endParaRPr>
          </a:p>
        </p:txBody>
      </p:sp>
      <p:sp>
        <p:nvSpPr>
          <p:cNvPr id="174" name="Google Shape;69;p3"/>
          <p:cNvSpPr txBox="1"/>
          <p:nvPr/>
        </p:nvSpPr>
        <p:spPr>
          <a:xfrm>
            <a:off x="8482680" y="3571560"/>
            <a:ext cx="430560" cy="6667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bfc9"/>
                </a:solidFill>
                <a:latin typeface="Abril Fatface"/>
                <a:ea typeface="Arial"/>
              </a:rPr>
              <a:t>7</a:t>
            </a:r>
            <a:endParaRPr b="0" lang="en-IN" sz="1400" spc="-1" strike="noStrike">
              <a:ln w="0">
                <a:noFill/>
              </a:ln>
              <a:solidFill>
                <a:srgbClr val="00bfc9"/>
              </a:solidFill>
              <a:latin typeface="Arial"/>
            </a:endParaRPr>
          </a:p>
        </p:txBody>
      </p:sp>
      <p:sp>
        <p:nvSpPr>
          <p:cNvPr id="175" name="Google Shape;70;p3"/>
          <p:cNvSpPr txBox="1"/>
          <p:nvPr/>
        </p:nvSpPr>
        <p:spPr>
          <a:xfrm>
            <a:off x="7956720" y="-147240"/>
            <a:ext cx="966960" cy="144504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bfc9"/>
                </a:solidFill>
                <a:latin typeface="Montserrat"/>
                <a:ea typeface="Arial"/>
              </a:rPr>
              <a:t>$</a:t>
            </a:r>
            <a:endParaRPr b="0" lang="en-IN" sz="1400" spc="-1" strike="noStrike">
              <a:ln w="0">
                <a:noFill/>
              </a:ln>
              <a:solidFill>
                <a:srgbClr val="00bfc9"/>
              </a:solidFill>
              <a:latin typeface="Arial"/>
            </a:endParaRPr>
          </a:p>
        </p:txBody>
      </p:sp>
      <p:sp>
        <p:nvSpPr>
          <p:cNvPr id="176" name="Google Shape;71;p3"/>
          <p:cNvSpPr txBox="1"/>
          <p:nvPr/>
        </p:nvSpPr>
        <p:spPr>
          <a:xfrm>
            <a:off x="7524720" y="-48600"/>
            <a:ext cx="430560" cy="5958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ffff"/>
                </a:solidFill>
                <a:latin typeface="Abril Fatface"/>
                <a:ea typeface="Arial"/>
              </a:rPr>
              <a:t>£</a:t>
            </a:r>
            <a:endParaRPr b="0" lang="en-IN" sz="1400" spc="-1" strike="noStrike">
              <a:ln w="0">
                <a:noFill/>
              </a:ln>
              <a:solidFill>
                <a:srgbClr val="00ffff"/>
              </a:solidFill>
              <a:latin typeface="Arial"/>
            </a:endParaRPr>
          </a:p>
        </p:txBody>
      </p:sp>
      <p:sp>
        <p:nvSpPr>
          <p:cNvPr id="177" name="Google Shape;72;p3"/>
          <p:cNvSpPr txBox="1"/>
          <p:nvPr/>
        </p:nvSpPr>
        <p:spPr>
          <a:xfrm>
            <a:off x="7153560" y="1200240"/>
            <a:ext cx="334080" cy="61884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bfc9"/>
                </a:solidFill>
                <a:latin typeface="Abril Fatface"/>
                <a:ea typeface="Arial"/>
              </a:rPr>
              <a:t>1</a:t>
            </a:r>
            <a:endParaRPr b="0" lang="en-IN" sz="1400" spc="-1" strike="noStrike">
              <a:ln w="0">
                <a:noFill/>
              </a:ln>
              <a:solidFill>
                <a:srgbClr val="00bfc9"/>
              </a:solidFill>
              <a:latin typeface="Arial"/>
            </a:endParaRPr>
          </a:p>
        </p:txBody>
      </p:sp>
      <p:sp>
        <p:nvSpPr>
          <p:cNvPr id="178" name="Google Shape;73;p3"/>
          <p:cNvSpPr txBox="1"/>
          <p:nvPr/>
        </p:nvSpPr>
        <p:spPr>
          <a:xfrm>
            <a:off x="7524720" y="1712880"/>
            <a:ext cx="1104480" cy="149616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ffff"/>
                </a:solidFill>
                <a:latin typeface="Montserrat"/>
                <a:ea typeface="Arial"/>
              </a:rPr>
              <a:t>8</a:t>
            </a:r>
            <a:endParaRPr b="0" lang="en-IN" sz="1400" spc="-1" strike="noStrike">
              <a:ln w="0">
                <a:noFill/>
              </a:ln>
              <a:solidFill>
                <a:srgbClr val="00ffff"/>
              </a:solidFill>
              <a:latin typeface="Arial"/>
            </a:endParaRPr>
          </a:p>
        </p:txBody>
      </p:sp>
      <p:sp>
        <p:nvSpPr>
          <p:cNvPr id="179" name="Google Shape;74;p3"/>
          <p:cNvSpPr/>
          <p:nvPr/>
        </p:nvSpPr>
        <p:spPr>
          <a:xfrm rot="16200000">
            <a:off x="7167600" y="895320"/>
            <a:ext cx="562680" cy="443160"/>
          </a:xfrm>
          <a:prstGeom prst="rightArrow">
            <a:avLst>
              <a:gd name="adj1" fmla="val 50000"/>
              <a:gd name="adj2" fmla="val 50000"/>
            </a:avLst>
          </a:prstGeom>
          <a:noFill/>
          <a:ln w="9525">
            <a:solidFill>
              <a:srgbClr val="007074"/>
            </a:solidFill>
            <a:round/>
          </a:ln>
        </p:spPr>
        <p:style>
          <a:lnRef idx="0"/>
          <a:fillRef idx="0"/>
          <a:effectRef idx="0"/>
          <a:fontRef idx="minor"/>
        </p:style>
      </p:sp>
      <p:sp>
        <p:nvSpPr>
          <p:cNvPr id="180" name="Google Shape;75;p3"/>
          <p:cNvSpPr/>
          <p:nvPr/>
        </p:nvSpPr>
        <p:spPr>
          <a:xfrm rot="5400000">
            <a:off x="8457840" y="4581000"/>
            <a:ext cx="483480" cy="333000"/>
          </a:xfrm>
          <a:prstGeom prst="rightArrow">
            <a:avLst>
              <a:gd name="adj1" fmla="val 50000"/>
              <a:gd name="adj2" fmla="val 50000"/>
            </a:avLst>
          </a:prstGeom>
          <a:noFill/>
          <a:ln w="9525">
            <a:solidFill>
              <a:srgbClr val="007074"/>
            </a:solidFill>
            <a:round/>
          </a:ln>
        </p:spPr>
        <p:style>
          <a:lnRef idx="0"/>
          <a:fillRef idx="0"/>
          <a:effectRef idx="0"/>
          <a:fontRef idx="minor"/>
        </p:style>
      </p:sp>
      <p:sp>
        <p:nvSpPr>
          <p:cNvPr id="181" name="Google Shape;76;p3"/>
          <p:cNvSpPr txBox="1"/>
          <p:nvPr/>
        </p:nvSpPr>
        <p:spPr>
          <a:xfrm>
            <a:off x="7301520" y="2427840"/>
            <a:ext cx="294480" cy="41796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2</a:t>
            </a:r>
            <a:endParaRPr b="0" lang="en-IN" sz="1400" spc="-1" strike="noStrike">
              <a:ln w="0">
                <a:noFill/>
              </a:ln>
              <a:solidFill>
                <a:srgbClr val="6aa84f"/>
              </a:solidFill>
              <a:latin typeface="Arial"/>
            </a:endParaRPr>
          </a:p>
        </p:txBody>
      </p:sp>
      <p:sp>
        <p:nvSpPr>
          <p:cNvPr id="182" name="Google Shape;77;p3"/>
          <p:cNvSpPr txBox="1"/>
          <p:nvPr/>
        </p:nvSpPr>
        <p:spPr>
          <a:xfrm>
            <a:off x="8668080" y="988920"/>
            <a:ext cx="352800" cy="4212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6aa84f"/>
                </a:solidFill>
                <a:latin typeface="Abril Fatface"/>
                <a:ea typeface="Arial"/>
              </a:rPr>
              <a:t>0</a:t>
            </a:r>
            <a:endParaRPr b="0" lang="en-IN" sz="1400" spc="-1" strike="noStrike">
              <a:ln w="0">
                <a:noFill/>
              </a:ln>
              <a:solidFill>
                <a:srgbClr val="6aa84f"/>
              </a:solidFill>
              <a:latin typeface="Arial"/>
            </a:endParaRPr>
          </a:p>
        </p:txBody>
      </p:sp>
      <p:sp>
        <p:nvSpPr>
          <p:cNvPr id="183" name="Google Shape;78;p3"/>
          <p:cNvSpPr txBox="1"/>
          <p:nvPr/>
        </p:nvSpPr>
        <p:spPr>
          <a:xfrm>
            <a:off x="8763840" y="3128040"/>
            <a:ext cx="277920" cy="28728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a:t>
            </a:r>
            <a:endParaRPr b="0" lang="en-IN" sz="1400" spc="-1" strike="noStrike">
              <a:ln w="0">
                <a:noFill/>
              </a:ln>
              <a:solidFill>
                <a:srgbClr val="6aa84f"/>
              </a:solidFill>
              <a:latin typeface="Arial"/>
            </a:endParaRPr>
          </a:p>
        </p:txBody>
      </p:sp>
      <p:sp>
        <p:nvSpPr>
          <p:cNvPr id="184" name="Google Shape;79;p3"/>
          <p:cNvSpPr txBox="1"/>
          <p:nvPr/>
        </p:nvSpPr>
        <p:spPr>
          <a:xfrm>
            <a:off x="7233480" y="1950840"/>
            <a:ext cx="235080" cy="28728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ffff"/>
                </a:solidFill>
                <a:latin typeface="Abril Fatface"/>
                <a:ea typeface="Arial"/>
              </a:rPr>
              <a:t>4</a:t>
            </a:r>
            <a:endParaRPr b="0" lang="en-IN" sz="1400" spc="-1" strike="noStrike">
              <a:ln w="0">
                <a:noFill/>
              </a:ln>
              <a:solidFill>
                <a:srgbClr val="00ffff"/>
              </a:solidFill>
              <a:latin typeface="Arial"/>
            </a:endParaRPr>
          </a:p>
        </p:txBody>
      </p:sp>
      <p:sp>
        <p:nvSpPr>
          <p:cNvPr id="185" name="Google Shape;80;p3"/>
          <p:cNvSpPr txBox="1"/>
          <p:nvPr/>
        </p:nvSpPr>
        <p:spPr>
          <a:xfrm>
            <a:off x="6811920" y="-87480"/>
            <a:ext cx="650520" cy="9036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ffff"/>
                </a:solidFill>
                <a:latin typeface="Montserrat"/>
                <a:ea typeface="Arial"/>
              </a:rPr>
              <a:t>6</a:t>
            </a:r>
            <a:endParaRPr b="0" lang="en-IN" sz="1400" spc="-1" strike="noStrike">
              <a:ln w="0">
                <a:noFill/>
              </a:ln>
              <a:solidFill>
                <a:srgbClr val="00ffff"/>
              </a:solidFill>
              <a:latin typeface="Arial"/>
            </a:endParaRPr>
          </a:p>
        </p:txBody>
      </p:sp>
      <p:sp>
        <p:nvSpPr>
          <p:cNvPr id="186" name="Google Shape;81;p3"/>
          <p:cNvSpPr txBox="1"/>
          <p:nvPr/>
        </p:nvSpPr>
        <p:spPr>
          <a:xfrm>
            <a:off x="7662600" y="662400"/>
            <a:ext cx="86040" cy="2149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1</a:t>
            </a:r>
            <a:endParaRPr b="0" lang="en-IN" sz="1400" spc="-1" strike="noStrike">
              <a:ln w="0">
                <a:noFill/>
              </a:ln>
              <a:solidFill>
                <a:srgbClr val="6aa84f"/>
              </a:solidFill>
              <a:latin typeface="Arial"/>
            </a:endParaRPr>
          </a:p>
        </p:txBody>
      </p:sp>
      <p:sp>
        <p:nvSpPr>
          <p:cNvPr id="187" name="Google Shape;82;p3"/>
          <p:cNvSpPr txBox="1"/>
          <p:nvPr/>
        </p:nvSpPr>
        <p:spPr>
          <a:xfrm>
            <a:off x="6992640" y="3859200"/>
            <a:ext cx="162720" cy="22356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4</a:t>
            </a:r>
            <a:endParaRPr b="0" lang="en-IN" sz="1400" spc="-1" strike="noStrike">
              <a:ln w="0">
                <a:noFill/>
              </a:ln>
              <a:solidFill>
                <a:srgbClr val="6aa84f"/>
              </a:solidFill>
              <a:latin typeface="Arial"/>
            </a:endParaRPr>
          </a:p>
        </p:txBody>
      </p:sp>
      <p:sp>
        <p:nvSpPr>
          <p:cNvPr id="188" name="Google Shape;83;p3"/>
          <p:cNvSpPr txBox="1"/>
          <p:nvPr/>
        </p:nvSpPr>
        <p:spPr>
          <a:xfrm>
            <a:off x="6897240" y="729360"/>
            <a:ext cx="235080" cy="3427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6aa84f"/>
                </a:solidFill>
                <a:latin typeface="Abril Fatface"/>
                <a:ea typeface="Arial"/>
              </a:rPr>
              <a:t>5</a:t>
            </a:r>
            <a:endParaRPr b="0" lang="en-IN" sz="1400" spc="-1" strike="noStrike">
              <a:ln w="0">
                <a:noFill/>
              </a:ln>
              <a:solidFill>
                <a:srgbClr val="6aa84f"/>
              </a:solidFill>
              <a:latin typeface="Arial"/>
            </a:endParaRPr>
          </a:p>
        </p:txBody>
      </p:sp>
      <p:sp>
        <p:nvSpPr>
          <p:cNvPr id="189" name="Google Shape;84;p3"/>
          <p:cNvSpPr txBox="1"/>
          <p:nvPr/>
        </p:nvSpPr>
        <p:spPr>
          <a:xfrm>
            <a:off x="8925840" y="4066200"/>
            <a:ext cx="235080" cy="3024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6aa84f"/>
                </a:solidFill>
                <a:latin typeface="Abril Fatface"/>
                <a:ea typeface="Arial"/>
              </a:rPr>
              <a:t>8</a:t>
            </a:r>
            <a:endParaRPr b="0" lang="en-IN" sz="1400" spc="-1" strike="noStrike">
              <a:ln w="0">
                <a:noFill/>
              </a:ln>
              <a:solidFill>
                <a:srgbClr val="6aa84f"/>
              </a:solidFill>
              <a:latin typeface="Arial"/>
            </a:endParaRPr>
          </a:p>
        </p:txBody>
      </p:sp>
      <p:sp>
        <p:nvSpPr>
          <p:cNvPr id="1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9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4046"/>
        </a:solidFill>
      </p:bgPr>
    </p:bg>
    <p:spTree>
      <p:nvGrpSpPr>
        <p:cNvPr id="1" name=""/>
        <p:cNvGrpSpPr/>
        <p:nvPr/>
      </p:nvGrpSpPr>
      <p:grpSpPr>
        <a:xfrm>
          <a:off x="0" y="0"/>
          <a:ext cx="0" cy="0"/>
          <a:chOff x="0" y="0"/>
          <a:chExt cx="0" cy="0"/>
        </a:xfrm>
      </p:grpSpPr>
      <p:grpSp>
        <p:nvGrpSpPr>
          <p:cNvPr id="228" name="Google Shape;6;p1"/>
          <p:cNvGrpSpPr/>
          <p:nvPr/>
        </p:nvGrpSpPr>
        <p:grpSpPr>
          <a:xfrm>
            <a:off x="825840" y="-720"/>
            <a:ext cx="7486560" cy="5143320"/>
            <a:chOff x="825840" y="-720"/>
            <a:chExt cx="7486560" cy="5143320"/>
          </a:xfrm>
        </p:grpSpPr>
        <p:sp>
          <p:nvSpPr>
            <p:cNvPr id="229" name="Google Shape;7;p1"/>
            <p:cNvSpPr/>
            <p:nvPr/>
          </p:nvSpPr>
          <p:spPr>
            <a:xfrm>
              <a:off x="82584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230" name="Google Shape;8;p1"/>
            <p:cNvSpPr/>
            <p:nvPr/>
          </p:nvSpPr>
          <p:spPr>
            <a:xfrm>
              <a:off x="165780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231" name="Google Shape;9;p1"/>
            <p:cNvSpPr/>
            <p:nvPr/>
          </p:nvSpPr>
          <p:spPr>
            <a:xfrm>
              <a:off x="248940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232" name="Google Shape;10;p1"/>
            <p:cNvSpPr/>
            <p:nvPr/>
          </p:nvSpPr>
          <p:spPr>
            <a:xfrm>
              <a:off x="831204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233" name="Google Shape;11;p1"/>
            <p:cNvSpPr/>
            <p:nvPr/>
          </p:nvSpPr>
          <p:spPr>
            <a:xfrm>
              <a:off x="748044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234" name="Google Shape;12;p1"/>
            <p:cNvSpPr/>
            <p:nvPr/>
          </p:nvSpPr>
          <p:spPr>
            <a:xfrm>
              <a:off x="664848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235" name="Google Shape;13;p1"/>
            <p:cNvSpPr/>
            <p:nvPr/>
          </p:nvSpPr>
          <p:spPr>
            <a:xfrm>
              <a:off x="581688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236" name="Google Shape;14;p1"/>
            <p:cNvSpPr/>
            <p:nvPr/>
          </p:nvSpPr>
          <p:spPr>
            <a:xfrm>
              <a:off x="498492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237" name="Google Shape;15;p1"/>
            <p:cNvSpPr/>
            <p:nvPr/>
          </p:nvSpPr>
          <p:spPr>
            <a:xfrm>
              <a:off x="415296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238" name="Google Shape;16;p1"/>
            <p:cNvSpPr/>
            <p:nvPr/>
          </p:nvSpPr>
          <p:spPr>
            <a:xfrm>
              <a:off x="332136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grpSp>
      <p:sp>
        <p:nvSpPr>
          <p:cNvPr id="239" name="Google Shape;109;p5"/>
          <p:cNvSpPr txBox="1"/>
          <p:nvPr/>
        </p:nvSpPr>
        <p:spPr>
          <a:xfrm>
            <a:off x="7123320" y="2945160"/>
            <a:ext cx="1602720" cy="22716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bfc9"/>
                </a:solidFill>
                <a:latin typeface="Montserrat"/>
                <a:ea typeface="Arial"/>
              </a:rPr>
              <a:t>5</a:t>
            </a:r>
            <a:endParaRPr b="0" lang="en-IN" sz="1400" spc="-1" strike="noStrike">
              <a:ln w="0">
                <a:noFill/>
              </a:ln>
              <a:solidFill>
                <a:srgbClr val="00bfc9"/>
              </a:solidFill>
              <a:latin typeface="Arial"/>
            </a:endParaRPr>
          </a:p>
        </p:txBody>
      </p:sp>
      <p:sp>
        <p:nvSpPr>
          <p:cNvPr id="240" name="Google Shape;110;p5"/>
          <p:cNvSpPr txBox="1"/>
          <p:nvPr/>
        </p:nvSpPr>
        <p:spPr>
          <a:xfrm>
            <a:off x="8411400" y="1666440"/>
            <a:ext cx="772560" cy="108648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bfc9"/>
                </a:solidFill>
                <a:latin typeface="Abril Fatface"/>
                <a:ea typeface="Arial"/>
              </a:rPr>
              <a:t>3</a:t>
            </a:r>
            <a:endParaRPr b="0" lang="en-IN" sz="1400" spc="-1" strike="noStrike">
              <a:ln w="0">
                <a:noFill/>
              </a:ln>
              <a:solidFill>
                <a:srgbClr val="00bfc9"/>
              </a:solidFill>
              <a:latin typeface="Arial"/>
            </a:endParaRPr>
          </a:p>
        </p:txBody>
      </p:sp>
      <p:sp>
        <p:nvSpPr>
          <p:cNvPr id="241" name="Google Shape;111;p5"/>
          <p:cNvSpPr txBox="1"/>
          <p:nvPr/>
        </p:nvSpPr>
        <p:spPr>
          <a:xfrm>
            <a:off x="6567120" y="2997720"/>
            <a:ext cx="842400" cy="9036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ffff"/>
                </a:solidFill>
                <a:latin typeface="Montserrat"/>
                <a:ea typeface="Arial"/>
              </a:rPr>
              <a:t>€</a:t>
            </a:r>
            <a:endParaRPr b="0" lang="en-IN" sz="1400" spc="-1" strike="noStrike">
              <a:ln w="0">
                <a:noFill/>
              </a:ln>
              <a:solidFill>
                <a:srgbClr val="00ffff"/>
              </a:solidFill>
              <a:latin typeface="Arial"/>
            </a:endParaRPr>
          </a:p>
        </p:txBody>
      </p:sp>
      <p:sp>
        <p:nvSpPr>
          <p:cNvPr id="242" name="Google Shape;112;p5"/>
          <p:cNvSpPr txBox="1"/>
          <p:nvPr/>
        </p:nvSpPr>
        <p:spPr>
          <a:xfrm>
            <a:off x="7702560" y="944640"/>
            <a:ext cx="690120" cy="88776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ffff"/>
                </a:solidFill>
                <a:latin typeface="Abril Fatface"/>
                <a:ea typeface="Arial"/>
              </a:rPr>
              <a:t>9</a:t>
            </a:r>
            <a:endParaRPr b="0" lang="en-IN" sz="1400" spc="-1" strike="noStrike">
              <a:ln w="0">
                <a:noFill/>
              </a:ln>
              <a:solidFill>
                <a:srgbClr val="00ffff"/>
              </a:solidFill>
              <a:latin typeface="Arial"/>
            </a:endParaRPr>
          </a:p>
        </p:txBody>
      </p:sp>
      <p:sp>
        <p:nvSpPr>
          <p:cNvPr id="243" name="Google Shape;113;p5"/>
          <p:cNvSpPr txBox="1"/>
          <p:nvPr/>
        </p:nvSpPr>
        <p:spPr>
          <a:xfrm>
            <a:off x="8482680" y="3571560"/>
            <a:ext cx="430560" cy="6667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bfc9"/>
                </a:solidFill>
                <a:latin typeface="Abril Fatface"/>
                <a:ea typeface="Arial"/>
              </a:rPr>
              <a:t>7</a:t>
            </a:r>
            <a:endParaRPr b="0" lang="en-IN" sz="1400" spc="-1" strike="noStrike">
              <a:ln w="0">
                <a:noFill/>
              </a:ln>
              <a:solidFill>
                <a:srgbClr val="00bfc9"/>
              </a:solidFill>
              <a:latin typeface="Arial"/>
            </a:endParaRPr>
          </a:p>
        </p:txBody>
      </p:sp>
      <p:sp>
        <p:nvSpPr>
          <p:cNvPr id="244" name="Google Shape;114;p5"/>
          <p:cNvSpPr txBox="1"/>
          <p:nvPr/>
        </p:nvSpPr>
        <p:spPr>
          <a:xfrm>
            <a:off x="7956720" y="-147240"/>
            <a:ext cx="966960" cy="144504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bfc9"/>
                </a:solidFill>
                <a:latin typeface="Montserrat"/>
                <a:ea typeface="Arial"/>
              </a:rPr>
              <a:t>$</a:t>
            </a:r>
            <a:endParaRPr b="0" lang="en-IN" sz="1400" spc="-1" strike="noStrike">
              <a:ln w="0">
                <a:noFill/>
              </a:ln>
              <a:solidFill>
                <a:srgbClr val="00bfc9"/>
              </a:solidFill>
              <a:latin typeface="Arial"/>
            </a:endParaRPr>
          </a:p>
        </p:txBody>
      </p:sp>
      <p:sp>
        <p:nvSpPr>
          <p:cNvPr id="245" name="Google Shape;115;p5"/>
          <p:cNvSpPr txBox="1"/>
          <p:nvPr/>
        </p:nvSpPr>
        <p:spPr>
          <a:xfrm>
            <a:off x="7524720" y="-48600"/>
            <a:ext cx="430560" cy="5958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ffff"/>
                </a:solidFill>
                <a:latin typeface="Abril Fatface"/>
                <a:ea typeface="Arial"/>
              </a:rPr>
              <a:t>£</a:t>
            </a:r>
            <a:endParaRPr b="0" lang="en-IN" sz="1400" spc="-1" strike="noStrike">
              <a:ln w="0">
                <a:noFill/>
              </a:ln>
              <a:solidFill>
                <a:srgbClr val="00ffff"/>
              </a:solidFill>
              <a:latin typeface="Arial"/>
            </a:endParaRPr>
          </a:p>
        </p:txBody>
      </p:sp>
      <p:sp>
        <p:nvSpPr>
          <p:cNvPr id="246" name="Google Shape;116;p5"/>
          <p:cNvSpPr txBox="1"/>
          <p:nvPr/>
        </p:nvSpPr>
        <p:spPr>
          <a:xfrm>
            <a:off x="7153560" y="1200240"/>
            <a:ext cx="334080" cy="61884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bfc9"/>
                </a:solidFill>
                <a:latin typeface="Abril Fatface"/>
                <a:ea typeface="Arial"/>
              </a:rPr>
              <a:t>1</a:t>
            </a:r>
            <a:endParaRPr b="0" lang="en-IN" sz="1400" spc="-1" strike="noStrike">
              <a:ln w="0">
                <a:noFill/>
              </a:ln>
              <a:solidFill>
                <a:srgbClr val="00bfc9"/>
              </a:solidFill>
              <a:latin typeface="Arial"/>
            </a:endParaRPr>
          </a:p>
        </p:txBody>
      </p:sp>
      <p:sp>
        <p:nvSpPr>
          <p:cNvPr id="247" name="Google Shape;117;p5"/>
          <p:cNvSpPr txBox="1"/>
          <p:nvPr/>
        </p:nvSpPr>
        <p:spPr>
          <a:xfrm>
            <a:off x="7524720" y="1712880"/>
            <a:ext cx="1104480" cy="149616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ffff"/>
                </a:solidFill>
                <a:latin typeface="Montserrat"/>
                <a:ea typeface="Arial"/>
              </a:rPr>
              <a:t>8</a:t>
            </a:r>
            <a:endParaRPr b="0" lang="en-IN" sz="1400" spc="-1" strike="noStrike">
              <a:ln w="0">
                <a:noFill/>
              </a:ln>
              <a:solidFill>
                <a:srgbClr val="00ffff"/>
              </a:solidFill>
              <a:latin typeface="Arial"/>
            </a:endParaRPr>
          </a:p>
        </p:txBody>
      </p:sp>
      <p:sp>
        <p:nvSpPr>
          <p:cNvPr id="248" name="Google Shape;118;p5"/>
          <p:cNvSpPr/>
          <p:nvPr/>
        </p:nvSpPr>
        <p:spPr>
          <a:xfrm rot="16200000">
            <a:off x="7167600" y="895320"/>
            <a:ext cx="562680" cy="443160"/>
          </a:xfrm>
          <a:prstGeom prst="rightArrow">
            <a:avLst>
              <a:gd name="adj1" fmla="val 50000"/>
              <a:gd name="adj2" fmla="val 50000"/>
            </a:avLst>
          </a:prstGeom>
          <a:noFill/>
          <a:ln w="9525">
            <a:solidFill>
              <a:srgbClr val="007074"/>
            </a:solidFill>
            <a:round/>
          </a:ln>
        </p:spPr>
        <p:style>
          <a:lnRef idx="0"/>
          <a:fillRef idx="0"/>
          <a:effectRef idx="0"/>
          <a:fontRef idx="minor"/>
        </p:style>
      </p:sp>
      <p:sp>
        <p:nvSpPr>
          <p:cNvPr id="249" name="Google Shape;119;p5"/>
          <p:cNvSpPr/>
          <p:nvPr/>
        </p:nvSpPr>
        <p:spPr>
          <a:xfrm rot="5400000">
            <a:off x="8457840" y="4581000"/>
            <a:ext cx="483480" cy="333000"/>
          </a:xfrm>
          <a:prstGeom prst="rightArrow">
            <a:avLst>
              <a:gd name="adj1" fmla="val 50000"/>
              <a:gd name="adj2" fmla="val 50000"/>
            </a:avLst>
          </a:prstGeom>
          <a:noFill/>
          <a:ln w="9525">
            <a:solidFill>
              <a:srgbClr val="007074"/>
            </a:solidFill>
            <a:round/>
          </a:ln>
        </p:spPr>
        <p:style>
          <a:lnRef idx="0"/>
          <a:fillRef idx="0"/>
          <a:effectRef idx="0"/>
          <a:fontRef idx="minor"/>
        </p:style>
      </p:sp>
      <p:sp>
        <p:nvSpPr>
          <p:cNvPr id="250" name="Google Shape;120;p5"/>
          <p:cNvSpPr txBox="1"/>
          <p:nvPr/>
        </p:nvSpPr>
        <p:spPr>
          <a:xfrm>
            <a:off x="7301520" y="2427840"/>
            <a:ext cx="294480" cy="41796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2</a:t>
            </a:r>
            <a:endParaRPr b="0" lang="en-IN" sz="1400" spc="-1" strike="noStrike">
              <a:ln w="0">
                <a:noFill/>
              </a:ln>
              <a:solidFill>
                <a:srgbClr val="6aa84f"/>
              </a:solidFill>
              <a:latin typeface="Arial"/>
            </a:endParaRPr>
          </a:p>
        </p:txBody>
      </p:sp>
      <p:sp>
        <p:nvSpPr>
          <p:cNvPr id="251" name="Google Shape;121;p5"/>
          <p:cNvSpPr txBox="1"/>
          <p:nvPr/>
        </p:nvSpPr>
        <p:spPr>
          <a:xfrm>
            <a:off x="8668080" y="988920"/>
            <a:ext cx="352800" cy="4212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6aa84f"/>
                </a:solidFill>
                <a:latin typeface="Abril Fatface"/>
                <a:ea typeface="Arial"/>
              </a:rPr>
              <a:t>0</a:t>
            </a:r>
            <a:endParaRPr b="0" lang="en-IN" sz="1400" spc="-1" strike="noStrike">
              <a:ln w="0">
                <a:noFill/>
              </a:ln>
              <a:solidFill>
                <a:srgbClr val="6aa84f"/>
              </a:solidFill>
              <a:latin typeface="Arial"/>
            </a:endParaRPr>
          </a:p>
        </p:txBody>
      </p:sp>
      <p:sp>
        <p:nvSpPr>
          <p:cNvPr id="252" name="Google Shape;122;p5"/>
          <p:cNvSpPr txBox="1"/>
          <p:nvPr/>
        </p:nvSpPr>
        <p:spPr>
          <a:xfrm>
            <a:off x="8763840" y="3128040"/>
            <a:ext cx="277920" cy="28728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a:t>
            </a:r>
            <a:endParaRPr b="0" lang="en-IN" sz="1400" spc="-1" strike="noStrike">
              <a:ln w="0">
                <a:noFill/>
              </a:ln>
              <a:solidFill>
                <a:srgbClr val="6aa84f"/>
              </a:solidFill>
              <a:latin typeface="Arial"/>
            </a:endParaRPr>
          </a:p>
        </p:txBody>
      </p:sp>
      <p:sp>
        <p:nvSpPr>
          <p:cNvPr id="253" name="Google Shape;123;p5"/>
          <p:cNvSpPr txBox="1"/>
          <p:nvPr/>
        </p:nvSpPr>
        <p:spPr>
          <a:xfrm>
            <a:off x="7233480" y="1950840"/>
            <a:ext cx="235080" cy="28728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ffff"/>
                </a:solidFill>
                <a:latin typeface="Abril Fatface"/>
                <a:ea typeface="Arial"/>
              </a:rPr>
              <a:t>4</a:t>
            </a:r>
            <a:endParaRPr b="0" lang="en-IN" sz="1400" spc="-1" strike="noStrike">
              <a:ln w="0">
                <a:noFill/>
              </a:ln>
              <a:solidFill>
                <a:srgbClr val="00ffff"/>
              </a:solidFill>
              <a:latin typeface="Arial"/>
            </a:endParaRPr>
          </a:p>
        </p:txBody>
      </p:sp>
      <p:sp>
        <p:nvSpPr>
          <p:cNvPr id="254" name="Google Shape;124;p5"/>
          <p:cNvSpPr txBox="1"/>
          <p:nvPr/>
        </p:nvSpPr>
        <p:spPr>
          <a:xfrm>
            <a:off x="6811920" y="-87480"/>
            <a:ext cx="650520" cy="9036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ffff"/>
                </a:solidFill>
                <a:latin typeface="Montserrat"/>
                <a:ea typeface="Arial"/>
              </a:rPr>
              <a:t>6</a:t>
            </a:r>
            <a:endParaRPr b="0" lang="en-IN" sz="1400" spc="-1" strike="noStrike">
              <a:ln w="0">
                <a:noFill/>
              </a:ln>
              <a:solidFill>
                <a:srgbClr val="00ffff"/>
              </a:solidFill>
              <a:latin typeface="Arial"/>
            </a:endParaRPr>
          </a:p>
        </p:txBody>
      </p:sp>
      <p:sp>
        <p:nvSpPr>
          <p:cNvPr id="255" name="Google Shape;125;p5"/>
          <p:cNvSpPr txBox="1"/>
          <p:nvPr/>
        </p:nvSpPr>
        <p:spPr>
          <a:xfrm>
            <a:off x="7662600" y="662400"/>
            <a:ext cx="86040" cy="2149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1</a:t>
            </a:r>
            <a:endParaRPr b="0" lang="en-IN" sz="1400" spc="-1" strike="noStrike">
              <a:ln w="0">
                <a:noFill/>
              </a:ln>
              <a:solidFill>
                <a:srgbClr val="6aa84f"/>
              </a:solidFill>
              <a:latin typeface="Arial"/>
            </a:endParaRPr>
          </a:p>
        </p:txBody>
      </p:sp>
      <p:sp>
        <p:nvSpPr>
          <p:cNvPr id="256" name="Google Shape;126;p5"/>
          <p:cNvSpPr txBox="1"/>
          <p:nvPr/>
        </p:nvSpPr>
        <p:spPr>
          <a:xfrm>
            <a:off x="6992640" y="3859200"/>
            <a:ext cx="162720" cy="22356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4</a:t>
            </a:r>
            <a:endParaRPr b="0" lang="en-IN" sz="1400" spc="-1" strike="noStrike">
              <a:ln w="0">
                <a:noFill/>
              </a:ln>
              <a:solidFill>
                <a:srgbClr val="6aa84f"/>
              </a:solidFill>
              <a:latin typeface="Arial"/>
            </a:endParaRPr>
          </a:p>
        </p:txBody>
      </p:sp>
      <p:sp>
        <p:nvSpPr>
          <p:cNvPr id="257" name="Google Shape;127;p5"/>
          <p:cNvSpPr txBox="1"/>
          <p:nvPr/>
        </p:nvSpPr>
        <p:spPr>
          <a:xfrm>
            <a:off x="6897240" y="729360"/>
            <a:ext cx="235080" cy="3427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6aa84f"/>
                </a:solidFill>
                <a:latin typeface="Abril Fatface"/>
                <a:ea typeface="Arial"/>
              </a:rPr>
              <a:t>5</a:t>
            </a:r>
            <a:endParaRPr b="0" lang="en-IN" sz="1400" spc="-1" strike="noStrike">
              <a:ln w="0">
                <a:noFill/>
              </a:ln>
              <a:solidFill>
                <a:srgbClr val="6aa84f"/>
              </a:solidFill>
              <a:latin typeface="Arial"/>
            </a:endParaRPr>
          </a:p>
        </p:txBody>
      </p:sp>
      <p:sp>
        <p:nvSpPr>
          <p:cNvPr id="258" name="Google Shape;128;p5"/>
          <p:cNvSpPr txBox="1"/>
          <p:nvPr/>
        </p:nvSpPr>
        <p:spPr>
          <a:xfrm>
            <a:off x="8925840" y="4066200"/>
            <a:ext cx="235080" cy="3024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6aa84f"/>
                </a:solidFill>
                <a:latin typeface="Abril Fatface"/>
                <a:ea typeface="Arial"/>
              </a:rPr>
              <a:t>8</a:t>
            </a:r>
            <a:endParaRPr b="0" lang="en-IN" sz="1400" spc="-1" strike="noStrike">
              <a:ln w="0">
                <a:noFill/>
              </a:ln>
              <a:solidFill>
                <a:srgbClr val="6aa84f"/>
              </a:solidFill>
              <a:latin typeface="Arial"/>
            </a:endParaRPr>
          </a:p>
        </p:txBody>
      </p:sp>
      <p:sp>
        <p:nvSpPr>
          <p:cNvPr id="2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26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7074"/>
        </a:solidFill>
      </p:bgPr>
    </p:bg>
    <p:spTree>
      <p:nvGrpSpPr>
        <p:cNvPr id="1" name=""/>
        <p:cNvGrpSpPr/>
        <p:nvPr/>
      </p:nvGrpSpPr>
      <p:grpSpPr>
        <a:xfrm>
          <a:off x="0" y="0"/>
          <a:ext cx="0" cy="0"/>
          <a:chOff x="0" y="0"/>
          <a:chExt cx="0" cy="0"/>
        </a:xfrm>
      </p:grpSpPr>
      <p:grpSp>
        <p:nvGrpSpPr>
          <p:cNvPr id="297" name="Google Shape;6;p1"/>
          <p:cNvGrpSpPr/>
          <p:nvPr/>
        </p:nvGrpSpPr>
        <p:grpSpPr>
          <a:xfrm>
            <a:off x="825840" y="-720"/>
            <a:ext cx="7486560" cy="5143320"/>
            <a:chOff x="825840" y="-720"/>
            <a:chExt cx="7486560" cy="5143320"/>
          </a:xfrm>
        </p:grpSpPr>
        <p:sp>
          <p:nvSpPr>
            <p:cNvPr id="298" name="Google Shape;7;p1"/>
            <p:cNvSpPr/>
            <p:nvPr/>
          </p:nvSpPr>
          <p:spPr>
            <a:xfrm>
              <a:off x="82584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299" name="Google Shape;8;p1"/>
            <p:cNvSpPr/>
            <p:nvPr/>
          </p:nvSpPr>
          <p:spPr>
            <a:xfrm>
              <a:off x="165780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300" name="Google Shape;9;p1"/>
            <p:cNvSpPr/>
            <p:nvPr/>
          </p:nvSpPr>
          <p:spPr>
            <a:xfrm>
              <a:off x="248940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301" name="Google Shape;10;p1"/>
            <p:cNvSpPr/>
            <p:nvPr/>
          </p:nvSpPr>
          <p:spPr>
            <a:xfrm>
              <a:off x="831204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302" name="Google Shape;11;p1"/>
            <p:cNvSpPr/>
            <p:nvPr/>
          </p:nvSpPr>
          <p:spPr>
            <a:xfrm>
              <a:off x="748044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303" name="Google Shape;12;p1"/>
            <p:cNvSpPr/>
            <p:nvPr/>
          </p:nvSpPr>
          <p:spPr>
            <a:xfrm>
              <a:off x="664848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304" name="Google Shape;13;p1"/>
            <p:cNvSpPr/>
            <p:nvPr/>
          </p:nvSpPr>
          <p:spPr>
            <a:xfrm>
              <a:off x="581688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305" name="Google Shape;14;p1"/>
            <p:cNvSpPr/>
            <p:nvPr/>
          </p:nvSpPr>
          <p:spPr>
            <a:xfrm>
              <a:off x="498492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306" name="Google Shape;15;p1"/>
            <p:cNvSpPr/>
            <p:nvPr/>
          </p:nvSpPr>
          <p:spPr>
            <a:xfrm>
              <a:off x="415296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307" name="Google Shape;16;p1"/>
            <p:cNvSpPr/>
            <p:nvPr/>
          </p:nvSpPr>
          <p:spPr>
            <a:xfrm>
              <a:off x="332136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grpSp>
      <p:sp>
        <p:nvSpPr>
          <p:cNvPr id="308" name="Google Shape;65;p3"/>
          <p:cNvSpPr txBox="1"/>
          <p:nvPr/>
        </p:nvSpPr>
        <p:spPr>
          <a:xfrm>
            <a:off x="7123320" y="2945160"/>
            <a:ext cx="1602720" cy="22716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bfc9"/>
                </a:solidFill>
                <a:latin typeface="Montserrat"/>
                <a:ea typeface="Arial"/>
              </a:rPr>
              <a:t>5</a:t>
            </a:r>
            <a:endParaRPr b="0" lang="en-IN" sz="1400" spc="-1" strike="noStrike">
              <a:ln w="0">
                <a:noFill/>
              </a:ln>
              <a:solidFill>
                <a:srgbClr val="00bfc9"/>
              </a:solidFill>
              <a:latin typeface="Arial"/>
            </a:endParaRPr>
          </a:p>
        </p:txBody>
      </p:sp>
      <p:sp>
        <p:nvSpPr>
          <p:cNvPr id="309" name="Google Shape;66;p3"/>
          <p:cNvSpPr txBox="1"/>
          <p:nvPr/>
        </p:nvSpPr>
        <p:spPr>
          <a:xfrm>
            <a:off x="8411400" y="1666440"/>
            <a:ext cx="772560" cy="108648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bfc9"/>
                </a:solidFill>
                <a:latin typeface="Abril Fatface"/>
                <a:ea typeface="Arial"/>
              </a:rPr>
              <a:t>3</a:t>
            </a:r>
            <a:endParaRPr b="0" lang="en-IN" sz="1400" spc="-1" strike="noStrike">
              <a:ln w="0">
                <a:noFill/>
              </a:ln>
              <a:solidFill>
                <a:srgbClr val="00bfc9"/>
              </a:solidFill>
              <a:latin typeface="Arial"/>
            </a:endParaRPr>
          </a:p>
        </p:txBody>
      </p:sp>
      <p:sp>
        <p:nvSpPr>
          <p:cNvPr id="310" name="Google Shape;67;p3"/>
          <p:cNvSpPr txBox="1"/>
          <p:nvPr/>
        </p:nvSpPr>
        <p:spPr>
          <a:xfrm>
            <a:off x="6567120" y="2997720"/>
            <a:ext cx="842400" cy="9036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ffff"/>
                </a:solidFill>
                <a:latin typeface="Montserrat"/>
                <a:ea typeface="Arial"/>
              </a:rPr>
              <a:t>€</a:t>
            </a:r>
            <a:endParaRPr b="0" lang="en-IN" sz="1400" spc="-1" strike="noStrike">
              <a:ln w="0">
                <a:noFill/>
              </a:ln>
              <a:solidFill>
                <a:srgbClr val="00ffff"/>
              </a:solidFill>
              <a:latin typeface="Arial"/>
            </a:endParaRPr>
          </a:p>
        </p:txBody>
      </p:sp>
      <p:sp>
        <p:nvSpPr>
          <p:cNvPr id="311" name="Google Shape;68;p3"/>
          <p:cNvSpPr txBox="1"/>
          <p:nvPr/>
        </p:nvSpPr>
        <p:spPr>
          <a:xfrm>
            <a:off x="7702560" y="944640"/>
            <a:ext cx="690120" cy="88776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ffff"/>
                </a:solidFill>
                <a:latin typeface="Abril Fatface"/>
                <a:ea typeface="Arial"/>
              </a:rPr>
              <a:t>9</a:t>
            </a:r>
            <a:endParaRPr b="0" lang="en-IN" sz="1400" spc="-1" strike="noStrike">
              <a:ln w="0">
                <a:noFill/>
              </a:ln>
              <a:solidFill>
                <a:srgbClr val="00ffff"/>
              </a:solidFill>
              <a:latin typeface="Arial"/>
            </a:endParaRPr>
          </a:p>
        </p:txBody>
      </p:sp>
      <p:sp>
        <p:nvSpPr>
          <p:cNvPr id="312" name="Google Shape;69;p3"/>
          <p:cNvSpPr txBox="1"/>
          <p:nvPr/>
        </p:nvSpPr>
        <p:spPr>
          <a:xfrm>
            <a:off x="8482680" y="3571560"/>
            <a:ext cx="430560" cy="6667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bfc9"/>
                </a:solidFill>
                <a:latin typeface="Abril Fatface"/>
                <a:ea typeface="Arial"/>
              </a:rPr>
              <a:t>7</a:t>
            </a:r>
            <a:endParaRPr b="0" lang="en-IN" sz="1400" spc="-1" strike="noStrike">
              <a:ln w="0">
                <a:noFill/>
              </a:ln>
              <a:solidFill>
                <a:srgbClr val="00bfc9"/>
              </a:solidFill>
              <a:latin typeface="Arial"/>
            </a:endParaRPr>
          </a:p>
        </p:txBody>
      </p:sp>
      <p:sp>
        <p:nvSpPr>
          <p:cNvPr id="313" name="Google Shape;70;p3"/>
          <p:cNvSpPr txBox="1"/>
          <p:nvPr/>
        </p:nvSpPr>
        <p:spPr>
          <a:xfrm>
            <a:off x="7956720" y="-147240"/>
            <a:ext cx="966960" cy="144504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bfc9"/>
                </a:solidFill>
                <a:latin typeface="Montserrat"/>
                <a:ea typeface="Arial"/>
              </a:rPr>
              <a:t>$</a:t>
            </a:r>
            <a:endParaRPr b="0" lang="en-IN" sz="1400" spc="-1" strike="noStrike">
              <a:ln w="0">
                <a:noFill/>
              </a:ln>
              <a:solidFill>
                <a:srgbClr val="00bfc9"/>
              </a:solidFill>
              <a:latin typeface="Arial"/>
            </a:endParaRPr>
          </a:p>
        </p:txBody>
      </p:sp>
      <p:sp>
        <p:nvSpPr>
          <p:cNvPr id="314" name="Google Shape;71;p3"/>
          <p:cNvSpPr txBox="1"/>
          <p:nvPr/>
        </p:nvSpPr>
        <p:spPr>
          <a:xfrm>
            <a:off x="7524720" y="-48600"/>
            <a:ext cx="430560" cy="5958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ffff"/>
                </a:solidFill>
                <a:latin typeface="Abril Fatface"/>
                <a:ea typeface="Arial"/>
              </a:rPr>
              <a:t>£</a:t>
            </a:r>
            <a:endParaRPr b="0" lang="en-IN" sz="1400" spc="-1" strike="noStrike">
              <a:ln w="0">
                <a:noFill/>
              </a:ln>
              <a:solidFill>
                <a:srgbClr val="00ffff"/>
              </a:solidFill>
              <a:latin typeface="Arial"/>
            </a:endParaRPr>
          </a:p>
        </p:txBody>
      </p:sp>
      <p:sp>
        <p:nvSpPr>
          <p:cNvPr id="315" name="Google Shape;72;p3"/>
          <p:cNvSpPr txBox="1"/>
          <p:nvPr/>
        </p:nvSpPr>
        <p:spPr>
          <a:xfrm>
            <a:off x="7153560" y="1200240"/>
            <a:ext cx="334080" cy="61884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bfc9"/>
                </a:solidFill>
                <a:latin typeface="Abril Fatface"/>
                <a:ea typeface="Arial"/>
              </a:rPr>
              <a:t>1</a:t>
            </a:r>
            <a:endParaRPr b="0" lang="en-IN" sz="1400" spc="-1" strike="noStrike">
              <a:ln w="0">
                <a:noFill/>
              </a:ln>
              <a:solidFill>
                <a:srgbClr val="00bfc9"/>
              </a:solidFill>
              <a:latin typeface="Arial"/>
            </a:endParaRPr>
          </a:p>
        </p:txBody>
      </p:sp>
      <p:sp>
        <p:nvSpPr>
          <p:cNvPr id="316" name="Google Shape;73;p3"/>
          <p:cNvSpPr txBox="1"/>
          <p:nvPr/>
        </p:nvSpPr>
        <p:spPr>
          <a:xfrm>
            <a:off x="7524720" y="1712880"/>
            <a:ext cx="1104480" cy="149616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ffff"/>
                </a:solidFill>
                <a:latin typeface="Montserrat"/>
                <a:ea typeface="Arial"/>
              </a:rPr>
              <a:t>8</a:t>
            </a:r>
            <a:endParaRPr b="0" lang="en-IN" sz="1400" spc="-1" strike="noStrike">
              <a:ln w="0">
                <a:noFill/>
              </a:ln>
              <a:solidFill>
                <a:srgbClr val="00ffff"/>
              </a:solidFill>
              <a:latin typeface="Arial"/>
            </a:endParaRPr>
          </a:p>
        </p:txBody>
      </p:sp>
      <p:sp>
        <p:nvSpPr>
          <p:cNvPr id="317" name="Google Shape;74;p3"/>
          <p:cNvSpPr/>
          <p:nvPr/>
        </p:nvSpPr>
        <p:spPr>
          <a:xfrm rot="16200000">
            <a:off x="7167600" y="895320"/>
            <a:ext cx="562680" cy="443160"/>
          </a:xfrm>
          <a:prstGeom prst="rightArrow">
            <a:avLst>
              <a:gd name="adj1" fmla="val 50000"/>
              <a:gd name="adj2" fmla="val 50000"/>
            </a:avLst>
          </a:prstGeom>
          <a:noFill/>
          <a:ln w="9525">
            <a:solidFill>
              <a:srgbClr val="007074"/>
            </a:solidFill>
            <a:round/>
          </a:ln>
        </p:spPr>
        <p:style>
          <a:lnRef idx="0"/>
          <a:fillRef idx="0"/>
          <a:effectRef idx="0"/>
          <a:fontRef idx="minor"/>
        </p:style>
      </p:sp>
      <p:sp>
        <p:nvSpPr>
          <p:cNvPr id="318" name="Google Shape;75;p3"/>
          <p:cNvSpPr/>
          <p:nvPr/>
        </p:nvSpPr>
        <p:spPr>
          <a:xfrm rot="5400000">
            <a:off x="8457840" y="4581000"/>
            <a:ext cx="483480" cy="333000"/>
          </a:xfrm>
          <a:prstGeom prst="rightArrow">
            <a:avLst>
              <a:gd name="adj1" fmla="val 50000"/>
              <a:gd name="adj2" fmla="val 50000"/>
            </a:avLst>
          </a:prstGeom>
          <a:noFill/>
          <a:ln w="9525">
            <a:solidFill>
              <a:srgbClr val="007074"/>
            </a:solidFill>
            <a:round/>
          </a:ln>
        </p:spPr>
        <p:style>
          <a:lnRef idx="0"/>
          <a:fillRef idx="0"/>
          <a:effectRef idx="0"/>
          <a:fontRef idx="minor"/>
        </p:style>
      </p:sp>
      <p:sp>
        <p:nvSpPr>
          <p:cNvPr id="319" name="Google Shape;76;p3"/>
          <p:cNvSpPr txBox="1"/>
          <p:nvPr/>
        </p:nvSpPr>
        <p:spPr>
          <a:xfrm>
            <a:off x="7301520" y="2427840"/>
            <a:ext cx="294480" cy="41796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2</a:t>
            </a:r>
            <a:endParaRPr b="0" lang="en-IN" sz="1400" spc="-1" strike="noStrike">
              <a:ln w="0">
                <a:noFill/>
              </a:ln>
              <a:solidFill>
                <a:srgbClr val="6aa84f"/>
              </a:solidFill>
              <a:latin typeface="Arial"/>
            </a:endParaRPr>
          </a:p>
        </p:txBody>
      </p:sp>
      <p:sp>
        <p:nvSpPr>
          <p:cNvPr id="320" name="Google Shape;77;p3"/>
          <p:cNvSpPr txBox="1"/>
          <p:nvPr/>
        </p:nvSpPr>
        <p:spPr>
          <a:xfrm>
            <a:off x="8668080" y="988920"/>
            <a:ext cx="352800" cy="4212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6aa84f"/>
                </a:solidFill>
                <a:latin typeface="Abril Fatface"/>
                <a:ea typeface="Arial"/>
              </a:rPr>
              <a:t>0</a:t>
            </a:r>
            <a:endParaRPr b="0" lang="en-IN" sz="1400" spc="-1" strike="noStrike">
              <a:ln w="0">
                <a:noFill/>
              </a:ln>
              <a:solidFill>
                <a:srgbClr val="6aa84f"/>
              </a:solidFill>
              <a:latin typeface="Arial"/>
            </a:endParaRPr>
          </a:p>
        </p:txBody>
      </p:sp>
      <p:sp>
        <p:nvSpPr>
          <p:cNvPr id="321" name="Google Shape;78;p3"/>
          <p:cNvSpPr txBox="1"/>
          <p:nvPr/>
        </p:nvSpPr>
        <p:spPr>
          <a:xfrm>
            <a:off x="8763840" y="3128040"/>
            <a:ext cx="277920" cy="28728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a:t>
            </a:r>
            <a:endParaRPr b="0" lang="en-IN" sz="1400" spc="-1" strike="noStrike">
              <a:ln w="0">
                <a:noFill/>
              </a:ln>
              <a:solidFill>
                <a:srgbClr val="6aa84f"/>
              </a:solidFill>
              <a:latin typeface="Arial"/>
            </a:endParaRPr>
          </a:p>
        </p:txBody>
      </p:sp>
      <p:sp>
        <p:nvSpPr>
          <p:cNvPr id="322" name="Google Shape;79;p3"/>
          <p:cNvSpPr txBox="1"/>
          <p:nvPr/>
        </p:nvSpPr>
        <p:spPr>
          <a:xfrm>
            <a:off x="7233480" y="1950840"/>
            <a:ext cx="235080" cy="28728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ffff"/>
                </a:solidFill>
                <a:latin typeface="Abril Fatface"/>
                <a:ea typeface="Arial"/>
              </a:rPr>
              <a:t>4</a:t>
            </a:r>
            <a:endParaRPr b="0" lang="en-IN" sz="1400" spc="-1" strike="noStrike">
              <a:ln w="0">
                <a:noFill/>
              </a:ln>
              <a:solidFill>
                <a:srgbClr val="00ffff"/>
              </a:solidFill>
              <a:latin typeface="Arial"/>
            </a:endParaRPr>
          </a:p>
        </p:txBody>
      </p:sp>
      <p:sp>
        <p:nvSpPr>
          <p:cNvPr id="323" name="Google Shape;80;p3"/>
          <p:cNvSpPr txBox="1"/>
          <p:nvPr/>
        </p:nvSpPr>
        <p:spPr>
          <a:xfrm>
            <a:off x="6811920" y="-87480"/>
            <a:ext cx="650520" cy="9036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ffff"/>
                </a:solidFill>
                <a:latin typeface="Montserrat"/>
                <a:ea typeface="Arial"/>
              </a:rPr>
              <a:t>6</a:t>
            </a:r>
            <a:endParaRPr b="0" lang="en-IN" sz="1400" spc="-1" strike="noStrike">
              <a:ln w="0">
                <a:noFill/>
              </a:ln>
              <a:solidFill>
                <a:srgbClr val="00ffff"/>
              </a:solidFill>
              <a:latin typeface="Arial"/>
            </a:endParaRPr>
          </a:p>
        </p:txBody>
      </p:sp>
      <p:sp>
        <p:nvSpPr>
          <p:cNvPr id="324" name="Google Shape;81;p3"/>
          <p:cNvSpPr txBox="1"/>
          <p:nvPr/>
        </p:nvSpPr>
        <p:spPr>
          <a:xfrm>
            <a:off x="7662600" y="662400"/>
            <a:ext cx="86040" cy="2149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1</a:t>
            </a:r>
            <a:endParaRPr b="0" lang="en-IN" sz="1400" spc="-1" strike="noStrike">
              <a:ln w="0">
                <a:noFill/>
              </a:ln>
              <a:solidFill>
                <a:srgbClr val="6aa84f"/>
              </a:solidFill>
              <a:latin typeface="Arial"/>
            </a:endParaRPr>
          </a:p>
        </p:txBody>
      </p:sp>
      <p:sp>
        <p:nvSpPr>
          <p:cNvPr id="325" name="Google Shape;82;p3"/>
          <p:cNvSpPr txBox="1"/>
          <p:nvPr/>
        </p:nvSpPr>
        <p:spPr>
          <a:xfrm>
            <a:off x="6992640" y="3859200"/>
            <a:ext cx="162720" cy="22356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4</a:t>
            </a:r>
            <a:endParaRPr b="0" lang="en-IN" sz="1400" spc="-1" strike="noStrike">
              <a:ln w="0">
                <a:noFill/>
              </a:ln>
              <a:solidFill>
                <a:srgbClr val="6aa84f"/>
              </a:solidFill>
              <a:latin typeface="Arial"/>
            </a:endParaRPr>
          </a:p>
        </p:txBody>
      </p:sp>
      <p:sp>
        <p:nvSpPr>
          <p:cNvPr id="326" name="Google Shape;83;p3"/>
          <p:cNvSpPr txBox="1"/>
          <p:nvPr/>
        </p:nvSpPr>
        <p:spPr>
          <a:xfrm>
            <a:off x="6897240" y="729360"/>
            <a:ext cx="235080" cy="3427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6aa84f"/>
                </a:solidFill>
                <a:latin typeface="Abril Fatface"/>
                <a:ea typeface="Arial"/>
              </a:rPr>
              <a:t>5</a:t>
            </a:r>
            <a:endParaRPr b="0" lang="en-IN" sz="1400" spc="-1" strike="noStrike">
              <a:ln w="0">
                <a:noFill/>
              </a:ln>
              <a:solidFill>
                <a:srgbClr val="6aa84f"/>
              </a:solidFill>
              <a:latin typeface="Arial"/>
            </a:endParaRPr>
          </a:p>
        </p:txBody>
      </p:sp>
      <p:sp>
        <p:nvSpPr>
          <p:cNvPr id="327" name="Google Shape;84;p3"/>
          <p:cNvSpPr txBox="1"/>
          <p:nvPr/>
        </p:nvSpPr>
        <p:spPr>
          <a:xfrm>
            <a:off x="8925840" y="4066200"/>
            <a:ext cx="235080" cy="3024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6aa84f"/>
                </a:solidFill>
                <a:latin typeface="Abril Fatface"/>
                <a:ea typeface="Arial"/>
              </a:rPr>
              <a:t>8</a:t>
            </a:r>
            <a:endParaRPr b="0" lang="en-IN" sz="1400" spc="-1" strike="noStrike">
              <a:ln w="0">
                <a:noFill/>
              </a:ln>
              <a:solidFill>
                <a:srgbClr val="6aa84f"/>
              </a:solidFill>
              <a:latin typeface="Arial"/>
            </a:endParaRPr>
          </a:p>
        </p:txBody>
      </p:sp>
      <p:sp>
        <p:nvSpPr>
          <p:cNvPr id="3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32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4046"/>
        </a:solidFill>
      </p:bgPr>
    </p:bg>
    <p:spTree>
      <p:nvGrpSpPr>
        <p:cNvPr id="1" name=""/>
        <p:cNvGrpSpPr/>
        <p:nvPr/>
      </p:nvGrpSpPr>
      <p:grpSpPr>
        <a:xfrm>
          <a:off x="0" y="0"/>
          <a:ext cx="0" cy="0"/>
          <a:chOff x="0" y="0"/>
          <a:chExt cx="0" cy="0"/>
        </a:xfrm>
      </p:grpSpPr>
      <p:grpSp>
        <p:nvGrpSpPr>
          <p:cNvPr id="366" name="Google Shape;6;p1"/>
          <p:cNvGrpSpPr/>
          <p:nvPr/>
        </p:nvGrpSpPr>
        <p:grpSpPr>
          <a:xfrm>
            <a:off x="825840" y="-720"/>
            <a:ext cx="7486560" cy="5143320"/>
            <a:chOff x="825840" y="-720"/>
            <a:chExt cx="7486560" cy="5143320"/>
          </a:xfrm>
        </p:grpSpPr>
        <p:sp>
          <p:nvSpPr>
            <p:cNvPr id="367" name="Google Shape;7;p1"/>
            <p:cNvSpPr/>
            <p:nvPr/>
          </p:nvSpPr>
          <p:spPr>
            <a:xfrm>
              <a:off x="82584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368" name="Google Shape;8;p1"/>
            <p:cNvSpPr/>
            <p:nvPr/>
          </p:nvSpPr>
          <p:spPr>
            <a:xfrm>
              <a:off x="165780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369" name="Google Shape;9;p1"/>
            <p:cNvSpPr/>
            <p:nvPr/>
          </p:nvSpPr>
          <p:spPr>
            <a:xfrm>
              <a:off x="248940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370" name="Google Shape;10;p1"/>
            <p:cNvSpPr/>
            <p:nvPr/>
          </p:nvSpPr>
          <p:spPr>
            <a:xfrm>
              <a:off x="831204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371" name="Google Shape;11;p1"/>
            <p:cNvSpPr/>
            <p:nvPr/>
          </p:nvSpPr>
          <p:spPr>
            <a:xfrm>
              <a:off x="748044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372" name="Google Shape;12;p1"/>
            <p:cNvSpPr/>
            <p:nvPr/>
          </p:nvSpPr>
          <p:spPr>
            <a:xfrm>
              <a:off x="664848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373" name="Google Shape;13;p1"/>
            <p:cNvSpPr/>
            <p:nvPr/>
          </p:nvSpPr>
          <p:spPr>
            <a:xfrm>
              <a:off x="581688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374" name="Google Shape;14;p1"/>
            <p:cNvSpPr/>
            <p:nvPr/>
          </p:nvSpPr>
          <p:spPr>
            <a:xfrm>
              <a:off x="498492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375" name="Google Shape;15;p1"/>
            <p:cNvSpPr/>
            <p:nvPr/>
          </p:nvSpPr>
          <p:spPr>
            <a:xfrm>
              <a:off x="415296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376" name="Google Shape;16;p1"/>
            <p:cNvSpPr/>
            <p:nvPr/>
          </p:nvSpPr>
          <p:spPr>
            <a:xfrm>
              <a:off x="332136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grpSp>
      <p:sp>
        <p:nvSpPr>
          <p:cNvPr id="377" name="Google Shape;158;p7"/>
          <p:cNvSpPr txBox="1"/>
          <p:nvPr/>
        </p:nvSpPr>
        <p:spPr>
          <a:xfrm>
            <a:off x="7123320" y="2945160"/>
            <a:ext cx="1602720" cy="22716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bfc9"/>
                </a:solidFill>
                <a:latin typeface="Montserrat"/>
                <a:ea typeface="Arial"/>
              </a:rPr>
              <a:t>5</a:t>
            </a:r>
            <a:endParaRPr b="0" lang="en-IN" sz="1400" spc="-1" strike="noStrike">
              <a:ln w="0">
                <a:noFill/>
              </a:ln>
              <a:solidFill>
                <a:srgbClr val="00bfc9"/>
              </a:solidFill>
              <a:latin typeface="Arial"/>
            </a:endParaRPr>
          </a:p>
        </p:txBody>
      </p:sp>
      <p:sp>
        <p:nvSpPr>
          <p:cNvPr id="378" name="Google Shape;159;p7"/>
          <p:cNvSpPr txBox="1"/>
          <p:nvPr/>
        </p:nvSpPr>
        <p:spPr>
          <a:xfrm>
            <a:off x="8411400" y="1666440"/>
            <a:ext cx="772560" cy="108648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bfc9"/>
                </a:solidFill>
                <a:latin typeface="Abril Fatface"/>
                <a:ea typeface="Arial"/>
              </a:rPr>
              <a:t>3</a:t>
            </a:r>
            <a:endParaRPr b="0" lang="en-IN" sz="1400" spc="-1" strike="noStrike">
              <a:ln w="0">
                <a:noFill/>
              </a:ln>
              <a:solidFill>
                <a:srgbClr val="00bfc9"/>
              </a:solidFill>
              <a:latin typeface="Arial"/>
            </a:endParaRPr>
          </a:p>
        </p:txBody>
      </p:sp>
      <p:sp>
        <p:nvSpPr>
          <p:cNvPr id="379" name="Google Shape;160;p7"/>
          <p:cNvSpPr txBox="1"/>
          <p:nvPr/>
        </p:nvSpPr>
        <p:spPr>
          <a:xfrm>
            <a:off x="6567120" y="2997720"/>
            <a:ext cx="842400" cy="9036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ffff"/>
                </a:solidFill>
                <a:latin typeface="Montserrat"/>
                <a:ea typeface="Arial"/>
              </a:rPr>
              <a:t>€</a:t>
            </a:r>
            <a:endParaRPr b="0" lang="en-IN" sz="1400" spc="-1" strike="noStrike">
              <a:ln w="0">
                <a:noFill/>
              </a:ln>
              <a:solidFill>
                <a:srgbClr val="00ffff"/>
              </a:solidFill>
              <a:latin typeface="Arial"/>
            </a:endParaRPr>
          </a:p>
        </p:txBody>
      </p:sp>
      <p:sp>
        <p:nvSpPr>
          <p:cNvPr id="380" name="Google Shape;161;p7"/>
          <p:cNvSpPr txBox="1"/>
          <p:nvPr/>
        </p:nvSpPr>
        <p:spPr>
          <a:xfrm>
            <a:off x="7702560" y="944640"/>
            <a:ext cx="690120" cy="88776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ffff"/>
                </a:solidFill>
                <a:latin typeface="Abril Fatface"/>
                <a:ea typeface="Arial"/>
              </a:rPr>
              <a:t>9</a:t>
            </a:r>
            <a:endParaRPr b="0" lang="en-IN" sz="1400" spc="-1" strike="noStrike">
              <a:ln w="0">
                <a:noFill/>
              </a:ln>
              <a:solidFill>
                <a:srgbClr val="00ffff"/>
              </a:solidFill>
              <a:latin typeface="Arial"/>
            </a:endParaRPr>
          </a:p>
        </p:txBody>
      </p:sp>
      <p:sp>
        <p:nvSpPr>
          <p:cNvPr id="381" name="Google Shape;162;p7"/>
          <p:cNvSpPr txBox="1"/>
          <p:nvPr/>
        </p:nvSpPr>
        <p:spPr>
          <a:xfrm>
            <a:off x="8482680" y="3571560"/>
            <a:ext cx="430560" cy="6667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bfc9"/>
                </a:solidFill>
                <a:latin typeface="Abril Fatface"/>
                <a:ea typeface="Arial"/>
              </a:rPr>
              <a:t>7</a:t>
            </a:r>
            <a:endParaRPr b="0" lang="en-IN" sz="1400" spc="-1" strike="noStrike">
              <a:ln w="0">
                <a:noFill/>
              </a:ln>
              <a:solidFill>
                <a:srgbClr val="00bfc9"/>
              </a:solidFill>
              <a:latin typeface="Arial"/>
            </a:endParaRPr>
          </a:p>
        </p:txBody>
      </p:sp>
      <p:sp>
        <p:nvSpPr>
          <p:cNvPr id="382" name="Google Shape;163;p7"/>
          <p:cNvSpPr txBox="1"/>
          <p:nvPr/>
        </p:nvSpPr>
        <p:spPr>
          <a:xfrm>
            <a:off x="7956720" y="-147240"/>
            <a:ext cx="966960" cy="144504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bfc9"/>
                </a:solidFill>
                <a:latin typeface="Montserrat"/>
                <a:ea typeface="Arial"/>
              </a:rPr>
              <a:t>$</a:t>
            </a:r>
            <a:endParaRPr b="0" lang="en-IN" sz="1400" spc="-1" strike="noStrike">
              <a:ln w="0">
                <a:noFill/>
              </a:ln>
              <a:solidFill>
                <a:srgbClr val="00bfc9"/>
              </a:solidFill>
              <a:latin typeface="Arial"/>
            </a:endParaRPr>
          </a:p>
        </p:txBody>
      </p:sp>
      <p:sp>
        <p:nvSpPr>
          <p:cNvPr id="383" name="Google Shape;164;p7"/>
          <p:cNvSpPr txBox="1"/>
          <p:nvPr/>
        </p:nvSpPr>
        <p:spPr>
          <a:xfrm>
            <a:off x="7524720" y="-48600"/>
            <a:ext cx="430560" cy="5958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ffff"/>
                </a:solidFill>
                <a:latin typeface="Abril Fatface"/>
                <a:ea typeface="Arial"/>
              </a:rPr>
              <a:t>£</a:t>
            </a:r>
            <a:endParaRPr b="0" lang="en-IN" sz="1400" spc="-1" strike="noStrike">
              <a:ln w="0">
                <a:noFill/>
              </a:ln>
              <a:solidFill>
                <a:srgbClr val="00ffff"/>
              </a:solidFill>
              <a:latin typeface="Arial"/>
            </a:endParaRPr>
          </a:p>
        </p:txBody>
      </p:sp>
      <p:sp>
        <p:nvSpPr>
          <p:cNvPr id="384" name="Google Shape;165;p7"/>
          <p:cNvSpPr txBox="1"/>
          <p:nvPr/>
        </p:nvSpPr>
        <p:spPr>
          <a:xfrm>
            <a:off x="7153560" y="1200240"/>
            <a:ext cx="334080" cy="61884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bfc9"/>
                </a:solidFill>
                <a:latin typeface="Abril Fatface"/>
                <a:ea typeface="Arial"/>
              </a:rPr>
              <a:t>1</a:t>
            </a:r>
            <a:endParaRPr b="0" lang="en-IN" sz="1400" spc="-1" strike="noStrike">
              <a:ln w="0">
                <a:noFill/>
              </a:ln>
              <a:solidFill>
                <a:srgbClr val="00bfc9"/>
              </a:solidFill>
              <a:latin typeface="Arial"/>
            </a:endParaRPr>
          </a:p>
        </p:txBody>
      </p:sp>
      <p:sp>
        <p:nvSpPr>
          <p:cNvPr id="385" name="Google Shape;166;p7"/>
          <p:cNvSpPr txBox="1"/>
          <p:nvPr/>
        </p:nvSpPr>
        <p:spPr>
          <a:xfrm>
            <a:off x="7524720" y="1712880"/>
            <a:ext cx="1104480" cy="149616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ffff"/>
                </a:solidFill>
                <a:latin typeface="Montserrat"/>
                <a:ea typeface="Arial"/>
              </a:rPr>
              <a:t>8</a:t>
            </a:r>
            <a:endParaRPr b="0" lang="en-IN" sz="1400" spc="-1" strike="noStrike">
              <a:ln w="0">
                <a:noFill/>
              </a:ln>
              <a:solidFill>
                <a:srgbClr val="00ffff"/>
              </a:solidFill>
              <a:latin typeface="Arial"/>
            </a:endParaRPr>
          </a:p>
        </p:txBody>
      </p:sp>
      <p:sp>
        <p:nvSpPr>
          <p:cNvPr id="386" name="Google Shape;167;p7"/>
          <p:cNvSpPr/>
          <p:nvPr/>
        </p:nvSpPr>
        <p:spPr>
          <a:xfrm rot="16200000">
            <a:off x="7167600" y="895320"/>
            <a:ext cx="562680" cy="443160"/>
          </a:xfrm>
          <a:prstGeom prst="rightArrow">
            <a:avLst>
              <a:gd name="adj1" fmla="val 50000"/>
              <a:gd name="adj2" fmla="val 50000"/>
            </a:avLst>
          </a:prstGeom>
          <a:noFill/>
          <a:ln w="9525">
            <a:solidFill>
              <a:srgbClr val="007074"/>
            </a:solidFill>
            <a:round/>
          </a:ln>
        </p:spPr>
        <p:style>
          <a:lnRef idx="0"/>
          <a:fillRef idx="0"/>
          <a:effectRef idx="0"/>
          <a:fontRef idx="minor"/>
        </p:style>
      </p:sp>
      <p:sp>
        <p:nvSpPr>
          <p:cNvPr id="387" name="Google Shape;168;p7"/>
          <p:cNvSpPr/>
          <p:nvPr/>
        </p:nvSpPr>
        <p:spPr>
          <a:xfrm rot="5400000">
            <a:off x="8457840" y="4581000"/>
            <a:ext cx="483480" cy="333000"/>
          </a:xfrm>
          <a:prstGeom prst="rightArrow">
            <a:avLst>
              <a:gd name="adj1" fmla="val 50000"/>
              <a:gd name="adj2" fmla="val 50000"/>
            </a:avLst>
          </a:prstGeom>
          <a:noFill/>
          <a:ln w="9525">
            <a:solidFill>
              <a:srgbClr val="007074"/>
            </a:solidFill>
            <a:round/>
          </a:ln>
        </p:spPr>
        <p:style>
          <a:lnRef idx="0"/>
          <a:fillRef idx="0"/>
          <a:effectRef idx="0"/>
          <a:fontRef idx="minor"/>
        </p:style>
      </p:sp>
      <p:sp>
        <p:nvSpPr>
          <p:cNvPr id="388" name="Google Shape;169;p7"/>
          <p:cNvSpPr txBox="1"/>
          <p:nvPr/>
        </p:nvSpPr>
        <p:spPr>
          <a:xfrm>
            <a:off x="7301520" y="2427840"/>
            <a:ext cx="294480" cy="41796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2</a:t>
            </a:r>
            <a:endParaRPr b="0" lang="en-IN" sz="1400" spc="-1" strike="noStrike">
              <a:ln w="0">
                <a:noFill/>
              </a:ln>
              <a:solidFill>
                <a:srgbClr val="6aa84f"/>
              </a:solidFill>
              <a:latin typeface="Arial"/>
            </a:endParaRPr>
          </a:p>
        </p:txBody>
      </p:sp>
      <p:sp>
        <p:nvSpPr>
          <p:cNvPr id="389" name="Google Shape;170;p7"/>
          <p:cNvSpPr txBox="1"/>
          <p:nvPr/>
        </p:nvSpPr>
        <p:spPr>
          <a:xfrm>
            <a:off x="8668080" y="988920"/>
            <a:ext cx="352800" cy="4212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6aa84f"/>
                </a:solidFill>
                <a:latin typeface="Abril Fatface"/>
                <a:ea typeface="Arial"/>
              </a:rPr>
              <a:t>0</a:t>
            </a:r>
            <a:endParaRPr b="0" lang="en-IN" sz="1400" spc="-1" strike="noStrike">
              <a:ln w="0">
                <a:noFill/>
              </a:ln>
              <a:solidFill>
                <a:srgbClr val="6aa84f"/>
              </a:solidFill>
              <a:latin typeface="Arial"/>
            </a:endParaRPr>
          </a:p>
        </p:txBody>
      </p:sp>
      <p:sp>
        <p:nvSpPr>
          <p:cNvPr id="390" name="Google Shape;171;p7"/>
          <p:cNvSpPr txBox="1"/>
          <p:nvPr/>
        </p:nvSpPr>
        <p:spPr>
          <a:xfrm>
            <a:off x="8763840" y="3128040"/>
            <a:ext cx="277920" cy="28728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a:t>
            </a:r>
            <a:endParaRPr b="0" lang="en-IN" sz="1400" spc="-1" strike="noStrike">
              <a:ln w="0">
                <a:noFill/>
              </a:ln>
              <a:solidFill>
                <a:srgbClr val="6aa84f"/>
              </a:solidFill>
              <a:latin typeface="Arial"/>
            </a:endParaRPr>
          </a:p>
        </p:txBody>
      </p:sp>
      <p:sp>
        <p:nvSpPr>
          <p:cNvPr id="391" name="Google Shape;172;p7"/>
          <p:cNvSpPr txBox="1"/>
          <p:nvPr/>
        </p:nvSpPr>
        <p:spPr>
          <a:xfrm>
            <a:off x="7233480" y="1950840"/>
            <a:ext cx="235080" cy="28728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ffff"/>
                </a:solidFill>
                <a:latin typeface="Abril Fatface"/>
                <a:ea typeface="Arial"/>
              </a:rPr>
              <a:t>4</a:t>
            </a:r>
            <a:endParaRPr b="0" lang="en-IN" sz="1400" spc="-1" strike="noStrike">
              <a:ln w="0">
                <a:noFill/>
              </a:ln>
              <a:solidFill>
                <a:srgbClr val="00ffff"/>
              </a:solidFill>
              <a:latin typeface="Arial"/>
            </a:endParaRPr>
          </a:p>
        </p:txBody>
      </p:sp>
      <p:sp>
        <p:nvSpPr>
          <p:cNvPr id="392" name="Google Shape;173;p7"/>
          <p:cNvSpPr txBox="1"/>
          <p:nvPr/>
        </p:nvSpPr>
        <p:spPr>
          <a:xfrm>
            <a:off x="6811920" y="-87480"/>
            <a:ext cx="650520" cy="9036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ffff"/>
                </a:solidFill>
                <a:latin typeface="Montserrat"/>
                <a:ea typeface="Arial"/>
              </a:rPr>
              <a:t>6</a:t>
            </a:r>
            <a:endParaRPr b="0" lang="en-IN" sz="1400" spc="-1" strike="noStrike">
              <a:ln w="0">
                <a:noFill/>
              </a:ln>
              <a:solidFill>
                <a:srgbClr val="00ffff"/>
              </a:solidFill>
              <a:latin typeface="Arial"/>
            </a:endParaRPr>
          </a:p>
        </p:txBody>
      </p:sp>
      <p:sp>
        <p:nvSpPr>
          <p:cNvPr id="393" name="Google Shape;174;p7"/>
          <p:cNvSpPr txBox="1"/>
          <p:nvPr/>
        </p:nvSpPr>
        <p:spPr>
          <a:xfrm>
            <a:off x="7662600" y="662400"/>
            <a:ext cx="86040" cy="2149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1</a:t>
            </a:r>
            <a:endParaRPr b="0" lang="en-IN" sz="1400" spc="-1" strike="noStrike">
              <a:ln w="0">
                <a:noFill/>
              </a:ln>
              <a:solidFill>
                <a:srgbClr val="6aa84f"/>
              </a:solidFill>
              <a:latin typeface="Arial"/>
            </a:endParaRPr>
          </a:p>
        </p:txBody>
      </p:sp>
      <p:sp>
        <p:nvSpPr>
          <p:cNvPr id="394" name="Google Shape;175;p7"/>
          <p:cNvSpPr txBox="1"/>
          <p:nvPr/>
        </p:nvSpPr>
        <p:spPr>
          <a:xfrm>
            <a:off x="6992640" y="3859200"/>
            <a:ext cx="162720" cy="22356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4</a:t>
            </a:r>
            <a:endParaRPr b="0" lang="en-IN" sz="1400" spc="-1" strike="noStrike">
              <a:ln w="0">
                <a:noFill/>
              </a:ln>
              <a:solidFill>
                <a:srgbClr val="6aa84f"/>
              </a:solidFill>
              <a:latin typeface="Arial"/>
            </a:endParaRPr>
          </a:p>
        </p:txBody>
      </p:sp>
      <p:sp>
        <p:nvSpPr>
          <p:cNvPr id="395" name="Google Shape;176;p7"/>
          <p:cNvSpPr txBox="1"/>
          <p:nvPr/>
        </p:nvSpPr>
        <p:spPr>
          <a:xfrm>
            <a:off x="6897240" y="729360"/>
            <a:ext cx="235080" cy="3427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6aa84f"/>
                </a:solidFill>
                <a:latin typeface="Abril Fatface"/>
                <a:ea typeface="Arial"/>
              </a:rPr>
              <a:t>5</a:t>
            </a:r>
            <a:endParaRPr b="0" lang="en-IN" sz="1400" spc="-1" strike="noStrike">
              <a:ln w="0">
                <a:noFill/>
              </a:ln>
              <a:solidFill>
                <a:srgbClr val="6aa84f"/>
              </a:solidFill>
              <a:latin typeface="Arial"/>
            </a:endParaRPr>
          </a:p>
        </p:txBody>
      </p:sp>
      <p:sp>
        <p:nvSpPr>
          <p:cNvPr id="396" name="Google Shape;177;p7"/>
          <p:cNvSpPr txBox="1"/>
          <p:nvPr/>
        </p:nvSpPr>
        <p:spPr>
          <a:xfrm>
            <a:off x="8925840" y="4066200"/>
            <a:ext cx="235080" cy="3024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6aa84f"/>
                </a:solidFill>
                <a:latin typeface="Abril Fatface"/>
                <a:ea typeface="Arial"/>
              </a:rPr>
              <a:t>8</a:t>
            </a:r>
            <a:endParaRPr b="0" lang="en-IN" sz="1400" spc="-1" strike="noStrike">
              <a:ln w="0">
                <a:noFill/>
              </a:ln>
              <a:solidFill>
                <a:srgbClr val="6aa84f"/>
              </a:solidFill>
              <a:latin typeface="Arial"/>
            </a:endParaRPr>
          </a:p>
        </p:txBody>
      </p:sp>
      <p:sp>
        <p:nvSpPr>
          <p:cNvPr id="3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39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4046"/>
        </a:solidFill>
      </p:bgPr>
    </p:bg>
    <p:spTree>
      <p:nvGrpSpPr>
        <p:cNvPr id="1" name=""/>
        <p:cNvGrpSpPr/>
        <p:nvPr/>
      </p:nvGrpSpPr>
      <p:grpSpPr>
        <a:xfrm>
          <a:off x="0" y="0"/>
          <a:ext cx="0" cy="0"/>
          <a:chOff x="0" y="0"/>
          <a:chExt cx="0" cy="0"/>
        </a:xfrm>
      </p:grpSpPr>
      <p:grpSp>
        <p:nvGrpSpPr>
          <p:cNvPr id="435" name="Google Shape;6;p1"/>
          <p:cNvGrpSpPr/>
          <p:nvPr/>
        </p:nvGrpSpPr>
        <p:grpSpPr>
          <a:xfrm>
            <a:off x="825840" y="-720"/>
            <a:ext cx="7486560" cy="5143320"/>
            <a:chOff x="825840" y="-720"/>
            <a:chExt cx="7486560" cy="5143320"/>
          </a:xfrm>
        </p:grpSpPr>
        <p:sp>
          <p:nvSpPr>
            <p:cNvPr id="436" name="Google Shape;7;p1"/>
            <p:cNvSpPr/>
            <p:nvPr/>
          </p:nvSpPr>
          <p:spPr>
            <a:xfrm>
              <a:off x="82584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437" name="Google Shape;8;p1"/>
            <p:cNvSpPr/>
            <p:nvPr/>
          </p:nvSpPr>
          <p:spPr>
            <a:xfrm>
              <a:off x="165780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438" name="Google Shape;9;p1"/>
            <p:cNvSpPr/>
            <p:nvPr/>
          </p:nvSpPr>
          <p:spPr>
            <a:xfrm>
              <a:off x="248940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439" name="Google Shape;10;p1"/>
            <p:cNvSpPr/>
            <p:nvPr/>
          </p:nvSpPr>
          <p:spPr>
            <a:xfrm>
              <a:off x="831204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440" name="Google Shape;11;p1"/>
            <p:cNvSpPr/>
            <p:nvPr/>
          </p:nvSpPr>
          <p:spPr>
            <a:xfrm>
              <a:off x="748044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441" name="Google Shape;12;p1"/>
            <p:cNvSpPr/>
            <p:nvPr/>
          </p:nvSpPr>
          <p:spPr>
            <a:xfrm>
              <a:off x="664848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442" name="Google Shape;13;p1"/>
            <p:cNvSpPr/>
            <p:nvPr/>
          </p:nvSpPr>
          <p:spPr>
            <a:xfrm>
              <a:off x="581688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443" name="Google Shape;14;p1"/>
            <p:cNvSpPr/>
            <p:nvPr/>
          </p:nvSpPr>
          <p:spPr>
            <a:xfrm>
              <a:off x="498492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444" name="Google Shape;15;p1"/>
            <p:cNvSpPr/>
            <p:nvPr/>
          </p:nvSpPr>
          <p:spPr>
            <a:xfrm>
              <a:off x="415296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445" name="Google Shape;16;p1"/>
            <p:cNvSpPr/>
            <p:nvPr/>
          </p:nvSpPr>
          <p:spPr>
            <a:xfrm>
              <a:off x="332136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grpSp>
      <p:sp>
        <p:nvSpPr>
          <p:cNvPr id="446" name="Google Shape;184;p8"/>
          <p:cNvSpPr txBox="1"/>
          <p:nvPr/>
        </p:nvSpPr>
        <p:spPr>
          <a:xfrm>
            <a:off x="7123320" y="2945160"/>
            <a:ext cx="1602720" cy="22716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bfc9"/>
                </a:solidFill>
                <a:latin typeface="Montserrat"/>
                <a:ea typeface="Arial"/>
              </a:rPr>
              <a:t>5</a:t>
            </a:r>
            <a:endParaRPr b="0" lang="en-IN" sz="1400" spc="-1" strike="noStrike">
              <a:ln w="0">
                <a:noFill/>
              </a:ln>
              <a:solidFill>
                <a:srgbClr val="00bfc9"/>
              </a:solidFill>
              <a:latin typeface="Arial"/>
            </a:endParaRPr>
          </a:p>
        </p:txBody>
      </p:sp>
      <p:sp>
        <p:nvSpPr>
          <p:cNvPr id="447" name="Google Shape;185;p8"/>
          <p:cNvSpPr txBox="1"/>
          <p:nvPr/>
        </p:nvSpPr>
        <p:spPr>
          <a:xfrm>
            <a:off x="8411400" y="1666440"/>
            <a:ext cx="772560" cy="108648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bfc9"/>
                </a:solidFill>
                <a:latin typeface="Abril Fatface"/>
                <a:ea typeface="Arial"/>
              </a:rPr>
              <a:t>3</a:t>
            </a:r>
            <a:endParaRPr b="0" lang="en-IN" sz="1400" spc="-1" strike="noStrike">
              <a:ln w="0">
                <a:noFill/>
              </a:ln>
              <a:solidFill>
                <a:srgbClr val="00bfc9"/>
              </a:solidFill>
              <a:latin typeface="Arial"/>
            </a:endParaRPr>
          </a:p>
        </p:txBody>
      </p:sp>
      <p:sp>
        <p:nvSpPr>
          <p:cNvPr id="448" name="Google Shape;186;p8"/>
          <p:cNvSpPr txBox="1"/>
          <p:nvPr/>
        </p:nvSpPr>
        <p:spPr>
          <a:xfrm>
            <a:off x="6567120" y="2997720"/>
            <a:ext cx="842400" cy="9036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ffff"/>
                </a:solidFill>
                <a:latin typeface="Montserrat"/>
                <a:ea typeface="Arial"/>
              </a:rPr>
              <a:t>€</a:t>
            </a:r>
            <a:endParaRPr b="0" lang="en-IN" sz="1400" spc="-1" strike="noStrike">
              <a:ln w="0">
                <a:noFill/>
              </a:ln>
              <a:solidFill>
                <a:srgbClr val="00ffff"/>
              </a:solidFill>
              <a:latin typeface="Arial"/>
            </a:endParaRPr>
          </a:p>
        </p:txBody>
      </p:sp>
      <p:sp>
        <p:nvSpPr>
          <p:cNvPr id="449" name="Google Shape;187;p8"/>
          <p:cNvSpPr txBox="1"/>
          <p:nvPr/>
        </p:nvSpPr>
        <p:spPr>
          <a:xfrm>
            <a:off x="7702560" y="944640"/>
            <a:ext cx="690120" cy="88776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ffff"/>
                </a:solidFill>
                <a:latin typeface="Abril Fatface"/>
                <a:ea typeface="Arial"/>
              </a:rPr>
              <a:t>9</a:t>
            </a:r>
            <a:endParaRPr b="0" lang="en-IN" sz="1400" spc="-1" strike="noStrike">
              <a:ln w="0">
                <a:noFill/>
              </a:ln>
              <a:solidFill>
                <a:srgbClr val="00ffff"/>
              </a:solidFill>
              <a:latin typeface="Arial"/>
            </a:endParaRPr>
          </a:p>
        </p:txBody>
      </p:sp>
      <p:sp>
        <p:nvSpPr>
          <p:cNvPr id="450" name="Google Shape;188;p8"/>
          <p:cNvSpPr txBox="1"/>
          <p:nvPr/>
        </p:nvSpPr>
        <p:spPr>
          <a:xfrm>
            <a:off x="8482680" y="3571560"/>
            <a:ext cx="430560" cy="6667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bfc9"/>
                </a:solidFill>
                <a:latin typeface="Abril Fatface"/>
                <a:ea typeface="Arial"/>
              </a:rPr>
              <a:t>7</a:t>
            </a:r>
            <a:endParaRPr b="0" lang="en-IN" sz="1400" spc="-1" strike="noStrike">
              <a:ln w="0">
                <a:noFill/>
              </a:ln>
              <a:solidFill>
                <a:srgbClr val="00bfc9"/>
              </a:solidFill>
              <a:latin typeface="Arial"/>
            </a:endParaRPr>
          </a:p>
        </p:txBody>
      </p:sp>
      <p:sp>
        <p:nvSpPr>
          <p:cNvPr id="451" name="Google Shape;189;p8"/>
          <p:cNvSpPr txBox="1"/>
          <p:nvPr/>
        </p:nvSpPr>
        <p:spPr>
          <a:xfrm>
            <a:off x="7956720" y="-147240"/>
            <a:ext cx="966960" cy="144504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bfc9"/>
                </a:solidFill>
                <a:latin typeface="Montserrat"/>
                <a:ea typeface="Arial"/>
              </a:rPr>
              <a:t>$</a:t>
            </a:r>
            <a:endParaRPr b="0" lang="en-IN" sz="1400" spc="-1" strike="noStrike">
              <a:ln w="0">
                <a:noFill/>
              </a:ln>
              <a:solidFill>
                <a:srgbClr val="00bfc9"/>
              </a:solidFill>
              <a:latin typeface="Arial"/>
            </a:endParaRPr>
          </a:p>
        </p:txBody>
      </p:sp>
      <p:sp>
        <p:nvSpPr>
          <p:cNvPr id="452" name="Google Shape;190;p8"/>
          <p:cNvSpPr txBox="1"/>
          <p:nvPr/>
        </p:nvSpPr>
        <p:spPr>
          <a:xfrm>
            <a:off x="7524720" y="-48600"/>
            <a:ext cx="430560" cy="5958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ffff"/>
                </a:solidFill>
                <a:latin typeface="Abril Fatface"/>
                <a:ea typeface="Arial"/>
              </a:rPr>
              <a:t>£</a:t>
            </a:r>
            <a:endParaRPr b="0" lang="en-IN" sz="1400" spc="-1" strike="noStrike">
              <a:ln w="0">
                <a:noFill/>
              </a:ln>
              <a:solidFill>
                <a:srgbClr val="00ffff"/>
              </a:solidFill>
              <a:latin typeface="Arial"/>
            </a:endParaRPr>
          </a:p>
        </p:txBody>
      </p:sp>
      <p:sp>
        <p:nvSpPr>
          <p:cNvPr id="453" name="Google Shape;191;p8"/>
          <p:cNvSpPr txBox="1"/>
          <p:nvPr/>
        </p:nvSpPr>
        <p:spPr>
          <a:xfrm>
            <a:off x="7153560" y="1200240"/>
            <a:ext cx="334080" cy="61884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bfc9"/>
                </a:solidFill>
                <a:latin typeface="Abril Fatface"/>
                <a:ea typeface="Arial"/>
              </a:rPr>
              <a:t>1</a:t>
            </a:r>
            <a:endParaRPr b="0" lang="en-IN" sz="1400" spc="-1" strike="noStrike">
              <a:ln w="0">
                <a:noFill/>
              </a:ln>
              <a:solidFill>
                <a:srgbClr val="00bfc9"/>
              </a:solidFill>
              <a:latin typeface="Arial"/>
            </a:endParaRPr>
          </a:p>
        </p:txBody>
      </p:sp>
      <p:sp>
        <p:nvSpPr>
          <p:cNvPr id="454" name="Google Shape;192;p8"/>
          <p:cNvSpPr txBox="1"/>
          <p:nvPr/>
        </p:nvSpPr>
        <p:spPr>
          <a:xfrm>
            <a:off x="7524720" y="1712880"/>
            <a:ext cx="1104480" cy="149616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ffff"/>
                </a:solidFill>
                <a:latin typeface="Montserrat"/>
                <a:ea typeface="Arial"/>
              </a:rPr>
              <a:t>8</a:t>
            </a:r>
            <a:endParaRPr b="0" lang="en-IN" sz="1400" spc="-1" strike="noStrike">
              <a:ln w="0">
                <a:noFill/>
              </a:ln>
              <a:solidFill>
                <a:srgbClr val="00ffff"/>
              </a:solidFill>
              <a:latin typeface="Arial"/>
            </a:endParaRPr>
          </a:p>
        </p:txBody>
      </p:sp>
      <p:sp>
        <p:nvSpPr>
          <p:cNvPr id="455" name="Google Shape;193;p8"/>
          <p:cNvSpPr/>
          <p:nvPr/>
        </p:nvSpPr>
        <p:spPr>
          <a:xfrm rot="16200000">
            <a:off x="7167600" y="895320"/>
            <a:ext cx="562680" cy="443160"/>
          </a:xfrm>
          <a:prstGeom prst="rightArrow">
            <a:avLst>
              <a:gd name="adj1" fmla="val 50000"/>
              <a:gd name="adj2" fmla="val 50000"/>
            </a:avLst>
          </a:prstGeom>
          <a:noFill/>
          <a:ln w="9525">
            <a:solidFill>
              <a:srgbClr val="007074"/>
            </a:solidFill>
            <a:round/>
          </a:ln>
        </p:spPr>
        <p:style>
          <a:lnRef idx="0"/>
          <a:fillRef idx="0"/>
          <a:effectRef idx="0"/>
          <a:fontRef idx="minor"/>
        </p:style>
      </p:sp>
      <p:sp>
        <p:nvSpPr>
          <p:cNvPr id="456" name="Google Shape;194;p8"/>
          <p:cNvSpPr/>
          <p:nvPr/>
        </p:nvSpPr>
        <p:spPr>
          <a:xfrm rot="5400000">
            <a:off x="8457840" y="4581000"/>
            <a:ext cx="483480" cy="333000"/>
          </a:xfrm>
          <a:prstGeom prst="rightArrow">
            <a:avLst>
              <a:gd name="adj1" fmla="val 50000"/>
              <a:gd name="adj2" fmla="val 50000"/>
            </a:avLst>
          </a:prstGeom>
          <a:noFill/>
          <a:ln w="9525">
            <a:solidFill>
              <a:srgbClr val="007074"/>
            </a:solidFill>
            <a:round/>
          </a:ln>
        </p:spPr>
        <p:style>
          <a:lnRef idx="0"/>
          <a:fillRef idx="0"/>
          <a:effectRef idx="0"/>
          <a:fontRef idx="minor"/>
        </p:style>
      </p:sp>
      <p:sp>
        <p:nvSpPr>
          <p:cNvPr id="457" name="Google Shape;195;p8"/>
          <p:cNvSpPr txBox="1"/>
          <p:nvPr/>
        </p:nvSpPr>
        <p:spPr>
          <a:xfrm>
            <a:off x="7301520" y="2427840"/>
            <a:ext cx="294480" cy="41796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2</a:t>
            </a:r>
            <a:endParaRPr b="0" lang="en-IN" sz="1400" spc="-1" strike="noStrike">
              <a:ln w="0">
                <a:noFill/>
              </a:ln>
              <a:solidFill>
                <a:srgbClr val="6aa84f"/>
              </a:solidFill>
              <a:latin typeface="Arial"/>
            </a:endParaRPr>
          </a:p>
        </p:txBody>
      </p:sp>
      <p:sp>
        <p:nvSpPr>
          <p:cNvPr id="458" name="Google Shape;196;p8"/>
          <p:cNvSpPr txBox="1"/>
          <p:nvPr/>
        </p:nvSpPr>
        <p:spPr>
          <a:xfrm>
            <a:off x="8668080" y="988920"/>
            <a:ext cx="352800" cy="4212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6aa84f"/>
                </a:solidFill>
                <a:latin typeface="Abril Fatface"/>
                <a:ea typeface="Arial"/>
              </a:rPr>
              <a:t>0</a:t>
            </a:r>
            <a:endParaRPr b="0" lang="en-IN" sz="1400" spc="-1" strike="noStrike">
              <a:ln w="0">
                <a:noFill/>
              </a:ln>
              <a:solidFill>
                <a:srgbClr val="6aa84f"/>
              </a:solidFill>
              <a:latin typeface="Arial"/>
            </a:endParaRPr>
          </a:p>
        </p:txBody>
      </p:sp>
      <p:sp>
        <p:nvSpPr>
          <p:cNvPr id="459" name="Google Shape;197;p8"/>
          <p:cNvSpPr txBox="1"/>
          <p:nvPr/>
        </p:nvSpPr>
        <p:spPr>
          <a:xfrm>
            <a:off x="8763840" y="3128040"/>
            <a:ext cx="277920" cy="28728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a:t>
            </a:r>
            <a:endParaRPr b="0" lang="en-IN" sz="1400" spc="-1" strike="noStrike">
              <a:ln w="0">
                <a:noFill/>
              </a:ln>
              <a:solidFill>
                <a:srgbClr val="6aa84f"/>
              </a:solidFill>
              <a:latin typeface="Arial"/>
            </a:endParaRPr>
          </a:p>
        </p:txBody>
      </p:sp>
      <p:sp>
        <p:nvSpPr>
          <p:cNvPr id="460" name="Google Shape;198;p8"/>
          <p:cNvSpPr txBox="1"/>
          <p:nvPr/>
        </p:nvSpPr>
        <p:spPr>
          <a:xfrm>
            <a:off x="7233480" y="1950840"/>
            <a:ext cx="235080" cy="28728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ffff"/>
                </a:solidFill>
                <a:latin typeface="Abril Fatface"/>
                <a:ea typeface="Arial"/>
              </a:rPr>
              <a:t>4</a:t>
            </a:r>
            <a:endParaRPr b="0" lang="en-IN" sz="1400" spc="-1" strike="noStrike">
              <a:ln w="0">
                <a:noFill/>
              </a:ln>
              <a:solidFill>
                <a:srgbClr val="00ffff"/>
              </a:solidFill>
              <a:latin typeface="Arial"/>
            </a:endParaRPr>
          </a:p>
        </p:txBody>
      </p:sp>
      <p:sp>
        <p:nvSpPr>
          <p:cNvPr id="461" name="Google Shape;199;p8"/>
          <p:cNvSpPr txBox="1"/>
          <p:nvPr/>
        </p:nvSpPr>
        <p:spPr>
          <a:xfrm>
            <a:off x="6811920" y="-87480"/>
            <a:ext cx="650520" cy="9036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ffff"/>
                </a:solidFill>
                <a:latin typeface="Montserrat"/>
                <a:ea typeface="Arial"/>
              </a:rPr>
              <a:t>6</a:t>
            </a:r>
            <a:endParaRPr b="0" lang="en-IN" sz="1400" spc="-1" strike="noStrike">
              <a:ln w="0">
                <a:noFill/>
              </a:ln>
              <a:solidFill>
                <a:srgbClr val="00ffff"/>
              </a:solidFill>
              <a:latin typeface="Arial"/>
            </a:endParaRPr>
          </a:p>
        </p:txBody>
      </p:sp>
      <p:sp>
        <p:nvSpPr>
          <p:cNvPr id="462" name="Google Shape;200;p8"/>
          <p:cNvSpPr txBox="1"/>
          <p:nvPr/>
        </p:nvSpPr>
        <p:spPr>
          <a:xfrm>
            <a:off x="7662600" y="662400"/>
            <a:ext cx="86040" cy="2149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1</a:t>
            </a:r>
            <a:endParaRPr b="0" lang="en-IN" sz="1400" spc="-1" strike="noStrike">
              <a:ln w="0">
                <a:noFill/>
              </a:ln>
              <a:solidFill>
                <a:srgbClr val="6aa84f"/>
              </a:solidFill>
              <a:latin typeface="Arial"/>
            </a:endParaRPr>
          </a:p>
        </p:txBody>
      </p:sp>
      <p:sp>
        <p:nvSpPr>
          <p:cNvPr id="463" name="Google Shape;201;p8"/>
          <p:cNvSpPr txBox="1"/>
          <p:nvPr/>
        </p:nvSpPr>
        <p:spPr>
          <a:xfrm>
            <a:off x="6992640" y="3859200"/>
            <a:ext cx="162720" cy="22356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4</a:t>
            </a:r>
            <a:endParaRPr b="0" lang="en-IN" sz="1400" spc="-1" strike="noStrike">
              <a:ln w="0">
                <a:noFill/>
              </a:ln>
              <a:solidFill>
                <a:srgbClr val="6aa84f"/>
              </a:solidFill>
              <a:latin typeface="Arial"/>
            </a:endParaRPr>
          </a:p>
        </p:txBody>
      </p:sp>
      <p:sp>
        <p:nvSpPr>
          <p:cNvPr id="464" name="Google Shape;202;p8"/>
          <p:cNvSpPr txBox="1"/>
          <p:nvPr/>
        </p:nvSpPr>
        <p:spPr>
          <a:xfrm>
            <a:off x="6897240" y="729360"/>
            <a:ext cx="235080" cy="3427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6aa84f"/>
                </a:solidFill>
                <a:latin typeface="Abril Fatface"/>
                <a:ea typeface="Arial"/>
              </a:rPr>
              <a:t>5</a:t>
            </a:r>
            <a:endParaRPr b="0" lang="en-IN" sz="1400" spc="-1" strike="noStrike">
              <a:ln w="0">
                <a:noFill/>
              </a:ln>
              <a:solidFill>
                <a:srgbClr val="6aa84f"/>
              </a:solidFill>
              <a:latin typeface="Arial"/>
            </a:endParaRPr>
          </a:p>
        </p:txBody>
      </p:sp>
      <p:sp>
        <p:nvSpPr>
          <p:cNvPr id="465" name="Google Shape;203;p8"/>
          <p:cNvSpPr txBox="1"/>
          <p:nvPr/>
        </p:nvSpPr>
        <p:spPr>
          <a:xfrm>
            <a:off x="8925840" y="4066200"/>
            <a:ext cx="235080" cy="3024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6aa84f"/>
                </a:solidFill>
                <a:latin typeface="Abril Fatface"/>
                <a:ea typeface="Arial"/>
              </a:rPr>
              <a:t>8</a:t>
            </a:r>
            <a:endParaRPr b="0" lang="en-IN" sz="1400" spc="-1" strike="noStrike">
              <a:ln w="0">
                <a:noFill/>
              </a:ln>
              <a:solidFill>
                <a:srgbClr val="6aa84f"/>
              </a:solidFill>
              <a:latin typeface="Arial"/>
            </a:endParaRPr>
          </a:p>
        </p:txBody>
      </p:sp>
      <p:sp>
        <p:nvSpPr>
          <p:cNvPr id="46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46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4046"/>
        </a:solidFill>
      </p:bgPr>
    </p:bg>
    <p:spTree>
      <p:nvGrpSpPr>
        <p:cNvPr id="1" name=""/>
        <p:cNvGrpSpPr/>
        <p:nvPr/>
      </p:nvGrpSpPr>
      <p:grpSpPr>
        <a:xfrm>
          <a:off x="0" y="0"/>
          <a:ext cx="0" cy="0"/>
          <a:chOff x="0" y="0"/>
          <a:chExt cx="0" cy="0"/>
        </a:xfrm>
      </p:grpSpPr>
      <p:grpSp>
        <p:nvGrpSpPr>
          <p:cNvPr id="504" name="Google Shape;6;p1"/>
          <p:cNvGrpSpPr/>
          <p:nvPr/>
        </p:nvGrpSpPr>
        <p:grpSpPr>
          <a:xfrm>
            <a:off x="825840" y="-720"/>
            <a:ext cx="7486560" cy="5143320"/>
            <a:chOff x="825840" y="-720"/>
            <a:chExt cx="7486560" cy="5143320"/>
          </a:xfrm>
        </p:grpSpPr>
        <p:sp>
          <p:nvSpPr>
            <p:cNvPr id="505" name="Google Shape;7;p1"/>
            <p:cNvSpPr/>
            <p:nvPr/>
          </p:nvSpPr>
          <p:spPr>
            <a:xfrm>
              <a:off x="82584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506" name="Google Shape;8;p1"/>
            <p:cNvSpPr/>
            <p:nvPr/>
          </p:nvSpPr>
          <p:spPr>
            <a:xfrm>
              <a:off x="165780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507" name="Google Shape;9;p1"/>
            <p:cNvSpPr/>
            <p:nvPr/>
          </p:nvSpPr>
          <p:spPr>
            <a:xfrm>
              <a:off x="248940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508" name="Google Shape;10;p1"/>
            <p:cNvSpPr/>
            <p:nvPr/>
          </p:nvSpPr>
          <p:spPr>
            <a:xfrm>
              <a:off x="831204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509" name="Google Shape;11;p1"/>
            <p:cNvSpPr/>
            <p:nvPr/>
          </p:nvSpPr>
          <p:spPr>
            <a:xfrm>
              <a:off x="748044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510" name="Google Shape;12;p1"/>
            <p:cNvSpPr/>
            <p:nvPr/>
          </p:nvSpPr>
          <p:spPr>
            <a:xfrm>
              <a:off x="664848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511" name="Google Shape;13;p1"/>
            <p:cNvSpPr/>
            <p:nvPr/>
          </p:nvSpPr>
          <p:spPr>
            <a:xfrm>
              <a:off x="581688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512" name="Google Shape;14;p1"/>
            <p:cNvSpPr/>
            <p:nvPr/>
          </p:nvSpPr>
          <p:spPr>
            <a:xfrm>
              <a:off x="498492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513" name="Google Shape;15;p1"/>
            <p:cNvSpPr/>
            <p:nvPr/>
          </p:nvSpPr>
          <p:spPr>
            <a:xfrm>
              <a:off x="415296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sp>
          <p:nvSpPr>
            <p:cNvPr id="514" name="Google Shape;16;p1"/>
            <p:cNvSpPr/>
            <p:nvPr/>
          </p:nvSpPr>
          <p:spPr>
            <a:xfrm>
              <a:off x="3321360" y="-720"/>
              <a:ext cx="360" cy="5143320"/>
            </a:xfrm>
            <a:custGeom>
              <a:avLst/>
              <a:gdLst/>
              <a:ahLst/>
              <a:rect l="l" t="t" r="r" b="b"/>
              <a:pathLst>
                <a:path w="21600" h="21600">
                  <a:moveTo>
                    <a:pt x="0" y="0"/>
                  </a:moveTo>
                  <a:lnTo>
                    <a:pt x="21600" y="21600"/>
                  </a:lnTo>
                </a:path>
              </a:pathLst>
            </a:custGeom>
            <a:noFill/>
            <a:ln w="9525">
              <a:solidFill>
                <a:srgbClr val="005c65"/>
              </a:solidFill>
              <a:prstDash val="dot"/>
              <a:round/>
            </a:ln>
          </p:spPr>
          <p:style>
            <a:lnRef idx="0"/>
            <a:fillRef idx="0"/>
            <a:effectRef idx="0"/>
            <a:fontRef idx="minor"/>
          </p:style>
        </p:sp>
      </p:grpSp>
      <p:sp>
        <p:nvSpPr>
          <p:cNvPr id="515" name="Google Shape;230;p10"/>
          <p:cNvSpPr txBox="1"/>
          <p:nvPr/>
        </p:nvSpPr>
        <p:spPr>
          <a:xfrm>
            <a:off x="7123320" y="2945160"/>
            <a:ext cx="1602720" cy="22716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bfc9"/>
                </a:solidFill>
                <a:latin typeface="Montserrat"/>
                <a:ea typeface="Arial"/>
              </a:rPr>
              <a:t>5</a:t>
            </a:r>
            <a:endParaRPr b="0" lang="en-IN" sz="1400" spc="-1" strike="noStrike">
              <a:ln w="0">
                <a:noFill/>
              </a:ln>
              <a:solidFill>
                <a:srgbClr val="00bfc9"/>
              </a:solidFill>
              <a:latin typeface="Arial"/>
            </a:endParaRPr>
          </a:p>
        </p:txBody>
      </p:sp>
      <p:sp>
        <p:nvSpPr>
          <p:cNvPr id="516" name="Google Shape;231;p10"/>
          <p:cNvSpPr txBox="1"/>
          <p:nvPr/>
        </p:nvSpPr>
        <p:spPr>
          <a:xfrm>
            <a:off x="8411400" y="1666440"/>
            <a:ext cx="772560" cy="108648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bfc9"/>
                </a:solidFill>
                <a:latin typeface="Abril Fatface"/>
                <a:ea typeface="Arial"/>
              </a:rPr>
              <a:t>3</a:t>
            </a:r>
            <a:endParaRPr b="0" lang="en-IN" sz="1400" spc="-1" strike="noStrike">
              <a:ln w="0">
                <a:noFill/>
              </a:ln>
              <a:solidFill>
                <a:srgbClr val="00bfc9"/>
              </a:solidFill>
              <a:latin typeface="Arial"/>
            </a:endParaRPr>
          </a:p>
        </p:txBody>
      </p:sp>
      <p:sp>
        <p:nvSpPr>
          <p:cNvPr id="517" name="Google Shape;232;p10"/>
          <p:cNvSpPr txBox="1"/>
          <p:nvPr/>
        </p:nvSpPr>
        <p:spPr>
          <a:xfrm>
            <a:off x="6567120" y="2997720"/>
            <a:ext cx="842400" cy="9036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ffff"/>
                </a:solidFill>
                <a:latin typeface="Montserrat"/>
                <a:ea typeface="Arial"/>
              </a:rPr>
              <a:t>€</a:t>
            </a:r>
            <a:endParaRPr b="0" lang="en-IN" sz="1400" spc="-1" strike="noStrike">
              <a:ln w="0">
                <a:noFill/>
              </a:ln>
              <a:solidFill>
                <a:srgbClr val="00ffff"/>
              </a:solidFill>
              <a:latin typeface="Arial"/>
            </a:endParaRPr>
          </a:p>
        </p:txBody>
      </p:sp>
      <p:sp>
        <p:nvSpPr>
          <p:cNvPr id="518" name="Google Shape;233;p10"/>
          <p:cNvSpPr txBox="1"/>
          <p:nvPr/>
        </p:nvSpPr>
        <p:spPr>
          <a:xfrm>
            <a:off x="7702560" y="944640"/>
            <a:ext cx="690120" cy="88776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ffff"/>
                </a:solidFill>
                <a:latin typeface="Abril Fatface"/>
                <a:ea typeface="Arial"/>
              </a:rPr>
              <a:t>9</a:t>
            </a:r>
            <a:endParaRPr b="0" lang="en-IN" sz="1400" spc="-1" strike="noStrike">
              <a:ln w="0">
                <a:noFill/>
              </a:ln>
              <a:solidFill>
                <a:srgbClr val="00ffff"/>
              </a:solidFill>
              <a:latin typeface="Arial"/>
            </a:endParaRPr>
          </a:p>
        </p:txBody>
      </p:sp>
      <p:sp>
        <p:nvSpPr>
          <p:cNvPr id="519" name="Google Shape;234;p10"/>
          <p:cNvSpPr txBox="1"/>
          <p:nvPr/>
        </p:nvSpPr>
        <p:spPr>
          <a:xfrm>
            <a:off x="8482680" y="3571560"/>
            <a:ext cx="430560" cy="6667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bfc9"/>
                </a:solidFill>
                <a:latin typeface="Abril Fatface"/>
                <a:ea typeface="Arial"/>
              </a:rPr>
              <a:t>7</a:t>
            </a:r>
            <a:endParaRPr b="0" lang="en-IN" sz="1400" spc="-1" strike="noStrike">
              <a:ln w="0">
                <a:noFill/>
              </a:ln>
              <a:solidFill>
                <a:srgbClr val="00bfc9"/>
              </a:solidFill>
              <a:latin typeface="Arial"/>
            </a:endParaRPr>
          </a:p>
        </p:txBody>
      </p:sp>
      <p:sp>
        <p:nvSpPr>
          <p:cNvPr id="520" name="Google Shape;235;p10"/>
          <p:cNvSpPr txBox="1"/>
          <p:nvPr/>
        </p:nvSpPr>
        <p:spPr>
          <a:xfrm>
            <a:off x="7956720" y="-147240"/>
            <a:ext cx="966960" cy="144504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bfc9"/>
                </a:solidFill>
                <a:latin typeface="Montserrat"/>
                <a:ea typeface="Arial"/>
              </a:rPr>
              <a:t>$</a:t>
            </a:r>
            <a:endParaRPr b="0" lang="en-IN" sz="1400" spc="-1" strike="noStrike">
              <a:ln w="0">
                <a:noFill/>
              </a:ln>
              <a:solidFill>
                <a:srgbClr val="00bfc9"/>
              </a:solidFill>
              <a:latin typeface="Arial"/>
            </a:endParaRPr>
          </a:p>
        </p:txBody>
      </p:sp>
      <p:sp>
        <p:nvSpPr>
          <p:cNvPr id="521" name="Google Shape;236;p10"/>
          <p:cNvSpPr txBox="1"/>
          <p:nvPr/>
        </p:nvSpPr>
        <p:spPr>
          <a:xfrm>
            <a:off x="7524720" y="-48600"/>
            <a:ext cx="430560" cy="5958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ffff"/>
                </a:solidFill>
                <a:latin typeface="Abril Fatface"/>
                <a:ea typeface="Arial"/>
              </a:rPr>
              <a:t>£</a:t>
            </a:r>
            <a:endParaRPr b="0" lang="en-IN" sz="1400" spc="-1" strike="noStrike">
              <a:ln w="0">
                <a:noFill/>
              </a:ln>
              <a:solidFill>
                <a:srgbClr val="00ffff"/>
              </a:solidFill>
              <a:latin typeface="Arial"/>
            </a:endParaRPr>
          </a:p>
        </p:txBody>
      </p:sp>
      <p:sp>
        <p:nvSpPr>
          <p:cNvPr id="522" name="Google Shape;237;p10"/>
          <p:cNvSpPr txBox="1"/>
          <p:nvPr/>
        </p:nvSpPr>
        <p:spPr>
          <a:xfrm>
            <a:off x="7153560" y="1200240"/>
            <a:ext cx="334080" cy="61884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bfc9"/>
                </a:solidFill>
                <a:latin typeface="Abril Fatface"/>
                <a:ea typeface="Arial"/>
              </a:rPr>
              <a:t>1</a:t>
            </a:r>
            <a:endParaRPr b="0" lang="en-IN" sz="1400" spc="-1" strike="noStrike">
              <a:ln w="0">
                <a:noFill/>
              </a:ln>
              <a:solidFill>
                <a:srgbClr val="00bfc9"/>
              </a:solidFill>
              <a:latin typeface="Arial"/>
            </a:endParaRPr>
          </a:p>
        </p:txBody>
      </p:sp>
      <p:sp>
        <p:nvSpPr>
          <p:cNvPr id="523" name="Google Shape;238;p10"/>
          <p:cNvSpPr txBox="1"/>
          <p:nvPr/>
        </p:nvSpPr>
        <p:spPr>
          <a:xfrm>
            <a:off x="7524720" y="1712880"/>
            <a:ext cx="1104480" cy="149616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ffff"/>
                </a:solidFill>
                <a:latin typeface="Montserrat"/>
                <a:ea typeface="Arial"/>
              </a:rPr>
              <a:t>8</a:t>
            </a:r>
            <a:endParaRPr b="0" lang="en-IN" sz="1400" spc="-1" strike="noStrike">
              <a:ln w="0">
                <a:noFill/>
              </a:ln>
              <a:solidFill>
                <a:srgbClr val="00ffff"/>
              </a:solidFill>
              <a:latin typeface="Arial"/>
            </a:endParaRPr>
          </a:p>
        </p:txBody>
      </p:sp>
      <p:sp>
        <p:nvSpPr>
          <p:cNvPr id="524" name="Google Shape;239;p10"/>
          <p:cNvSpPr/>
          <p:nvPr/>
        </p:nvSpPr>
        <p:spPr>
          <a:xfrm rot="16200000">
            <a:off x="7167600" y="895320"/>
            <a:ext cx="562680" cy="443160"/>
          </a:xfrm>
          <a:prstGeom prst="rightArrow">
            <a:avLst>
              <a:gd name="adj1" fmla="val 50000"/>
              <a:gd name="adj2" fmla="val 50000"/>
            </a:avLst>
          </a:prstGeom>
          <a:noFill/>
          <a:ln w="9525">
            <a:solidFill>
              <a:srgbClr val="007074"/>
            </a:solidFill>
            <a:round/>
          </a:ln>
        </p:spPr>
        <p:style>
          <a:lnRef idx="0"/>
          <a:fillRef idx="0"/>
          <a:effectRef idx="0"/>
          <a:fontRef idx="minor"/>
        </p:style>
      </p:sp>
      <p:sp>
        <p:nvSpPr>
          <p:cNvPr id="525" name="Google Shape;240;p10"/>
          <p:cNvSpPr/>
          <p:nvPr/>
        </p:nvSpPr>
        <p:spPr>
          <a:xfrm rot="5400000">
            <a:off x="8457840" y="4581000"/>
            <a:ext cx="483480" cy="333000"/>
          </a:xfrm>
          <a:prstGeom prst="rightArrow">
            <a:avLst>
              <a:gd name="adj1" fmla="val 50000"/>
              <a:gd name="adj2" fmla="val 50000"/>
            </a:avLst>
          </a:prstGeom>
          <a:noFill/>
          <a:ln w="9525">
            <a:solidFill>
              <a:srgbClr val="007074"/>
            </a:solidFill>
            <a:round/>
          </a:ln>
        </p:spPr>
        <p:style>
          <a:lnRef idx="0"/>
          <a:fillRef idx="0"/>
          <a:effectRef idx="0"/>
          <a:fontRef idx="minor"/>
        </p:style>
      </p:sp>
      <p:sp>
        <p:nvSpPr>
          <p:cNvPr id="526" name="Google Shape;241;p10"/>
          <p:cNvSpPr txBox="1"/>
          <p:nvPr/>
        </p:nvSpPr>
        <p:spPr>
          <a:xfrm>
            <a:off x="7301520" y="2427840"/>
            <a:ext cx="294480" cy="41796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2</a:t>
            </a:r>
            <a:endParaRPr b="0" lang="en-IN" sz="1400" spc="-1" strike="noStrike">
              <a:ln w="0">
                <a:noFill/>
              </a:ln>
              <a:solidFill>
                <a:srgbClr val="6aa84f"/>
              </a:solidFill>
              <a:latin typeface="Arial"/>
            </a:endParaRPr>
          </a:p>
        </p:txBody>
      </p:sp>
      <p:sp>
        <p:nvSpPr>
          <p:cNvPr id="527" name="Google Shape;242;p10"/>
          <p:cNvSpPr txBox="1"/>
          <p:nvPr/>
        </p:nvSpPr>
        <p:spPr>
          <a:xfrm>
            <a:off x="8668080" y="988920"/>
            <a:ext cx="352800" cy="4212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6aa84f"/>
                </a:solidFill>
                <a:latin typeface="Abril Fatface"/>
                <a:ea typeface="Arial"/>
              </a:rPr>
              <a:t>0</a:t>
            </a:r>
            <a:endParaRPr b="0" lang="en-IN" sz="1400" spc="-1" strike="noStrike">
              <a:ln w="0">
                <a:noFill/>
              </a:ln>
              <a:solidFill>
                <a:srgbClr val="6aa84f"/>
              </a:solidFill>
              <a:latin typeface="Arial"/>
            </a:endParaRPr>
          </a:p>
        </p:txBody>
      </p:sp>
      <p:sp>
        <p:nvSpPr>
          <p:cNvPr id="528" name="Google Shape;243;p10"/>
          <p:cNvSpPr txBox="1"/>
          <p:nvPr/>
        </p:nvSpPr>
        <p:spPr>
          <a:xfrm>
            <a:off x="8763840" y="3128040"/>
            <a:ext cx="277920" cy="28728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a:t>
            </a:r>
            <a:endParaRPr b="0" lang="en-IN" sz="1400" spc="-1" strike="noStrike">
              <a:ln w="0">
                <a:noFill/>
              </a:ln>
              <a:solidFill>
                <a:srgbClr val="6aa84f"/>
              </a:solidFill>
              <a:latin typeface="Arial"/>
            </a:endParaRPr>
          </a:p>
        </p:txBody>
      </p:sp>
      <p:sp>
        <p:nvSpPr>
          <p:cNvPr id="529" name="Google Shape;244;p10"/>
          <p:cNvSpPr txBox="1"/>
          <p:nvPr/>
        </p:nvSpPr>
        <p:spPr>
          <a:xfrm>
            <a:off x="7233480" y="1950840"/>
            <a:ext cx="235080" cy="28728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00ffff"/>
                </a:solidFill>
                <a:latin typeface="Abril Fatface"/>
                <a:ea typeface="Arial"/>
              </a:rPr>
              <a:t>4</a:t>
            </a:r>
            <a:endParaRPr b="0" lang="en-IN" sz="1400" spc="-1" strike="noStrike">
              <a:ln w="0">
                <a:noFill/>
              </a:ln>
              <a:solidFill>
                <a:srgbClr val="00ffff"/>
              </a:solidFill>
              <a:latin typeface="Arial"/>
            </a:endParaRPr>
          </a:p>
        </p:txBody>
      </p:sp>
      <p:sp>
        <p:nvSpPr>
          <p:cNvPr id="530" name="Google Shape;245;p10"/>
          <p:cNvSpPr txBox="1"/>
          <p:nvPr/>
        </p:nvSpPr>
        <p:spPr>
          <a:xfrm>
            <a:off x="6811920" y="-87480"/>
            <a:ext cx="650520" cy="9036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ffff"/>
                </a:solidFill>
                <a:latin typeface="Montserrat"/>
                <a:ea typeface="Arial"/>
              </a:rPr>
              <a:t>6</a:t>
            </a:r>
            <a:endParaRPr b="0" lang="en-IN" sz="1400" spc="-1" strike="noStrike">
              <a:ln w="0">
                <a:noFill/>
              </a:ln>
              <a:solidFill>
                <a:srgbClr val="00ffff"/>
              </a:solidFill>
              <a:latin typeface="Arial"/>
            </a:endParaRPr>
          </a:p>
        </p:txBody>
      </p:sp>
      <p:sp>
        <p:nvSpPr>
          <p:cNvPr id="531" name="Google Shape;246;p10"/>
          <p:cNvSpPr txBox="1"/>
          <p:nvPr/>
        </p:nvSpPr>
        <p:spPr>
          <a:xfrm>
            <a:off x="7662600" y="662400"/>
            <a:ext cx="86040" cy="2149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1</a:t>
            </a:r>
            <a:endParaRPr b="0" lang="en-IN" sz="1400" spc="-1" strike="noStrike">
              <a:ln w="0">
                <a:noFill/>
              </a:ln>
              <a:solidFill>
                <a:srgbClr val="6aa84f"/>
              </a:solidFill>
              <a:latin typeface="Arial"/>
            </a:endParaRPr>
          </a:p>
        </p:txBody>
      </p:sp>
      <p:sp>
        <p:nvSpPr>
          <p:cNvPr id="532" name="Google Shape;247;p10"/>
          <p:cNvSpPr txBox="1"/>
          <p:nvPr/>
        </p:nvSpPr>
        <p:spPr>
          <a:xfrm>
            <a:off x="6992640" y="3859200"/>
            <a:ext cx="162720" cy="22356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6aa84f"/>
                </a:solidFill>
                <a:latin typeface="Montserrat"/>
                <a:ea typeface="Arial"/>
              </a:rPr>
              <a:t>4</a:t>
            </a:r>
            <a:endParaRPr b="0" lang="en-IN" sz="1400" spc="-1" strike="noStrike">
              <a:ln w="0">
                <a:noFill/>
              </a:ln>
              <a:solidFill>
                <a:srgbClr val="6aa84f"/>
              </a:solidFill>
              <a:latin typeface="Arial"/>
            </a:endParaRPr>
          </a:p>
        </p:txBody>
      </p:sp>
      <p:sp>
        <p:nvSpPr>
          <p:cNvPr id="533" name="Google Shape;248;p10"/>
          <p:cNvSpPr txBox="1"/>
          <p:nvPr/>
        </p:nvSpPr>
        <p:spPr>
          <a:xfrm>
            <a:off x="6897240" y="729360"/>
            <a:ext cx="235080" cy="34272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6aa84f"/>
                </a:solidFill>
                <a:latin typeface="Abril Fatface"/>
                <a:ea typeface="Arial"/>
              </a:rPr>
              <a:t>5</a:t>
            </a:r>
            <a:endParaRPr b="0" lang="en-IN" sz="1400" spc="-1" strike="noStrike">
              <a:ln w="0">
                <a:noFill/>
              </a:ln>
              <a:solidFill>
                <a:srgbClr val="6aa84f"/>
              </a:solidFill>
              <a:latin typeface="Arial"/>
            </a:endParaRPr>
          </a:p>
        </p:txBody>
      </p:sp>
      <p:sp>
        <p:nvSpPr>
          <p:cNvPr id="534" name="Google Shape;249;p10"/>
          <p:cNvSpPr txBox="1"/>
          <p:nvPr/>
        </p:nvSpPr>
        <p:spPr>
          <a:xfrm>
            <a:off x="8925840" y="4066200"/>
            <a:ext cx="235080" cy="3024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0" lang="en-IN" sz="1400" spc="-1" strike="noStrike">
                <a:ln w="0">
                  <a:noFill/>
                </a:ln>
                <a:solidFill>
                  <a:srgbClr val="6aa84f"/>
                </a:solidFill>
                <a:latin typeface="Abril Fatface"/>
                <a:ea typeface="Arial"/>
              </a:rPr>
              <a:t>8</a:t>
            </a:r>
            <a:endParaRPr b="0" lang="en-IN" sz="1400" spc="-1" strike="noStrike">
              <a:ln w="0">
                <a:noFill/>
              </a:ln>
              <a:solidFill>
                <a:srgbClr val="6aa84f"/>
              </a:solidFill>
              <a:latin typeface="Arial"/>
            </a:endParaRPr>
          </a:p>
        </p:txBody>
      </p:sp>
      <p:sp>
        <p:nvSpPr>
          <p:cNvPr id="5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53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8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7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PlaceHolder 1"/>
          <p:cNvSpPr>
            <a:spLocks noGrp="1"/>
          </p:cNvSpPr>
          <p:nvPr>
            <p:ph type="title"/>
          </p:nvPr>
        </p:nvSpPr>
        <p:spPr>
          <a:xfrm>
            <a:off x="540000" y="1684440"/>
            <a:ext cx="8062560" cy="1158120"/>
          </a:xfrm>
          <a:prstGeom prst="rect">
            <a:avLst/>
          </a:prstGeom>
          <a:noFill/>
          <a:ln w="0">
            <a:noFill/>
          </a:ln>
        </p:spPr>
        <p:txBody>
          <a:bodyPr lIns="0" rIns="0" tIns="91440" bIns="91440" anchor="ctr">
            <a:noAutofit/>
          </a:bodyPr>
          <a:p>
            <a:pPr algn="ctr">
              <a:lnSpc>
                <a:spcPts val="4822"/>
              </a:lnSpc>
              <a:buNone/>
              <a:tabLst>
                <a:tab algn="l" pos="0"/>
              </a:tabLst>
            </a:pPr>
            <a:r>
              <a:rPr b="1" lang="en" sz="5400" spc="-1" strike="noStrike">
                <a:solidFill>
                  <a:srgbClr val="efefef"/>
                </a:solidFill>
                <a:latin typeface="Bookman Old Style"/>
                <a:ea typeface="Montserrat"/>
              </a:rPr>
              <a:t>COST ESTIMATION MODEL</a:t>
            </a:r>
            <a:endParaRPr b="0" lang="en-IN" sz="5400" spc="-1" strike="noStrike">
              <a:latin typeface="Arial"/>
            </a:endParaRPr>
          </a:p>
        </p:txBody>
      </p:sp>
      <p:sp>
        <p:nvSpPr>
          <p:cNvPr id="574" name=""/>
          <p:cNvSpPr/>
          <p:nvPr/>
        </p:nvSpPr>
        <p:spPr>
          <a:xfrm>
            <a:off x="1080000" y="2859120"/>
            <a:ext cx="7018560" cy="1639440"/>
          </a:xfrm>
          <a:prstGeom prst="rect">
            <a:avLst/>
          </a:prstGeom>
          <a:noFill/>
          <a:ln w="0">
            <a:noFill/>
          </a:ln>
        </p:spPr>
        <p:style>
          <a:lnRef idx="0"/>
          <a:fillRef idx="0"/>
          <a:effectRef idx="0"/>
          <a:fontRef idx="minor"/>
        </p:style>
        <p:txBody>
          <a:bodyPr lIns="90000" rIns="90000" tIns="45000" bIns="45000" anchor="t">
            <a:noAutofit/>
          </a:bodyPr>
          <a:p>
            <a:pPr algn="ctr">
              <a:lnSpc>
                <a:spcPts val="2409"/>
              </a:lnSpc>
              <a:buNone/>
            </a:pPr>
            <a:r>
              <a:rPr b="1" lang="en-IN" sz="2400" spc="-1" strike="noStrike">
                <a:solidFill>
                  <a:srgbClr val="ffffff"/>
                </a:solidFill>
                <a:latin typeface="Consolas"/>
                <a:ea typeface="DejaVu Sans"/>
              </a:rPr>
              <a:t>Economics for Engineers (Humanities-II)</a:t>
            </a:r>
            <a:endParaRPr b="0" lang="en-IN" sz="2400" spc="-1" strike="noStrike">
              <a:latin typeface="Arial"/>
            </a:endParaRPr>
          </a:p>
          <a:p>
            <a:pPr algn="ctr">
              <a:lnSpc>
                <a:spcPts val="2409"/>
              </a:lnSpc>
              <a:buNone/>
            </a:pPr>
            <a:r>
              <a:rPr b="1" lang="en-IN" sz="2400" spc="-1" strike="noStrike">
                <a:solidFill>
                  <a:srgbClr val="ffffff"/>
                </a:solidFill>
                <a:latin typeface="Consolas"/>
                <a:ea typeface="DejaVu Sans"/>
              </a:rPr>
              <a:t>Code: HSMC-301</a:t>
            </a:r>
            <a:endParaRPr b="0" lang="en-IN" sz="2400" spc="-1" strike="noStrike">
              <a:latin typeface="Arial"/>
            </a:endParaRPr>
          </a:p>
          <a:p>
            <a:pPr algn="ctr">
              <a:lnSpc>
                <a:spcPts val="2409"/>
              </a:lnSpc>
              <a:buNone/>
            </a:pPr>
            <a:r>
              <a:rPr b="1" lang="en-IN" sz="2400" spc="-1" strike="noStrike">
                <a:solidFill>
                  <a:srgbClr val="ffffff"/>
                </a:solidFill>
                <a:latin typeface="Consolas"/>
                <a:ea typeface="DejaVu Sans"/>
              </a:rPr>
              <a:t> </a:t>
            </a:r>
            <a:endParaRPr b="0" lang="en-IN" sz="2400" spc="-1" strike="noStrike">
              <a:latin typeface="Arial"/>
            </a:endParaRPr>
          </a:p>
          <a:p>
            <a:pPr algn="ctr">
              <a:lnSpc>
                <a:spcPts val="2409"/>
              </a:lnSpc>
              <a:buNone/>
            </a:pPr>
            <a:r>
              <a:rPr b="1" lang="en-IN" sz="2600" spc="-1" strike="noStrike">
                <a:solidFill>
                  <a:srgbClr val="ffffff"/>
                </a:solidFill>
                <a:latin typeface="Consolas"/>
                <a:ea typeface="DejaVu Sans"/>
              </a:rPr>
              <a:t>ARKAPRATIM GHOSH</a:t>
            </a:r>
            <a:endParaRPr b="0" lang="en-IN" sz="2600" spc="-1" strike="noStrike">
              <a:latin typeface="Arial"/>
            </a:endParaRPr>
          </a:p>
          <a:p>
            <a:pPr algn="ctr">
              <a:lnSpc>
                <a:spcPts val="2409"/>
              </a:lnSpc>
              <a:buNone/>
            </a:pPr>
            <a:r>
              <a:rPr b="1" lang="en-IN" sz="2400" spc="-1" strike="noStrike">
                <a:solidFill>
                  <a:srgbClr val="ffffff"/>
                </a:solidFill>
                <a:latin typeface="Consolas"/>
                <a:ea typeface="DejaVu Sans"/>
              </a:rPr>
              <a:t>13000121058</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4" name="PlaceHolder 1"/>
          <p:cNvSpPr>
            <a:spLocks noGrp="1"/>
          </p:cNvSpPr>
          <p:nvPr>
            <p:ph type="title"/>
          </p:nvPr>
        </p:nvSpPr>
        <p:spPr>
          <a:xfrm>
            <a:off x="555840" y="204840"/>
            <a:ext cx="5915520" cy="695880"/>
          </a:xfrm>
          <a:prstGeom prst="rect">
            <a:avLst/>
          </a:prstGeom>
          <a:noFill/>
          <a:ln w="0">
            <a:noFill/>
          </a:ln>
        </p:spPr>
        <p:txBody>
          <a:bodyPr lIns="90000" rIns="90000" tIns="91440" bIns="91440" anchor="b">
            <a:noAutofit/>
          </a:bodyPr>
          <a:p>
            <a:pPr>
              <a:lnSpc>
                <a:spcPct val="100000"/>
              </a:lnSpc>
              <a:buNone/>
              <a:tabLst>
                <a:tab algn="l" pos="0"/>
              </a:tabLst>
            </a:pPr>
            <a:r>
              <a:rPr b="1" lang="en" sz="2600" spc="-1" strike="noStrike">
                <a:solidFill>
                  <a:srgbClr val="6aa84f"/>
                </a:solidFill>
                <a:latin typeface="Montserrat"/>
                <a:ea typeface="Montserrat"/>
              </a:rPr>
              <a:t>LEARNING CURVE MODEL</a:t>
            </a:r>
            <a:endParaRPr b="0" lang="en-IN" sz="2600" spc="-1" strike="noStrike">
              <a:latin typeface="Arial"/>
            </a:endParaRPr>
          </a:p>
        </p:txBody>
      </p:sp>
      <p:sp>
        <p:nvSpPr>
          <p:cNvPr id="615" name="PlaceHolder 2"/>
          <p:cNvSpPr>
            <a:spLocks noGrp="1"/>
          </p:cNvSpPr>
          <p:nvPr>
            <p:ph type="sldNum"/>
          </p:nvPr>
        </p:nvSpPr>
        <p:spPr>
          <a:xfrm>
            <a:off x="76320" y="39960"/>
            <a:ext cx="546840" cy="358200"/>
          </a:xfrm>
          <a:prstGeom prst="rect">
            <a:avLst/>
          </a:prstGeom>
          <a:noFill/>
          <a:ln w="0">
            <a:noFill/>
          </a:ln>
        </p:spPr>
        <p:txBody>
          <a:bodyPr lIns="90000" rIns="90000" tIns="91440" bIns="91440" anchor="t">
            <a:noAutofit/>
          </a:bodyPr>
          <a:p>
            <a:pPr>
              <a:lnSpc>
                <a:spcPct val="100000"/>
              </a:lnSpc>
              <a:buNone/>
              <a:tabLst>
                <a:tab algn="l" pos="0"/>
              </a:tabLst>
            </a:pPr>
            <a:fld id="{78F0C489-99B0-4FF7-959B-22FADA10FC90}" type="slidenum">
              <a:rPr b="1" lang="en" sz="1100" spc="-1" strike="noStrike">
                <a:solidFill>
                  <a:srgbClr val="007074"/>
                </a:solidFill>
                <a:latin typeface="Montserrat"/>
                <a:ea typeface="Montserrat"/>
              </a:rPr>
              <a:t>&lt;number&gt;</a:t>
            </a:fld>
            <a:endParaRPr b="0" lang="en-IN" sz="1100" spc="-1" strike="noStrike">
              <a:latin typeface="Times New Roman"/>
            </a:endParaRPr>
          </a:p>
        </p:txBody>
      </p:sp>
      <p:sp>
        <p:nvSpPr>
          <p:cNvPr id="616" name=""/>
          <p:cNvSpPr/>
          <p:nvPr/>
        </p:nvSpPr>
        <p:spPr>
          <a:xfrm>
            <a:off x="432000" y="902160"/>
            <a:ext cx="6802560" cy="3746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800" spc="-1" strike="noStrike">
                <a:solidFill>
                  <a:srgbClr val="5eb91e"/>
                </a:solidFill>
                <a:latin typeface="Consolas"/>
                <a:ea typeface="DejaVu Sans"/>
              </a:rPr>
              <a:t>Learning curve cost estimating</a:t>
            </a:r>
            <a:r>
              <a:rPr b="1" lang="en-IN" sz="1800" spc="-1" strike="noStrike">
                <a:solidFill>
                  <a:srgbClr val="000000"/>
                </a:solidFill>
                <a:latin typeface="Consolas"/>
                <a:ea typeface="DejaVu Sans"/>
              </a:rPr>
              <a:t> </a:t>
            </a:r>
            <a:r>
              <a:rPr b="1" lang="en-IN" sz="1800" spc="-1" strike="noStrike">
                <a:solidFill>
                  <a:srgbClr val="ffffff"/>
                </a:solidFill>
                <a:latin typeface="Consolas"/>
                <a:ea typeface="DejaVu Sans"/>
              </a:rPr>
              <a:t>is based on the assumption that as a particular task is repeated, the operator systematically becomes quicker at performing the task.The learning curve slope indicates "how fast" learning occurs.</a:t>
            </a:r>
            <a:endParaRPr b="0" lang="en-IN" sz="1800" spc="-1" strike="noStrike">
              <a:latin typeface="Arial"/>
            </a:endParaRPr>
          </a:p>
          <a:p>
            <a:pPr>
              <a:lnSpc>
                <a:spcPct val="100000"/>
              </a:lnSpc>
              <a:buNone/>
            </a:pPr>
            <a:r>
              <a:rPr b="1" lang="en-IN" sz="1800" spc="-1" strike="noStrike">
                <a:solidFill>
                  <a:srgbClr val="ffffff"/>
                </a:solidFill>
                <a:latin typeface="Consolas"/>
                <a:ea typeface="DejaVu Sans"/>
              </a:rPr>
              <a:t>Let b = learning curve exponent</a:t>
            </a:r>
            <a:endParaRPr b="0" lang="en-IN" sz="1800" spc="-1" strike="noStrike">
              <a:latin typeface="Arial"/>
            </a:endParaRPr>
          </a:p>
          <a:p>
            <a:pPr>
              <a:lnSpc>
                <a:spcPct val="100000"/>
              </a:lnSpc>
              <a:buNone/>
            </a:pPr>
            <a:r>
              <a:rPr b="1" lang="en-IN" sz="1800" spc="-1" strike="noStrike">
                <a:solidFill>
                  <a:srgbClr val="ffffff"/>
                </a:solidFill>
                <a:latin typeface="Consolas"/>
                <a:ea typeface="DejaVu Sans"/>
              </a:rPr>
              <a:t>= log (learning curve rate in decimal form)/log2.0</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IN" sz="1800" spc="-1" strike="noStrike">
                <a:solidFill>
                  <a:srgbClr val="ffffff"/>
                </a:solidFill>
                <a:latin typeface="Consolas"/>
                <a:ea typeface="DejaVu Sans"/>
              </a:rPr>
              <a:t>Then TN = time estimate for unit N (N = 1, 2,...)</a:t>
            </a:r>
            <a:endParaRPr b="0" lang="en-IN" sz="1800" spc="-1" strike="noStrike">
              <a:latin typeface="Arial"/>
            </a:endParaRPr>
          </a:p>
          <a:p>
            <a:pPr>
              <a:lnSpc>
                <a:spcPct val="100000"/>
              </a:lnSpc>
              <a:buNone/>
            </a:pPr>
            <a:r>
              <a:rPr b="1" lang="en-IN" sz="1800" spc="-1" strike="noStrike">
                <a:solidFill>
                  <a:srgbClr val="ffffff"/>
                </a:solidFill>
                <a:latin typeface="Consolas"/>
                <a:ea typeface="DejaVu Sans"/>
              </a:rPr>
              <a:t>= (T1) (N)b</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IN" sz="1800" spc="-1" strike="noStrike">
                <a:solidFill>
                  <a:srgbClr val="ffffff"/>
                </a:solidFill>
                <a:latin typeface="Consolas"/>
                <a:ea typeface="DejaVu Sans"/>
              </a:rPr>
              <a:t>where T1 is the time required for unit 1.</a:t>
            </a:r>
            <a:endParaRPr b="0" lang="en-IN" sz="1800" spc="-1" strike="noStrike">
              <a:latin typeface="Arial"/>
            </a:endParaRPr>
          </a:p>
        </p:txBody>
      </p:sp>
      <p:graphicFrame>
        <p:nvGraphicFramePr>
          <p:cNvPr id="617" name=""/>
          <p:cNvGraphicFramePr/>
          <p:nvPr/>
        </p:nvGraphicFramePr>
        <p:xfrm>
          <a:off x="3657600" y="5576400"/>
          <a:ext cx="5400" cy="5400"/>
        </p:xfrm>
        <a:graphic>
          <a:graphicData uri="http://schemas.openxmlformats.org/drawingml/2006/chart">
            <c:chart xmlns:c="http://schemas.openxmlformats.org/drawingml/2006/chart" xmlns:r="http://schemas.openxmlformats.org/officeDocument/2006/relationships" r:id="rId1"/>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8" name="PlaceHolder 1"/>
          <p:cNvSpPr>
            <a:spLocks noGrp="1"/>
          </p:cNvSpPr>
          <p:nvPr>
            <p:ph type="sldNum"/>
          </p:nvPr>
        </p:nvSpPr>
        <p:spPr>
          <a:xfrm>
            <a:off x="76320" y="39960"/>
            <a:ext cx="546840" cy="358200"/>
          </a:xfrm>
          <a:prstGeom prst="rect">
            <a:avLst/>
          </a:prstGeom>
          <a:noFill/>
          <a:ln w="0">
            <a:noFill/>
          </a:ln>
        </p:spPr>
        <p:txBody>
          <a:bodyPr lIns="90000" rIns="90000" tIns="91440" bIns="91440" anchor="t">
            <a:noAutofit/>
          </a:bodyPr>
          <a:p>
            <a:pPr>
              <a:lnSpc>
                <a:spcPct val="100000"/>
              </a:lnSpc>
              <a:buNone/>
              <a:tabLst>
                <a:tab algn="l" pos="0"/>
              </a:tabLst>
            </a:pPr>
            <a:fld id="{BFD80730-F25E-4915-8484-AB44409AA3D4}" type="slidenum">
              <a:rPr b="1" lang="en" sz="1100" spc="-1" strike="noStrike">
                <a:solidFill>
                  <a:srgbClr val="007074"/>
                </a:solidFill>
                <a:latin typeface="Montserrat"/>
                <a:ea typeface="Montserrat"/>
              </a:rPr>
              <a:t>&lt;number&gt;</a:t>
            </a:fld>
            <a:endParaRPr b="0" lang="en-IN" sz="1100" spc="-1" strike="noStrike">
              <a:latin typeface="Times New Roman"/>
            </a:endParaRPr>
          </a:p>
        </p:txBody>
      </p:sp>
      <p:sp>
        <p:nvSpPr>
          <p:cNvPr id="619" name=""/>
          <p:cNvSpPr/>
          <p:nvPr/>
        </p:nvSpPr>
        <p:spPr>
          <a:xfrm>
            <a:off x="1116000" y="1254240"/>
            <a:ext cx="4786560" cy="3064320"/>
          </a:xfrm>
          <a:custGeom>
            <a:avLst/>
            <a:gdLst/>
            <a:ahLst/>
            <a:rect l="l" t="t" r="r" b="b"/>
            <a:pathLst>
              <a:path w="13301" h="8517">
                <a:moveTo>
                  <a:pt x="0" y="8516"/>
                </a:moveTo>
                <a:cubicBezTo>
                  <a:pt x="0" y="5677"/>
                  <a:pt x="0" y="2839"/>
                  <a:pt x="0" y="0"/>
                </a:cubicBezTo>
                <a:cubicBezTo>
                  <a:pt x="4433" y="0"/>
                  <a:pt x="8867" y="0"/>
                  <a:pt x="13300" y="0"/>
                </a:cubicBezTo>
                <a:cubicBezTo>
                  <a:pt x="13300" y="2839"/>
                  <a:pt x="13300" y="5677"/>
                  <a:pt x="13300" y="8516"/>
                </a:cubicBezTo>
                <a:cubicBezTo>
                  <a:pt x="8867" y="8516"/>
                  <a:pt x="4433" y="8516"/>
                  <a:pt x="0" y="8516"/>
                </a:cubicBezTo>
                <a:close/>
              </a:path>
            </a:pathLst>
          </a:custGeom>
          <a:blipFill rotWithShape="0">
            <a:blip r:embed="rId1"/>
            <a:srcRect/>
            <a:stretch/>
          </a:blipFill>
          <a:ln w="0">
            <a:noFill/>
          </a:ln>
        </p:spPr>
        <p:style>
          <a:lnRef idx="0"/>
          <a:fillRef idx="0"/>
          <a:effectRef idx="0"/>
          <a:fontRef idx="minor"/>
        </p:style>
      </p:sp>
      <p:sp>
        <p:nvSpPr>
          <p:cNvPr id="620" name=""/>
          <p:cNvSpPr/>
          <p:nvPr/>
        </p:nvSpPr>
        <p:spPr>
          <a:xfrm>
            <a:off x="1008000" y="432000"/>
            <a:ext cx="5038560" cy="7326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601"/>
              </a:spcBef>
              <a:buNone/>
              <a:tabLst>
                <a:tab algn="l" pos="0"/>
              </a:tabLst>
            </a:pPr>
            <a:r>
              <a:rPr b="1" lang="en" sz="1800" spc="-1" strike="noStrike">
                <a:solidFill>
                  <a:srgbClr val="6aa84f"/>
                </a:solidFill>
                <a:latin typeface="Montserrat"/>
                <a:ea typeface="Montserrat"/>
              </a:rPr>
              <a:t>LEARNING CURVE : TIME V/S VOLUME                                    OF PRODUCTION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7074"/>
        </a:solidFill>
      </p:bgPr>
    </p:bg>
    <p:spTree>
      <p:nvGrpSpPr>
        <p:cNvPr id="1" name=""/>
        <p:cNvGrpSpPr/>
        <p:nvPr/>
      </p:nvGrpSpPr>
      <p:grpSpPr>
        <a:xfrm>
          <a:off x="0" y="0"/>
          <a:ext cx="0" cy="0"/>
          <a:chOff x="0" y="0"/>
          <a:chExt cx="0" cy="0"/>
        </a:xfrm>
      </p:grpSpPr>
      <p:sp>
        <p:nvSpPr>
          <p:cNvPr id="621" name="PlaceHolder 1"/>
          <p:cNvSpPr>
            <a:spLocks noGrp="1"/>
          </p:cNvSpPr>
          <p:nvPr>
            <p:ph type="title"/>
          </p:nvPr>
        </p:nvSpPr>
        <p:spPr>
          <a:xfrm>
            <a:off x="685800" y="0"/>
            <a:ext cx="7770600" cy="5141880"/>
          </a:xfrm>
          <a:prstGeom prst="rect">
            <a:avLst/>
          </a:prstGeom>
          <a:noFill/>
          <a:ln w="0">
            <a:noFill/>
          </a:ln>
        </p:spPr>
        <p:txBody>
          <a:bodyPr lIns="0" rIns="0" tIns="91440" bIns="91440" anchor="ctr">
            <a:noAutofit/>
          </a:bodyPr>
          <a:p>
            <a:pPr>
              <a:lnSpc>
                <a:spcPct val="100000"/>
              </a:lnSpc>
              <a:buNone/>
              <a:tabLst>
                <a:tab algn="l" pos="0"/>
              </a:tabLst>
            </a:pPr>
            <a:br/>
            <a:r>
              <a:rPr b="1" lang="en" sz="7200" spc="-1" strike="noStrike">
                <a:solidFill>
                  <a:srgbClr val="004046"/>
                </a:solidFill>
                <a:latin typeface="Montserrat"/>
                <a:ea typeface="Montserrat"/>
              </a:rPr>
              <a:t>THANK YOU</a:t>
            </a:r>
            <a:endParaRPr b="0" lang="en-IN" sz="7200" spc="-1" strike="noStrike">
              <a:latin typeface="Arial"/>
            </a:endParaRPr>
          </a:p>
          <a:p>
            <a:pPr>
              <a:lnSpc>
                <a:spcPct val="100000"/>
              </a:lnSpc>
              <a:buNone/>
              <a:tabLst>
                <a:tab algn="l" pos="0"/>
              </a:tabLst>
            </a:pPr>
            <a:endParaRPr b="0" lang="en-IN" sz="7200" spc="-1" strike="noStrike">
              <a:latin typeface="Arial"/>
            </a:endParaRPr>
          </a:p>
        </p:txBody>
      </p:sp>
      <p:sp>
        <p:nvSpPr>
          <p:cNvPr id="622" name="PlaceHolder 2"/>
          <p:cNvSpPr>
            <a:spLocks noGrp="1"/>
          </p:cNvSpPr>
          <p:nvPr>
            <p:ph type="sldNum"/>
          </p:nvPr>
        </p:nvSpPr>
        <p:spPr>
          <a:xfrm>
            <a:off x="76320" y="39960"/>
            <a:ext cx="546840" cy="358200"/>
          </a:xfrm>
          <a:prstGeom prst="rect">
            <a:avLst/>
          </a:prstGeom>
          <a:noFill/>
          <a:ln w="0">
            <a:noFill/>
          </a:ln>
        </p:spPr>
        <p:txBody>
          <a:bodyPr lIns="90000" rIns="90000" tIns="91440" bIns="91440" anchor="t">
            <a:noAutofit/>
          </a:bodyPr>
          <a:p>
            <a:pPr>
              <a:lnSpc>
                <a:spcPct val="100000"/>
              </a:lnSpc>
              <a:buNone/>
              <a:tabLst>
                <a:tab algn="l" pos="0"/>
              </a:tabLst>
            </a:pPr>
            <a:fld id="{63B4BC7D-0411-4435-AB97-65B5C00FAD66}" type="slidenum">
              <a:rPr b="1" lang="en" sz="1100" spc="-1" strike="noStrike">
                <a:solidFill>
                  <a:srgbClr val="6aa84f"/>
                </a:solidFill>
                <a:latin typeface="Montserrat"/>
                <a:ea typeface="Montserrat"/>
              </a:rPr>
              <a:t>&lt;number&gt;</a:t>
            </a:fld>
            <a:endParaRPr b="0" lang="en-IN" sz="11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5" name="PlaceHolder 1"/>
          <p:cNvSpPr>
            <a:spLocks noGrp="1"/>
          </p:cNvSpPr>
          <p:nvPr>
            <p:ph type="title"/>
          </p:nvPr>
        </p:nvSpPr>
        <p:spPr>
          <a:xfrm>
            <a:off x="735840" y="476280"/>
            <a:ext cx="5915520" cy="695880"/>
          </a:xfrm>
          <a:prstGeom prst="rect">
            <a:avLst/>
          </a:prstGeom>
          <a:noFill/>
          <a:ln w="0">
            <a:noFill/>
          </a:ln>
        </p:spPr>
        <p:txBody>
          <a:bodyPr lIns="0" rIns="0" tIns="91440" bIns="91440" anchor="b">
            <a:noAutofit/>
          </a:bodyPr>
          <a:p>
            <a:pPr>
              <a:lnSpc>
                <a:spcPct val="100000"/>
              </a:lnSpc>
              <a:buNone/>
              <a:tabLst>
                <a:tab algn="l" pos="0"/>
              </a:tabLst>
            </a:pPr>
            <a:r>
              <a:rPr b="1" lang="en" sz="4000" spc="-1" strike="noStrike">
                <a:solidFill>
                  <a:srgbClr val="6aa84f"/>
                </a:solidFill>
                <a:latin typeface="Montserrat"/>
                <a:ea typeface="Montserrat"/>
              </a:rPr>
              <a:t>CONTENT</a:t>
            </a:r>
            <a:endParaRPr b="0" lang="en-IN" sz="4000" spc="-1" strike="noStrike">
              <a:latin typeface="Arial"/>
            </a:endParaRPr>
          </a:p>
        </p:txBody>
      </p:sp>
      <p:sp>
        <p:nvSpPr>
          <p:cNvPr id="576" name="Google Shape;263;p13"/>
          <p:cNvSpPr/>
          <p:nvPr/>
        </p:nvSpPr>
        <p:spPr>
          <a:xfrm>
            <a:off x="735840" y="1351440"/>
            <a:ext cx="2642400" cy="807120"/>
          </a:xfrm>
          <a:prstGeom prst="rect">
            <a:avLst/>
          </a:prstGeom>
          <a:noFill/>
          <a:ln w="0">
            <a:noFill/>
          </a:ln>
        </p:spPr>
        <p:style>
          <a:lnRef idx="0"/>
          <a:fillRef idx="0"/>
          <a:effectRef idx="0"/>
          <a:fontRef idx="minor"/>
        </p:style>
        <p:txBody>
          <a:bodyPr lIns="90000" rIns="90000" tIns="91440" bIns="91440" anchor="t">
            <a:noAutofit/>
          </a:bodyPr>
          <a:p>
            <a:pPr>
              <a:lnSpc>
                <a:spcPct val="100000"/>
              </a:lnSpc>
              <a:spcBef>
                <a:spcPts val="601"/>
              </a:spcBef>
              <a:buNone/>
              <a:tabLst>
                <a:tab algn="l" pos="0"/>
              </a:tabLst>
            </a:pPr>
            <a:r>
              <a:rPr b="1" lang="en" sz="2400" spc="-1" strike="noStrike">
                <a:solidFill>
                  <a:srgbClr val="6aa84f"/>
                </a:solidFill>
                <a:latin typeface="PT Serif"/>
                <a:ea typeface="PT Serif"/>
              </a:rPr>
              <a:t>INTRODUCTION</a:t>
            </a:r>
            <a:endParaRPr b="0" lang="en-IN" sz="2400" spc="-1" strike="noStrike">
              <a:latin typeface="Arial"/>
            </a:endParaRPr>
          </a:p>
          <a:p>
            <a:pPr>
              <a:lnSpc>
                <a:spcPct val="100000"/>
              </a:lnSpc>
              <a:spcBef>
                <a:spcPts val="601"/>
              </a:spcBef>
              <a:buNone/>
              <a:tabLst>
                <a:tab algn="l" pos="0"/>
              </a:tabLst>
            </a:pPr>
            <a:r>
              <a:rPr b="1" lang="en" sz="1800" spc="-1" strike="noStrike">
                <a:solidFill>
                  <a:srgbClr val="6aa84f"/>
                </a:solidFill>
                <a:latin typeface="Consolas"/>
                <a:ea typeface="PT Serif"/>
              </a:rPr>
              <a:t>  </a:t>
            </a:r>
            <a:r>
              <a:rPr b="1" lang="en" sz="1800" spc="-1" strike="noStrike">
                <a:solidFill>
                  <a:srgbClr val="ffffd7"/>
                </a:solidFill>
                <a:latin typeface="Consolas"/>
                <a:ea typeface="PT Serif"/>
              </a:rPr>
              <a:t>Cost Estimation</a:t>
            </a:r>
            <a:endParaRPr b="0" lang="en-IN" sz="1800" spc="-1" strike="noStrike">
              <a:latin typeface="Arial"/>
            </a:endParaRPr>
          </a:p>
          <a:p>
            <a:pPr>
              <a:lnSpc>
                <a:spcPct val="100000"/>
              </a:lnSpc>
              <a:spcBef>
                <a:spcPts val="601"/>
              </a:spcBef>
              <a:buNone/>
              <a:tabLst>
                <a:tab algn="l" pos="0"/>
              </a:tabLst>
            </a:pPr>
            <a:endParaRPr b="0" lang="en-IN" sz="1800" spc="-1" strike="noStrike">
              <a:latin typeface="Arial"/>
            </a:endParaRPr>
          </a:p>
          <a:p>
            <a:pPr>
              <a:lnSpc>
                <a:spcPct val="100000"/>
              </a:lnSpc>
              <a:spcBef>
                <a:spcPts val="601"/>
              </a:spcBef>
              <a:buNone/>
              <a:tabLst>
                <a:tab algn="l" pos="0"/>
              </a:tabLst>
            </a:pPr>
            <a:endParaRPr b="0" lang="en-IN" sz="1800" spc="-1" strike="noStrike">
              <a:latin typeface="Arial"/>
            </a:endParaRPr>
          </a:p>
          <a:p>
            <a:pPr>
              <a:lnSpc>
                <a:spcPct val="100000"/>
              </a:lnSpc>
              <a:spcBef>
                <a:spcPts val="601"/>
              </a:spcBef>
              <a:buNone/>
              <a:tabLst>
                <a:tab algn="l" pos="0"/>
              </a:tabLst>
            </a:pPr>
            <a:endParaRPr b="0" lang="en-IN" sz="1800" spc="-1" strike="noStrike">
              <a:latin typeface="Arial"/>
            </a:endParaRPr>
          </a:p>
        </p:txBody>
      </p:sp>
      <p:sp>
        <p:nvSpPr>
          <p:cNvPr id="577" name="Google Shape;265;p13"/>
          <p:cNvSpPr/>
          <p:nvPr/>
        </p:nvSpPr>
        <p:spPr>
          <a:xfrm>
            <a:off x="735840" y="3753360"/>
            <a:ext cx="5759640" cy="824760"/>
          </a:xfrm>
          <a:prstGeom prst="rect">
            <a:avLst/>
          </a:prstGeom>
          <a:noFill/>
          <a:ln w="0">
            <a:noFill/>
          </a:ln>
        </p:spPr>
        <p:style>
          <a:lnRef idx="0"/>
          <a:fillRef idx="0"/>
          <a:effectRef idx="0"/>
          <a:fontRef idx="minor"/>
        </p:style>
        <p:txBody>
          <a:bodyPr lIns="90000" rIns="90000" tIns="91440" bIns="91440" anchor="t">
            <a:noAutofit/>
          </a:bodyPr>
          <a:p>
            <a:pPr>
              <a:lnSpc>
                <a:spcPct val="100000"/>
              </a:lnSpc>
              <a:spcBef>
                <a:spcPts val="1001"/>
              </a:spcBef>
              <a:buNone/>
              <a:tabLst>
                <a:tab algn="l" pos="0"/>
              </a:tabLst>
            </a:pPr>
            <a:endParaRPr b="0" lang="en-IN" sz="1800" spc="-1" strike="noStrike">
              <a:latin typeface="Arial"/>
            </a:endParaRPr>
          </a:p>
          <a:p>
            <a:pPr>
              <a:lnSpc>
                <a:spcPct val="100000"/>
              </a:lnSpc>
              <a:spcBef>
                <a:spcPts val="1001"/>
              </a:spcBef>
              <a:spcAft>
                <a:spcPts val="1001"/>
              </a:spcAft>
              <a:buNone/>
              <a:tabLst>
                <a:tab algn="l" pos="0"/>
              </a:tabLst>
            </a:pPr>
            <a:endParaRPr b="0" lang="en-IN" sz="1800" spc="-1" strike="noStrike">
              <a:latin typeface="Arial"/>
            </a:endParaRPr>
          </a:p>
        </p:txBody>
      </p:sp>
      <p:sp>
        <p:nvSpPr>
          <p:cNvPr id="578" name="PlaceHolder 2"/>
          <p:cNvSpPr>
            <a:spLocks noGrp="1"/>
          </p:cNvSpPr>
          <p:nvPr>
            <p:ph type="sldNum"/>
          </p:nvPr>
        </p:nvSpPr>
        <p:spPr>
          <a:xfrm>
            <a:off x="76320" y="39960"/>
            <a:ext cx="546840" cy="358200"/>
          </a:xfrm>
          <a:prstGeom prst="rect">
            <a:avLst/>
          </a:prstGeom>
          <a:noFill/>
          <a:ln w="0">
            <a:noFill/>
          </a:ln>
        </p:spPr>
        <p:txBody>
          <a:bodyPr lIns="90000" rIns="90000" tIns="91440" bIns="91440" anchor="t">
            <a:noAutofit/>
          </a:bodyPr>
          <a:p>
            <a:pPr>
              <a:lnSpc>
                <a:spcPct val="100000"/>
              </a:lnSpc>
              <a:buNone/>
              <a:tabLst>
                <a:tab algn="l" pos="0"/>
              </a:tabLst>
            </a:pPr>
            <a:fld id="{7E03D52B-22DF-4442-AF42-A5C50823B87C}" type="slidenum">
              <a:rPr b="1" lang="en" sz="1100" spc="-1" strike="noStrike">
                <a:solidFill>
                  <a:srgbClr val="007074"/>
                </a:solidFill>
                <a:latin typeface="Montserrat"/>
                <a:ea typeface="Montserrat"/>
              </a:rPr>
              <a:t>&lt;number&gt;</a:t>
            </a:fld>
            <a:endParaRPr b="0" lang="en-IN" sz="1100" spc="-1" strike="noStrike">
              <a:latin typeface="Times New Roman"/>
            </a:endParaRPr>
          </a:p>
        </p:txBody>
      </p:sp>
      <p:sp>
        <p:nvSpPr>
          <p:cNvPr id="579" name=""/>
          <p:cNvSpPr/>
          <p:nvPr/>
        </p:nvSpPr>
        <p:spPr>
          <a:xfrm>
            <a:off x="828000" y="1944000"/>
            <a:ext cx="178560" cy="178560"/>
          </a:xfrm>
          <a:custGeom>
            <a:avLst/>
            <a:gdLst/>
            <a:ahLst/>
            <a:rect l="l" t="t" r="r" b="b"/>
            <a:pathLst>
              <a:path w="841" h="854">
                <a:moveTo>
                  <a:pt x="517" y="247"/>
                </a:moveTo>
                <a:lnTo>
                  <a:pt x="517" y="415"/>
                </a:lnTo>
                <a:lnTo>
                  <a:pt x="264" y="415"/>
                </a:lnTo>
                <a:lnTo>
                  <a:pt x="264" y="0"/>
                </a:lnTo>
                <a:lnTo>
                  <a:pt x="0" y="0"/>
                </a:lnTo>
                <a:lnTo>
                  <a:pt x="0" y="680"/>
                </a:lnTo>
                <a:lnTo>
                  <a:pt x="517" y="680"/>
                </a:lnTo>
                <a:lnTo>
                  <a:pt x="517" y="854"/>
                </a:lnTo>
                <a:lnTo>
                  <a:pt x="841" y="547"/>
                </a:lnTo>
                <a:lnTo>
                  <a:pt x="517" y="247"/>
                </a:lnTo>
                <a:close/>
              </a:path>
            </a:pathLst>
          </a:custGeom>
          <a:solidFill>
            <a:srgbClr val="729fcf"/>
          </a:solidFill>
          <a:ln w="0">
            <a:solidFill>
              <a:srgbClr val="3465a4"/>
            </a:solidFill>
          </a:ln>
        </p:spPr>
        <p:style>
          <a:lnRef idx="0"/>
          <a:fillRef idx="0"/>
          <a:effectRef idx="0"/>
          <a:fontRef idx="minor"/>
        </p:style>
      </p:sp>
      <p:sp>
        <p:nvSpPr>
          <p:cNvPr id="580" name="Google Shape;263;p 1"/>
          <p:cNvSpPr/>
          <p:nvPr/>
        </p:nvSpPr>
        <p:spPr>
          <a:xfrm>
            <a:off x="735840" y="1351440"/>
            <a:ext cx="2642400" cy="807120"/>
          </a:xfrm>
          <a:prstGeom prst="rect">
            <a:avLst/>
          </a:prstGeom>
          <a:noFill/>
          <a:ln w="0">
            <a:noFill/>
          </a:ln>
        </p:spPr>
        <p:style>
          <a:lnRef idx="0"/>
          <a:fillRef idx="0"/>
          <a:effectRef idx="0"/>
          <a:fontRef idx="minor"/>
        </p:style>
        <p:txBody>
          <a:bodyPr lIns="90000" rIns="90000" tIns="91440" bIns="91440" anchor="t">
            <a:noAutofit/>
          </a:bodyPr>
          <a:p>
            <a:pPr>
              <a:lnSpc>
                <a:spcPct val="100000"/>
              </a:lnSpc>
              <a:spcBef>
                <a:spcPts val="601"/>
              </a:spcBef>
              <a:buNone/>
              <a:tabLst>
                <a:tab algn="l" pos="0"/>
              </a:tabLst>
            </a:pPr>
            <a:r>
              <a:rPr b="1" lang="en" sz="2400" spc="-1" strike="noStrike">
                <a:solidFill>
                  <a:srgbClr val="6aa84f"/>
                </a:solidFill>
                <a:latin typeface="PT Serif"/>
                <a:ea typeface="PT Serif"/>
              </a:rPr>
              <a:t>INTRODUCTION</a:t>
            </a:r>
            <a:endParaRPr b="0" lang="en-IN" sz="2400" spc="-1" strike="noStrike">
              <a:latin typeface="Arial"/>
            </a:endParaRPr>
          </a:p>
          <a:p>
            <a:pPr>
              <a:lnSpc>
                <a:spcPct val="100000"/>
              </a:lnSpc>
              <a:spcBef>
                <a:spcPts val="601"/>
              </a:spcBef>
              <a:buNone/>
              <a:tabLst>
                <a:tab algn="l" pos="0"/>
              </a:tabLst>
            </a:pPr>
            <a:r>
              <a:rPr b="1" lang="en" sz="1800" spc="-1" strike="noStrike">
                <a:solidFill>
                  <a:srgbClr val="6aa84f"/>
                </a:solidFill>
                <a:latin typeface="Consolas"/>
                <a:ea typeface="PT Serif"/>
              </a:rPr>
              <a:t>  </a:t>
            </a:r>
            <a:r>
              <a:rPr b="1" lang="en" sz="1800" spc="-1" strike="noStrike">
                <a:solidFill>
                  <a:srgbClr val="ffffd7"/>
                </a:solidFill>
                <a:latin typeface="Consolas"/>
                <a:ea typeface="PT Serif"/>
              </a:rPr>
              <a:t>Cost Estimation</a:t>
            </a:r>
            <a:endParaRPr b="0" lang="en-IN" sz="1800" spc="-1" strike="noStrike">
              <a:latin typeface="Arial"/>
            </a:endParaRPr>
          </a:p>
          <a:p>
            <a:pPr>
              <a:lnSpc>
                <a:spcPct val="100000"/>
              </a:lnSpc>
              <a:spcBef>
                <a:spcPts val="601"/>
              </a:spcBef>
              <a:buNone/>
              <a:tabLst>
                <a:tab algn="l" pos="0"/>
              </a:tabLst>
            </a:pPr>
            <a:endParaRPr b="0" lang="en-IN" sz="1800" spc="-1" strike="noStrike">
              <a:latin typeface="Arial"/>
            </a:endParaRPr>
          </a:p>
          <a:p>
            <a:pPr>
              <a:lnSpc>
                <a:spcPct val="100000"/>
              </a:lnSpc>
              <a:spcBef>
                <a:spcPts val="601"/>
              </a:spcBef>
              <a:buNone/>
              <a:tabLst>
                <a:tab algn="l" pos="0"/>
              </a:tabLst>
            </a:pPr>
            <a:endParaRPr b="0" lang="en-IN" sz="1800" spc="-1" strike="noStrike">
              <a:latin typeface="Arial"/>
            </a:endParaRPr>
          </a:p>
          <a:p>
            <a:pPr>
              <a:lnSpc>
                <a:spcPct val="100000"/>
              </a:lnSpc>
              <a:spcBef>
                <a:spcPts val="601"/>
              </a:spcBef>
              <a:buNone/>
              <a:tabLst>
                <a:tab algn="l" pos="0"/>
              </a:tabLst>
            </a:pPr>
            <a:endParaRPr b="0" lang="en-IN" sz="1800" spc="-1" strike="noStrike">
              <a:latin typeface="Arial"/>
            </a:endParaRPr>
          </a:p>
        </p:txBody>
      </p:sp>
      <p:sp>
        <p:nvSpPr>
          <p:cNvPr id="581" name=""/>
          <p:cNvSpPr/>
          <p:nvPr/>
        </p:nvSpPr>
        <p:spPr>
          <a:xfrm>
            <a:off x="753480" y="2160000"/>
            <a:ext cx="4285080" cy="2164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 sz="2400" spc="-1" strike="noStrike">
                <a:solidFill>
                  <a:srgbClr val="6aa84f"/>
                </a:solidFill>
                <a:latin typeface="PT Serif"/>
                <a:ea typeface="PT Serif"/>
              </a:rPr>
              <a:t>COST ESTIMATION MODELS</a:t>
            </a:r>
            <a:endParaRPr b="0" lang="en-IN" sz="2400" spc="-1" strike="noStrike">
              <a:latin typeface="Arial"/>
            </a:endParaRPr>
          </a:p>
          <a:p>
            <a:pPr>
              <a:lnSpc>
                <a:spcPts val="2251"/>
              </a:lnSpc>
              <a:buNone/>
            </a:pPr>
            <a:r>
              <a:rPr b="1" lang="en" sz="1800" spc="-1" strike="noStrike">
                <a:solidFill>
                  <a:srgbClr val="6aa84f"/>
                </a:solidFill>
                <a:latin typeface="Consolas"/>
                <a:ea typeface="PT Serif"/>
              </a:rPr>
              <a:t>  </a:t>
            </a:r>
            <a:r>
              <a:rPr b="1" lang="en" sz="1800" spc="-1" strike="noStrike">
                <a:solidFill>
                  <a:srgbClr val="ffffd7"/>
                </a:solidFill>
                <a:latin typeface="Consolas"/>
                <a:ea typeface="PT Serif"/>
              </a:rPr>
              <a:t>Per Unit Cost Model</a:t>
            </a:r>
            <a:endParaRPr b="0" lang="en-IN" sz="1800" spc="-1" strike="noStrike">
              <a:latin typeface="Arial"/>
            </a:endParaRPr>
          </a:p>
          <a:p>
            <a:pPr>
              <a:lnSpc>
                <a:spcPts val="2251"/>
              </a:lnSpc>
              <a:buNone/>
            </a:pPr>
            <a:r>
              <a:rPr b="1" lang="en" sz="1800" spc="-1" strike="noStrike">
                <a:solidFill>
                  <a:srgbClr val="ffffd7"/>
                </a:solidFill>
                <a:latin typeface="Consolas"/>
                <a:ea typeface="PT Serif"/>
              </a:rPr>
              <a:t>  </a:t>
            </a:r>
            <a:r>
              <a:rPr b="1" lang="en" sz="1800" spc="-1" strike="noStrike">
                <a:solidFill>
                  <a:srgbClr val="ffffd7"/>
                </a:solidFill>
                <a:latin typeface="Consolas"/>
                <a:ea typeface="PT Serif"/>
              </a:rPr>
              <a:t>Segmenting Model</a:t>
            </a:r>
            <a:endParaRPr b="0" lang="en-IN" sz="1800" spc="-1" strike="noStrike">
              <a:latin typeface="Arial"/>
            </a:endParaRPr>
          </a:p>
          <a:p>
            <a:pPr>
              <a:lnSpc>
                <a:spcPts val="2251"/>
              </a:lnSpc>
              <a:buNone/>
            </a:pPr>
            <a:r>
              <a:rPr b="1" lang="en" sz="1800" spc="-1" strike="noStrike">
                <a:solidFill>
                  <a:srgbClr val="ffffd7"/>
                </a:solidFill>
                <a:latin typeface="Consolas"/>
                <a:ea typeface="PT Serif"/>
              </a:rPr>
              <a:t>  </a:t>
            </a:r>
            <a:r>
              <a:rPr b="1" lang="en" sz="1800" spc="-1" strike="noStrike">
                <a:solidFill>
                  <a:srgbClr val="ffffd7"/>
                </a:solidFill>
                <a:latin typeface="Consolas"/>
                <a:ea typeface="PT Serif"/>
              </a:rPr>
              <a:t>Cost Indexing Technique</a:t>
            </a:r>
            <a:endParaRPr b="0" lang="en-IN" sz="1800" spc="-1" strike="noStrike">
              <a:latin typeface="Arial"/>
            </a:endParaRPr>
          </a:p>
          <a:p>
            <a:pPr>
              <a:lnSpc>
                <a:spcPts val="2251"/>
              </a:lnSpc>
              <a:buNone/>
            </a:pPr>
            <a:r>
              <a:rPr b="1" lang="en" sz="1800" spc="-1" strike="noStrike">
                <a:solidFill>
                  <a:srgbClr val="ffffd7"/>
                </a:solidFill>
                <a:latin typeface="Consolas"/>
                <a:ea typeface="PT Serif"/>
              </a:rPr>
              <a:t>  </a:t>
            </a:r>
            <a:r>
              <a:rPr b="1" lang="en" sz="1800" spc="-1" strike="noStrike">
                <a:solidFill>
                  <a:srgbClr val="ffffd7"/>
                </a:solidFill>
                <a:latin typeface="Consolas"/>
                <a:ea typeface="PT Serif"/>
              </a:rPr>
              <a:t>Power-Sizing Model</a:t>
            </a:r>
            <a:endParaRPr b="0" lang="en-IN" sz="1800" spc="-1" strike="noStrike">
              <a:latin typeface="Arial"/>
            </a:endParaRPr>
          </a:p>
          <a:p>
            <a:pPr>
              <a:lnSpc>
                <a:spcPts val="2251"/>
              </a:lnSpc>
              <a:buNone/>
            </a:pPr>
            <a:r>
              <a:rPr b="1" lang="en" sz="1800" spc="-1" strike="noStrike">
                <a:solidFill>
                  <a:srgbClr val="ffffd7"/>
                </a:solidFill>
                <a:latin typeface="Consolas"/>
                <a:ea typeface="PT Serif"/>
              </a:rPr>
              <a:t>  </a:t>
            </a:r>
            <a:r>
              <a:rPr b="1" lang="en" sz="1800" spc="-1" strike="noStrike">
                <a:solidFill>
                  <a:srgbClr val="ffffd7"/>
                </a:solidFill>
                <a:latin typeface="Consolas"/>
                <a:ea typeface="PT Serif"/>
              </a:rPr>
              <a:t>Learning Curve Model</a:t>
            </a:r>
            <a:endParaRPr b="0" lang="en-IN" sz="1800" spc="-1" strike="noStrike">
              <a:latin typeface="Arial"/>
            </a:endParaRPr>
          </a:p>
          <a:p>
            <a:pPr>
              <a:lnSpc>
                <a:spcPct val="100000"/>
              </a:lnSpc>
              <a:buNone/>
            </a:pPr>
            <a:endParaRPr b="0" lang="en-IN" sz="1800" spc="-1" strike="noStrike">
              <a:latin typeface="Arial"/>
            </a:endParaRPr>
          </a:p>
        </p:txBody>
      </p:sp>
      <p:sp>
        <p:nvSpPr>
          <p:cNvPr id="582" name=""/>
          <p:cNvSpPr/>
          <p:nvPr/>
        </p:nvSpPr>
        <p:spPr>
          <a:xfrm>
            <a:off x="828360" y="3240360"/>
            <a:ext cx="178560" cy="178560"/>
          </a:xfrm>
          <a:custGeom>
            <a:avLst/>
            <a:gdLst/>
            <a:ahLst/>
            <a:rect l="l" t="t" r="r" b="b"/>
            <a:pathLst>
              <a:path w="841" h="854">
                <a:moveTo>
                  <a:pt x="517" y="247"/>
                </a:moveTo>
                <a:lnTo>
                  <a:pt x="517" y="415"/>
                </a:lnTo>
                <a:lnTo>
                  <a:pt x="264" y="415"/>
                </a:lnTo>
                <a:lnTo>
                  <a:pt x="264" y="0"/>
                </a:lnTo>
                <a:lnTo>
                  <a:pt x="0" y="0"/>
                </a:lnTo>
                <a:lnTo>
                  <a:pt x="0" y="680"/>
                </a:lnTo>
                <a:lnTo>
                  <a:pt x="517" y="680"/>
                </a:lnTo>
                <a:lnTo>
                  <a:pt x="517" y="854"/>
                </a:lnTo>
                <a:lnTo>
                  <a:pt x="841" y="547"/>
                </a:lnTo>
                <a:lnTo>
                  <a:pt x="517" y="247"/>
                </a:lnTo>
                <a:close/>
              </a:path>
            </a:pathLst>
          </a:custGeom>
          <a:solidFill>
            <a:srgbClr val="729fcf"/>
          </a:solidFill>
          <a:ln w="0">
            <a:solidFill>
              <a:srgbClr val="3465a4"/>
            </a:solidFill>
          </a:ln>
        </p:spPr>
        <p:style>
          <a:lnRef idx="0"/>
          <a:fillRef idx="0"/>
          <a:effectRef idx="0"/>
          <a:fontRef idx="minor"/>
        </p:style>
      </p:sp>
      <p:sp>
        <p:nvSpPr>
          <p:cNvPr id="583" name=""/>
          <p:cNvSpPr/>
          <p:nvPr/>
        </p:nvSpPr>
        <p:spPr>
          <a:xfrm>
            <a:off x="828720" y="2952720"/>
            <a:ext cx="178560" cy="178560"/>
          </a:xfrm>
          <a:custGeom>
            <a:avLst/>
            <a:gdLst/>
            <a:ahLst/>
            <a:rect l="l" t="t" r="r" b="b"/>
            <a:pathLst>
              <a:path w="841" h="854">
                <a:moveTo>
                  <a:pt x="517" y="247"/>
                </a:moveTo>
                <a:lnTo>
                  <a:pt x="517" y="415"/>
                </a:lnTo>
                <a:lnTo>
                  <a:pt x="264" y="415"/>
                </a:lnTo>
                <a:lnTo>
                  <a:pt x="264" y="0"/>
                </a:lnTo>
                <a:lnTo>
                  <a:pt x="0" y="0"/>
                </a:lnTo>
                <a:lnTo>
                  <a:pt x="0" y="680"/>
                </a:lnTo>
                <a:lnTo>
                  <a:pt x="517" y="680"/>
                </a:lnTo>
                <a:lnTo>
                  <a:pt x="517" y="854"/>
                </a:lnTo>
                <a:lnTo>
                  <a:pt x="841" y="547"/>
                </a:lnTo>
                <a:lnTo>
                  <a:pt x="517" y="247"/>
                </a:lnTo>
                <a:close/>
              </a:path>
            </a:pathLst>
          </a:custGeom>
          <a:solidFill>
            <a:srgbClr val="729fcf"/>
          </a:solidFill>
          <a:ln w="0">
            <a:solidFill>
              <a:srgbClr val="3465a4"/>
            </a:solidFill>
          </a:ln>
        </p:spPr>
        <p:style>
          <a:lnRef idx="0"/>
          <a:fillRef idx="0"/>
          <a:effectRef idx="0"/>
          <a:fontRef idx="minor"/>
        </p:style>
      </p:sp>
      <p:sp>
        <p:nvSpPr>
          <p:cNvPr id="584" name=""/>
          <p:cNvSpPr/>
          <p:nvPr/>
        </p:nvSpPr>
        <p:spPr>
          <a:xfrm>
            <a:off x="829080" y="2665080"/>
            <a:ext cx="178560" cy="178560"/>
          </a:xfrm>
          <a:custGeom>
            <a:avLst/>
            <a:gdLst/>
            <a:ahLst/>
            <a:rect l="l" t="t" r="r" b="b"/>
            <a:pathLst>
              <a:path w="841" h="854">
                <a:moveTo>
                  <a:pt x="517" y="247"/>
                </a:moveTo>
                <a:lnTo>
                  <a:pt x="517" y="415"/>
                </a:lnTo>
                <a:lnTo>
                  <a:pt x="264" y="415"/>
                </a:lnTo>
                <a:lnTo>
                  <a:pt x="264" y="0"/>
                </a:lnTo>
                <a:lnTo>
                  <a:pt x="0" y="0"/>
                </a:lnTo>
                <a:lnTo>
                  <a:pt x="0" y="680"/>
                </a:lnTo>
                <a:lnTo>
                  <a:pt x="517" y="680"/>
                </a:lnTo>
                <a:lnTo>
                  <a:pt x="517" y="854"/>
                </a:lnTo>
                <a:lnTo>
                  <a:pt x="841" y="547"/>
                </a:lnTo>
                <a:lnTo>
                  <a:pt x="517" y="247"/>
                </a:lnTo>
                <a:close/>
              </a:path>
            </a:pathLst>
          </a:custGeom>
          <a:solidFill>
            <a:srgbClr val="729fcf"/>
          </a:solidFill>
          <a:ln w="0">
            <a:solidFill>
              <a:srgbClr val="3465a4"/>
            </a:solidFill>
          </a:ln>
        </p:spPr>
        <p:style>
          <a:lnRef idx="0"/>
          <a:fillRef idx="0"/>
          <a:effectRef idx="0"/>
          <a:fontRef idx="minor"/>
        </p:style>
      </p:sp>
      <p:sp>
        <p:nvSpPr>
          <p:cNvPr id="585" name=""/>
          <p:cNvSpPr/>
          <p:nvPr/>
        </p:nvSpPr>
        <p:spPr>
          <a:xfrm>
            <a:off x="828360" y="3528360"/>
            <a:ext cx="178560" cy="178560"/>
          </a:xfrm>
          <a:custGeom>
            <a:avLst/>
            <a:gdLst/>
            <a:ahLst/>
            <a:rect l="l" t="t" r="r" b="b"/>
            <a:pathLst>
              <a:path w="841" h="854">
                <a:moveTo>
                  <a:pt x="517" y="247"/>
                </a:moveTo>
                <a:lnTo>
                  <a:pt x="517" y="415"/>
                </a:lnTo>
                <a:lnTo>
                  <a:pt x="264" y="415"/>
                </a:lnTo>
                <a:lnTo>
                  <a:pt x="264" y="0"/>
                </a:lnTo>
                <a:lnTo>
                  <a:pt x="0" y="0"/>
                </a:lnTo>
                <a:lnTo>
                  <a:pt x="0" y="680"/>
                </a:lnTo>
                <a:lnTo>
                  <a:pt x="517" y="680"/>
                </a:lnTo>
                <a:lnTo>
                  <a:pt x="517" y="854"/>
                </a:lnTo>
                <a:lnTo>
                  <a:pt x="841" y="547"/>
                </a:lnTo>
                <a:lnTo>
                  <a:pt x="517" y="247"/>
                </a:lnTo>
                <a:close/>
              </a:path>
            </a:pathLst>
          </a:custGeom>
          <a:solidFill>
            <a:srgbClr val="729fcf"/>
          </a:solidFill>
          <a:ln w="0">
            <a:solidFill>
              <a:srgbClr val="3465a4"/>
            </a:solidFill>
          </a:ln>
        </p:spPr>
        <p:style>
          <a:lnRef idx="0"/>
          <a:fillRef idx="0"/>
          <a:effectRef idx="0"/>
          <a:fontRef idx="minor"/>
        </p:style>
      </p:sp>
      <p:sp>
        <p:nvSpPr>
          <p:cNvPr id="586" name=""/>
          <p:cNvSpPr/>
          <p:nvPr/>
        </p:nvSpPr>
        <p:spPr>
          <a:xfrm>
            <a:off x="828360" y="3816360"/>
            <a:ext cx="178560" cy="178560"/>
          </a:xfrm>
          <a:custGeom>
            <a:avLst/>
            <a:gdLst/>
            <a:ahLst/>
            <a:rect l="l" t="t" r="r" b="b"/>
            <a:pathLst>
              <a:path w="841" h="854">
                <a:moveTo>
                  <a:pt x="517" y="247"/>
                </a:moveTo>
                <a:lnTo>
                  <a:pt x="517" y="415"/>
                </a:lnTo>
                <a:lnTo>
                  <a:pt x="264" y="415"/>
                </a:lnTo>
                <a:lnTo>
                  <a:pt x="264" y="0"/>
                </a:lnTo>
                <a:lnTo>
                  <a:pt x="0" y="0"/>
                </a:lnTo>
                <a:lnTo>
                  <a:pt x="0" y="680"/>
                </a:lnTo>
                <a:lnTo>
                  <a:pt x="517" y="680"/>
                </a:lnTo>
                <a:lnTo>
                  <a:pt x="517" y="854"/>
                </a:lnTo>
                <a:lnTo>
                  <a:pt x="841" y="547"/>
                </a:lnTo>
                <a:lnTo>
                  <a:pt x="517" y="247"/>
                </a:lnTo>
                <a:close/>
              </a:path>
            </a:pathLst>
          </a:custGeom>
          <a:solidFill>
            <a:srgbClr val="729fcf"/>
          </a:solidFill>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7" name="PlaceHolder 1"/>
          <p:cNvSpPr>
            <a:spLocks noGrp="1"/>
          </p:cNvSpPr>
          <p:nvPr>
            <p:ph type="title"/>
          </p:nvPr>
        </p:nvSpPr>
        <p:spPr>
          <a:xfrm>
            <a:off x="685800" y="2726280"/>
            <a:ext cx="5512680" cy="1158120"/>
          </a:xfrm>
          <a:prstGeom prst="rect">
            <a:avLst/>
          </a:prstGeom>
          <a:noFill/>
          <a:ln w="0">
            <a:noFill/>
          </a:ln>
        </p:spPr>
        <p:txBody>
          <a:bodyPr lIns="90000" rIns="90000" tIns="91440" bIns="91440" anchor="b">
            <a:noAutofit/>
          </a:bodyPr>
          <a:p>
            <a:pPr>
              <a:lnSpc>
                <a:spcPct val="100000"/>
              </a:lnSpc>
              <a:buNone/>
              <a:tabLst>
                <a:tab algn="l" pos="0"/>
              </a:tabLst>
            </a:pPr>
            <a:r>
              <a:rPr b="1" lang="en" sz="3600" spc="-1" strike="noStrike">
                <a:solidFill>
                  <a:srgbClr val="efefef"/>
                </a:solidFill>
                <a:latin typeface="Montserrat"/>
                <a:ea typeface="Montserrat"/>
              </a:rPr>
              <a:t>1.</a:t>
            </a:r>
            <a:endParaRPr b="0" lang="en-IN" sz="3600" spc="-1" strike="noStrike">
              <a:latin typeface="Arial"/>
            </a:endParaRPr>
          </a:p>
          <a:p>
            <a:pPr>
              <a:lnSpc>
                <a:spcPct val="100000"/>
              </a:lnSpc>
              <a:buNone/>
              <a:tabLst>
                <a:tab algn="l" pos="0"/>
              </a:tabLst>
            </a:pPr>
            <a:r>
              <a:rPr b="1" lang="en" sz="3600" spc="-1" strike="noStrike">
                <a:solidFill>
                  <a:srgbClr val="efefef"/>
                </a:solidFill>
                <a:latin typeface="Montserrat"/>
                <a:ea typeface="Montserrat"/>
              </a:rPr>
              <a:t>INTRODUCTION</a:t>
            </a:r>
            <a:endParaRPr b="0" lang="en-IN" sz="3600" spc="-1" strike="noStrike">
              <a:latin typeface="Arial"/>
            </a:endParaRPr>
          </a:p>
        </p:txBody>
      </p:sp>
      <p:sp>
        <p:nvSpPr>
          <p:cNvPr id="588" name="PlaceHolder 2"/>
          <p:cNvSpPr>
            <a:spLocks noGrp="1"/>
          </p:cNvSpPr>
          <p:nvPr>
            <p:ph type="subTitle"/>
          </p:nvPr>
        </p:nvSpPr>
        <p:spPr>
          <a:xfrm>
            <a:off x="685800" y="3659040"/>
            <a:ext cx="3092760" cy="515520"/>
          </a:xfrm>
          <a:prstGeom prst="rect">
            <a:avLst/>
          </a:prstGeom>
          <a:noFill/>
          <a:ln w="0">
            <a:noFill/>
          </a:ln>
        </p:spPr>
        <p:txBody>
          <a:bodyPr lIns="0" rIns="0" tIns="91440" bIns="91440" anchor="t">
            <a:noAutofit/>
          </a:bodyPr>
          <a:p>
            <a:pPr>
              <a:lnSpc>
                <a:spcPct val="100000"/>
              </a:lnSpc>
              <a:buNone/>
              <a:tabLst>
                <a:tab algn="l" pos="0"/>
              </a:tabLst>
            </a:pPr>
            <a:r>
              <a:rPr b="1" lang="en" sz="1800" spc="-1" strike="noStrike">
                <a:solidFill>
                  <a:srgbClr val="6aa84f"/>
                </a:solidFill>
                <a:latin typeface="Consolas"/>
                <a:ea typeface="PT Serif"/>
              </a:rPr>
              <a:t>Cost Estimation</a:t>
            </a:r>
            <a:endParaRPr b="0" lang="en-IN" sz="1800" spc="-1" strike="noStrike">
              <a:latin typeface="Arial"/>
            </a:endParaRPr>
          </a:p>
        </p:txBody>
      </p:sp>
      <p:sp>
        <p:nvSpPr>
          <p:cNvPr id="589" name="PlaceHolder 3"/>
          <p:cNvSpPr>
            <a:spLocks noGrp="1"/>
          </p:cNvSpPr>
          <p:nvPr>
            <p:ph type="sldNum"/>
          </p:nvPr>
        </p:nvSpPr>
        <p:spPr>
          <a:xfrm>
            <a:off x="76320" y="39960"/>
            <a:ext cx="546840" cy="358200"/>
          </a:xfrm>
          <a:prstGeom prst="rect">
            <a:avLst/>
          </a:prstGeom>
          <a:noFill/>
          <a:ln w="0">
            <a:noFill/>
          </a:ln>
        </p:spPr>
        <p:txBody>
          <a:bodyPr lIns="90000" rIns="90000" tIns="91440" bIns="91440" anchor="t">
            <a:noAutofit/>
          </a:bodyPr>
          <a:p>
            <a:pPr>
              <a:lnSpc>
                <a:spcPct val="100000"/>
              </a:lnSpc>
              <a:buNone/>
              <a:tabLst>
                <a:tab algn="l" pos="0"/>
              </a:tabLst>
            </a:pPr>
            <a:fld id="{0449DF94-DEE2-4FD8-8754-E536FCB947C3}" type="slidenum">
              <a:rPr b="1" lang="en" sz="1100" spc="-1" strike="noStrike">
                <a:solidFill>
                  <a:srgbClr val="007074"/>
                </a:solidFill>
                <a:latin typeface="Montserrat"/>
                <a:ea typeface="Montserrat"/>
              </a:rPr>
              <a:t>&lt;number&gt;</a:t>
            </a:fld>
            <a:endParaRPr b="0" lang="en-IN" sz="11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0" name="PlaceHolder 1"/>
          <p:cNvSpPr>
            <a:spLocks noGrp="1"/>
          </p:cNvSpPr>
          <p:nvPr>
            <p:ph type="title"/>
          </p:nvPr>
        </p:nvSpPr>
        <p:spPr>
          <a:xfrm>
            <a:off x="717840" y="432000"/>
            <a:ext cx="5167080" cy="468720"/>
          </a:xfrm>
          <a:prstGeom prst="rect">
            <a:avLst/>
          </a:prstGeom>
          <a:noFill/>
          <a:ln w="0">
            <a:noFill/>
          </a:ln>
        </p:spPr>
        <p:txBody>
          <a:bodyPr lIns="0" rIns="0" tIns="91440" bIns="91440" anchor="b">
            <a:noAutofit/>
          </a:bodyPr>
          <a:p>
            <a:pPr>
              <a:lnSpc>
                <a:spcPct val="100000"/>
              </a:lnSpc>
              <a:buNone/>
              <a:tabLst>
                <a:tab algn="l" pos="0"/>
              </a:tabLst>
            </a:pPr>
            <a:r>
              <a:rPr b="1" lang="en" sz="2400" spc="-1" strike="noStrike">
                <a:solidFill>
                  <a:srgbClr val="6aa84f"/>
                </a:solidFill>
                <a:latin typeface="Montserrat"/>
                <a:ea typeface="Montserrat"/>
              </a:rPr>
              <a:t>COST ESTIMATION</a:t>
            </a:r>
            <a:endParaRPr b="0" lang="en-IN" sz="2400" spc="-1" strike="noStrike">
              <a:latin typeface="Arial"/>
            </a:endParaRPr>
          </a:p>
        </p:txBody>
      </p:sp>
      <p:sp>
        <p:nvSpPr>
          <p:cNvPr id="591" name="PlaceHolder 2"/>
          <p:cNvSpPr>
            <a:spLocks noGrp="1"/>
          </p:cNvSpPr>
          <p:nvPr>
            <p:ph/>
          </p:nvPr>
        </p:nvSpPr>
        <p:spPr>
          <a:xfrm>
            <a:off x="537840" y="531720"/>
            <a:ext cx="6300720" cy="2274840"/>
          </a:xfrm>
          <a:prstGeom prst="rect">
            <a:avLst/>
          </a:prstGeom>
          <a:noFill/>
          <a:ln w="0">
            <a:noFill/>
          </a:ln>
        </p:spPr>
        <p:txBody>
          <a:bodyPr lIns="0" rIns="0" tIns="91440" bIns="91440" anchor="t">
            <a:noAutofit/>
          </a:bodyPr>
          <a:p>
            <a:pPr>
              <a:lnSpc>
                <a:spcPct val="100000"/>
              </a:lnSpc>
              <a:spcBef>
                <a:spcPts val="601"/>
              </a:spcBef>
              <a:buNone/>
            </a:pPr>
            <a:endParaRPr b="0" lang="en-IN" sz="3200" spc="-1" strike="noStrike">
              <a:latin typeface="Arial"/>
            </a:endParaRPr>
          </a:p>
          <a:p>
            <a:pPr marL="457200" indent="-380880" algn="just">
              <a:lnSpc>
                <a:spcPct val="100000"/>
              </a:lnSpc>
              <a:buClr>
                <a:srgbClr val="6aa84f"/>
              </a:buClr>
              <a:buFont typeface="PT Serif"/>
              <a:buChar char="⊸"/>
            </a:pPr>
            <a:r>
              <a:rPr b="1" lang="en" sz="2000" spc="-1" strike="noStrike">
                <a:solidFill>
                  <a:srgbClr val="efefef"/>
                </a:solidFill>
                <a:latin typeface="Consolas"/>
                <a:ea typeface="PT Serif"/>
              </a:rPr>
              <a:t>Cost estimation is the development of the functional relationship between a cost object and its cost drivers for the purpose of predicting the cost</a:t>
            </a:r>
            <a:endParaRPr b="0" lang="en-IN" sz="2000" spc="-1" strike="noStrike">
              <a:latin typeface="Arial"/>
            </a:endParaRPr>
          </a:p>
          <a:p>
            <a:pPr algn="just">
              <a:lnSpc>
                <a:spcPct val="100000"/>
              </a:lnSpc>
              <a:buNone/>
            </a:pPr>
            <a:endParaRPr b="0" lang="en-IN" sz="2000" spc="-1" strike="noStrike">
              <a:latin typeface="Arial"/>
            </a:endParaRPr>
          </a:p>
          <a:p>
            <a:pPr marL="457200" indent="-380880" algn="just">
              <a:lnSpc>
                <a:spcPct val="100000"/>
              </a:lnSpc>
              <a:buClr>
                <a:srgbClr val="6aa84f"/>
              </a:buClr>
              <a:buFont typeface="PT Serif"/>
              <a:buChar char="⊸"/>
            </a:pPr>
            <a:r>
              <a:rPr b="1" lang="en" sz="2000" spc="-1" strike="noStrike">
                <a:solidFill>
                  <a:srgbClr val="efefef"/>
                </a:solidFill>
                <a:latin typeface="Consolas"/>
                <a:ea typeface="PT Serif"/>
              </a:rPr>
              <a:t>Cost estimates based on activity-based,</a:t>
            </a:r>
            <a:endParaRPr b="0" lang="en-IN" sz="2000" spc="-1" strike="noStrike">
              <a:latin typeface="Arial"/>
            </a:endParaRPr>
          </a:p>
          <a:p>
            <a:pPr algn="just">
              <a:lnSpc>
                <a:spcPct val="100000"/>
              </a:lnSpc>
              <a:buNone/>
            </a:pPr>
            <a:r>
              <a:rPr b="1" lang="en" sz="2000" spc="-1" strike="noStrike">
                <a:solidFill>
                  <a:srgbClr val="efefef"/>
                </a:solidFill>
                <a:latin typeface="Consolas"/>
                <a:ea typeface="PT Serif"/>
              </a:rPr>
              <a:t>   </a:t>
            </a:r>
            <a:r>
              <a:rPr b="1" lang="en" sz="2000" spc="-1" strike="noStrike">
                <a:solidFill>
                  <a:srgbClr val="efefef"/>
                </a:solidFill>
                <a:latin typeface="Consolas"/>
                <a:ea typeface="PT Serif"/>
              </a:rPr>
              <a:t>volume-based, structural, and</a:t>
            </a:r>
            <a:endParaRPr b="0" lang="en-IN" sz="2000" spc="-1" strike="noStrike">
              <a:latin typeface="Arial"/>
            </a:endParaRPr>
          </a:p>
          <a:p>
            <a:pPr algn="just">
              <a:lnSpc>
                <a:spcPct val="100000"/>
              </a:lnSpc>
              <a:buNone/>
            </a:pPr>
            <a:r>
              <a:rPr b="1" lang="en" sz="2000" spc="-1" strike="noStrike">
                <a:solidFill>
                  <a:srgbClr val="efefef"/>
                </a:solidFill>
                <a:latin typeface="Consolas"/>
                <a:ea typeface="PT Serif"/>
              </a:rPr>
              <a:t>   </a:t>
            </a:r>
            <a:r>
              <a:rPr b="1" lang="en" sz="2000" spc="-1" strike="noStrike">
                <a:solidFill>
                  <a:srgbClr val="efefef"/>
                </a:solidFill>
                <a:latin typeface="Consolas"/>
                <a:ea typeface="PT Serif"/>
              </a:rPr>
              <a:t>executional cost drivers facilitate </a:t>
            </a:r>
            <a:endParaRPr b="0" lang="en-IN" sz="2000" spc="-1" strike="noStrike">
              <a:latin typeface="Arial"/>
            </a:endParaRPr>
          </a:p>
          <a:p>
            <a:pPr algn="just">
              <a:lnSpc>
                <a:spcPct val="100000"/>
              </a:lnSpc>
              <a:buNone/>
            </a:pPr>
            <a:r>
              <a:rPr b="1" lang="en" sz="2000" spc="-1" strike="noStrike">
                <a:solidFill>
                  <a:srgbClr val="efefef"/>
                </a:solidFill>
                <a:latin typeface="Consolas"/>
                <a:ea typeface="PT Serif"/>
              </a:rPr>
              <a:t>   </a:t>
            </a:r>
            <a:r>
              <a:rPr b="1" lang="en" sz="2000" spc="-1" strike="noStrike">
                <a:solidFill>
                  <a:srgbClr val="efefef"/>
                </a:solidFill>
                <a:latin typeface="Consolas"/>
                <a:ea typeface="PT Serif"/>
              </a:rPr>
              <a:t>strategic positioning analysis, value-</a:t>
            </a:r>
            <a:endParaRPr b="0" lang="en-IN" sz="2000" spc="-1" strike="noStrike">
              <a:latin typeface="Arial"/>
            </a:endParaRPr>
          </a:p>
          <a:p>
            <a:pPr algn="just">
              <a:lnSpc>
                <a:spcPct val="100000"/>
              </a:lnSpc>
              <a:buNone/>
            </a:pPr>
            <a:r>
              <a:rPr b="1" lang="en" sz="2000" spc="-1" strike="noStrike">
                <a:solidFill>
                  <a:srgbClr val="efefef"/>
                </a:solidFill>
                <a:latin typeface="Consolas"/>
                <a:ea typeface="PT Serif"/>
              </a:rPr>
              <a:t>   </a:t>
            </a:r>
            <a:r>
              <a:rPr b="1" lang="en" sz="2000" spc="-1" strike="noStrike">
                <a:solidFill>
                  <a:srgbClr val="efefef"/>
                </a:solidFill>
                <a:latin typeface="Consolas"/>
                <a:ea typeface="PT Serif"/>
              </a:rPr>
              <a:t>chain analysis, target costing and life-</a:t>
            </a:r>
            <a:endParaRPr b="0" lang="en-IN" sz="2000" spc="-1" strike="noStrike">
              <a:latin typeface="Arial"/>
            </a:endParaRPr>
          </a:p>
          <a:p>
            <a:pPr algn="just">
              <a:lnSpc>
                <a:spcPct val="100000"/>
              </a:lnSpc>
              <a:buNone/>
            </a:pPr>
            <a:r>
              <a:rPr b="1" lang="en" sz="2000" spc="-1" strike="noStrike">
                <a:solidFill>
                  <a:srgbClr val="efefef"/>
                </a:solidFill>
                <a:latin typeface="Consolas"/>
                <a:ea typeface="PT Serif"/>
              </a:rPr>
              <a:t>   </a:t>
            </a:r>
            <a:r>
              <a:rPr b="1" lang="en" sz="2000" spc="-1" strike="noStrike">
                <a:solidFill>
                  <a:srgbClr val="efefef"/>
                </a:solidFill>
                <a:latin typeface="Consolas"/>
                <a:ea typeface="PT Serif"/>
              </a:rPr>
              <a:t>cycle costing</a:t>
            </a: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endParaRPr b="0" lang="en-IN" sz="2000" spc="-1" strike="noStrike">
              <a:latin typeface="Arial"/>
            </a:endParaRPr>
          </a:p>
        </p:txBody>
      </p:sp>
      <p:sp>
        <p:nvSpPr>
          <p:cNvPr id="592" name="PlaceHolder 3"/>
          <p:cNvSpPr>
            <a:spLocks noGrp="1"/>
          </p:cNvSpPr>
          <p:nvPr>
            <p:ph type="sldNum"/>
          </p:nvPr>
        </p:nvSpPr>
        <p:spPr>
          <a:xfrm>
            <a:off x="76320" y="39960"/>
            <a:ext cx="546840" cy="358200"/>
          </a:xfrm>
          <a:prstGeom prst="rect">
            <a:avLst/>
          </a:prstGeom>
          <a:noFill/>
          <a:ln w="0">
            <a:noFill/>
          </a:ln>
        </p:spPr>
        <p:txBody>
          <a:bodyPr lIns="90000" rIns="90000" tIns="91440" bIns="91440" anchor="t">
            <a:noAutofit/>
          </a:bodyPr>
          <a:p>
            <a:pPr>
              <a:lnSpc>
                <a:spcPct val="100000"/>
              </a:lnSpc>
              <a:buNone/>
              <a:tabLst>
                <a:tab algn="l" pos="0"/>
              </a:tabLst>
            </a:pPr>
            <a:fld id="{F13E64D9-0C22-45BB-82D5-43FAFCB0F3F0}" type="slidenum">
              <a:rPr b="1" lang="en" sz="1100" spc="-1" strike="noStrike">
                <a:solidFill>
                  <a:srgbClr val="007074"/>
                </a:solidFill>
                <a:latin typeface="Montserrat"/>
                <a:ea typeface="Montserrat"/>
              </a:rPr>
              <a:t>&lt;number&gt;</a:t>
            </a:fld>
            <a:endParaRPr b="0" lang="en-IN" sz="11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3" name="PlaceHolder 1"/>
          <p:cNvSpPr>
            <a:spLocks noGrp="1"/>
          </p:cNvSpPr>
          <p:nvPr>
            <p:ph type="title"/>
          </p:nvPr>
        </p:nvSpPr>
        <p:spPr>
          <a:xfrm>
            <a:off x="685800" y="2726280"/>
            <a:ext cx="7952760" cy="1158120"/>
          </a:xfrm>
          <a:prstGeom prst="rect">
            <a:avLst/>
          </a:prstGeom>
          <a:noFill/>
          <a:ln w="0">
            <a:noFill/>
          </a:ln>
        </p:spPr>
        <p:txBody>
          <a:bodyPr lIns="90000" rIns="90000" tIns="91440" bIns="91440" anchor="b">
            <a:noAutofit/>
          </a:bodyPr>
          <a:p>
            <a:pPr>
              <a:lnSpc>
                <a:spcPct val="100000"/>
              </a:lnSpc>
              <a:buNone/>
              <a:tabLst>
                <a:tab algn="l" pos="0"/>
              </a:tabLst>
            </a:pPr>
            <a:r>
              <a:rPr b="1" lang="en" sz="3600" spc="-1" strike="noStrike">
                <a:solidFill>
                  <a:srgbClr val="efefef"/>
                </a:solidFill>
                <a:latin typeface="Montserrat"/>
                <a:ea typeface="Montserrat"/>
              </a:rPr>
              <a:t>2.</a:t>
            </a:r>
            <a:endParaRPr b="0" lang="en-IN" sz="3600" spc="-1" strike="noStrike">
              <a:latin typeface="Arial"/>
            </a:endParaRPr>
          </a:p>
          <a:p>
            <a:pPr>
              <a:lnSpc>
                <a:spcPct val="100000"/>
              </a:lnSpc>
              <a:buNone/>
              <a:tabLst>
                <a:tab algn="l" pos="0"/>
              </a:tabLst>
            </a:pPr>
            <a:r>
              <a:rPr b="1" lang="en" sz="3600" spc="-1" strike="noStrike">
                <a:solidFill>
                  <a:srgbClr val="efefef"/>
                </a:solidFill>
                <a:latin typeface="Montserrat"/>
                <a:ea typeface="Montserrat"/>
              </a:rPr>
              <a:t>COST ESTIMATION </a:t>
            </a:r>
            <a:br/>
            <a:r>
              <a:rPr b="1" lang="en" sz="3600" spc="-1" strike="noStrike">
                <a:solidFill>
                  <a:srgbClr val="efefef"/>
                </a:solidFill>
                <a:latin typeface="Montserrat"/>
                <a:ea typeface="Montserrat"/>
              </a:rPr>
              <a:t>MODELS</a:t>
            </a:r>
            <a:endParaRPr b="0" lang="en-IN" sz="3600" spc="-1" strike="noStrike">
              <a:latin typeface="Arial"/>
            </a:endParaRPr>
          </a:p>
        </p:txBody>
      </p:sp>
      <p:sp>
        <p:nvSpPr>
          <p:cNvPr id="594" name="PlaceHolder 2"/>
          <p:cNvSpPr>
            <a:spLocks noGrp="1"/>
          </p:cNvSpPr>
          <p:nvPr>
            <p:ph type="subTitle"/>
          </p:nvPr>
        </p:nvSpPr>
        <p:spPr>
          <a:xfrm>
            <a:off x="685800" y="3695040"/>
            <a:ext cx="6332760" cy="515520"/>
          </a:xfrm>
          <a:prstGeom prst="rect">
            <a:avLst/>
          </a:prstGeom>
          <a:noFill/>
          <a:ln w="0">
            <a:noFill/>
          </a:ln>
        </p:spPr>
        <p:txBody>
          <a:bodyPr lIns="0" rIns="0" tIns="91440" bIns="91440" anchor="t">
            <a:noAutofit/>
          </a:bodyPr>
          <a:p>
            <a:pPr>
              <a:lnSpc>
                <a:spcPct val="100000"/>
              </a:lnSpc>
              <a:buNone/>
              <a:tabLst>
                <a:tab algn="l" pos="0"/>
              </a:tabLst>
            </a:pPr>
            <a:r>
              <a:rPr b="1" lang="en" sz="1800" spc="-1" strike="noStrike">
                <a:solidFill>
                  <a:srgbClr val="6aa84f"/>
                </a:solidFill>
                <a:latin typeface="Consolas"/>
                <a:ea typeface="PT Serif"/>
              </a:rPr>
              <a:t>Several models are available for estimating cost</a:t>
            </a:r>
            <a:endParaRPr b="0" lang="en-IN" sz="1800" spc="-1" strike="noStrike">
              <a:latin typeface="Arial"/>
            </a:endParaRPr>
          </a:p>
        </p:txBody>
      </p:sp>
      <p:sp>
        <p:nvSpPr>
          <p:cNvPr id="595" name="PlaceHolder 3"/>
          <p:cNvSpPr>
            <a:spLocks noGrp="1"/>
          </p:cNvSpPr>
          <p:nvPr>
            <p:ph type="sldNum"/>
          </p:nvPr>
        </p:nvSpPr>
        <p:spPr>
          <a:xfrm>
            <a:off x="76320" y="39960"/>
            <a:ext cx="546840" cy="358200"/>
          </a:xfrm>
          <a:prstGeom prst="rect">
            <a:avLst/>
          </a:prstGeom>
          <a:noFill/>
          <a:ln w="0">
            <a:noFill/>
          </a:ln>
        </p:spPr>
        <p:txBody>
          <a:bodyPr lIns="90000" rIns="90000" tIns="91440" bIns="91440" anchor="t">
            <a:noAutofit/>
          </a:bodyPr>
          <a:p>
            <a:pPr>
              <a:lnSpc>
                <a:spcPct val="100000"/>
              </a:lnSpc>
              <a:buNone/>
              <a:tabLst>
                <a:tab algn="l" pos="0"/>
              </a:tabLst>
            </a:pPr>
            <a:fld id="{2CAF4DA7-615F-49EB-B31D-5C77B629063C}" type="slidenum">
              <a:rPr b="1" lang="en" sz="1100" spc="-1" strike="noStrike">
                <a:solidFill>
                  <a:srgbClr val="007074"/>
                </a:solidFill>
                <a:latin typeface="Montserrat"/>
                <a:ea typeface="Montserrat"/>
              </a:rPr>
              <a:t>&lt;number&gt;</a:t>
            </a:fld>
            <a:r>
              <a:rPr b="1" lang="en" sz="1100" spc="-1" strike="noStrike">
                <a:solidFill>
                  <a:srgbClr val="007074"/>
                </a:solidFill>
                <a:latin typeface="Montserrat"/>
                <a:ea typeface="Montserrat"/>
              </a:rPr>
              <a:t>5</a:t>
            </a:r>
            <a:endParaRPr b="0" lang="en-IN" sz="11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6" name="PlaceHolder 1"/>
          <p:cNvSpPr>
            <a:spLocks noGrp="1"/>
          </p:cNvSpPr>
          <p:nvPr>
            <p:ph/>
          </p:nvPr>
        </p:nvSpPr>
        <p:spPr>
          <a:xfrm>
            <a:off x="591840" y="974520"/>
            <a:ext cx="6462720" cy="1220040"/>
          </a:xfrm>
          <a:prstGeom prst="rect">
            <a:avLst/>
          </a:prstGeom>
          <a:noFill/>
          <a:ln w="0">
            <a:noFill/>
          </a:ln>
        </p:spPr>
        <p:txBody>
          <a:bodyPr lIns="0" rIns="0" tIns="91440" bIns="91440" anchor="t">
            <a:noAutofit/>
          </a:bodyPr>
          <a:p>
            <a:pPr algn="just">
              <a:lnSpc>
                <a:spcPct val="100000"/>
              </a:lnSpc>
              <a:spcBef>
                <a:spcPts val="601"/>
              </a:spcBef>
              <a:buNone/>
              <a:tabLst>
                <a:tab algn="l" pos="0"/>
              </a:tabLst>
            </a:pPr>
            <a:r>
              <a:rPr b="1" lang="en" sz="2000" spc="-1" strike="noStrike">
                <a:solidFill>
                  <a:srgbClr val="efefef"/>
                </a:solidFill>
                <a:latin typeface="Consolas"/>
                <a:ea typeface="PT Serif"/>
              </a:rPr>
              <a:t>The </a:t>
            </a:r>
            <a:r>
              <a:rPr b="1" lang="en" sz="2000" spc="-1" strike="noStrike">
                <a:solidFill>
                  <a:srgbClr val="77bc65"/>
                </a:solidFill>
                <a:latin typeface="Consolas"/>
                <a:ea typeface="PT Serif"/>
              </a:rPr>
              <a:t>per-unit model</a:t>
            </a:r>
            <a:r>
              <a:rPr b="1" lang="en" sz="2000" spc="-1" strike="noStrike">
                <a:solidFill>
                  <a:srgbClr val="efefef"/>
                </a:solidFill>
                <a:latin typeface="Consolas"/>
                <a:ea typeface="PT Serif"/>
              </a:rPr>
              <a:t> is a simple but useful model in which a cost estimate is made for a single unit, then the total cost estimate results from multiplying the estimated cost per unit times the number of units.</a:t>
            </a:r>
            <a:endParaRPr b="0" lang="en-IN" sz="2000" spc="-1" strike="noStrike">
              <a:latin typeface="Arial"/>
            </a:endParaRPr>
          </a:p>
        </p:txBody>
      </p:sp>
      <p:sp>
        <p:nvSpPr>
          <p:cNvPr id="597" name="PlaceHolder 2"/>
          <p:cNvSpPr>
            <a:spLocks noGrp="1"/>
          </p:cNvSpPr>
          <p:nvPr>
            <p:ph type="title"/>
          </p:nvPr>
        </p:nvSpPr>
        <p:spPr>
          <a:xfrm>
            <a:off x="591840" y="384840"/>
            <a:ext cx="5915520" cy="695880"/>
          </a:xfrm>
          <a:prstGeom prst="rect">
            <a:avLst/>
          </a:prstGeom>
          <a:noFill/>
          <a:ln w="0">
            <a:noFill/>
          </a:ln>
        </p:spPr>
        <p:txBody>
          <a:bodyPr lIns="0" rIns="0" tIns="91440" bIns="91440" anchor="b">
            <a:noAutofit/>
          </a:bodyPr>
          <a:p>
            <a:pPr>
              <a:lnSpc>
                <a:spcPct val="100000"/>
              </a:lnSpc>
              <a:buNone/>
              <a:tabLst>
                <a:tab algn="l" pos="0"/>
              </a:tabLst>
            </a:pPr>
            <a:r>
              <a:rPr b="1" lang="en" sz="2600" spc="-1" strike="noStrike">
                <a:solidFill>
                  <a:srgbClr val="6aa84f"/>
                </a:solidFill>
                <a:latin typeface="Montserrat"/>
                <a:ea typeface="Montserrat"/>
              </a:rPr>
              <a:t>PER UNIT MODEL</a:t>
            </a:r>
            <a:endParaRPr b="0" lang="en-IN" sz="2600" spc="-1" strike="noStrike">
              <a:latin typeface="Arial"/>
            </a:endParaRPr>
          </a:p>
        </p:txBody>
      </p:sp>
      <p:sp>
        <p:nvSpPr>
          <p:cNvPr id="598" name="PlaceHolder 3"/>
          <p:cNvSpPr>
            <a:spLocks noGrp="1"/>
          </p:cNvSpPr>
          <p:nvPr>
            <p:ph type="sldNum"/>
          </p:nvPr>
        </p:nvSpPr>
        <p:spPr>
          <a:xfrm>
            <a:off x="76320" y="39960"/>
            <a:ext cx="546840" cy="358200"/>
          </a:xfrm>
          <a:prstGeom prst="rect">
            <a:avLst/>
          </a:prstGeom>
          <a:noFill/>
          <a:ln w="0">
            <a:noFill/>
          </a:ln>
        </p:spPr>
        <p:txBody>
          <a:bodyPr lIns="90000" rIns="90000" tIns="91440" bIns="91440" anchor="t">
            <a:noAutofit/>
          </a:bodyPr>
          <a:p>
            <a:pPr>
              <a:lnSpc>
                <a:spcPct val="100000"/>
              </a:lnSpc>
              <a:buNone/>
              <a:tabLst>
                <a:tab algn="l" pos="0"/>
              </a:tabLst>
            </a:pPr>
            <a:fld id="{7EFB24C1-77E0-4062-8305-D7BF86A30BDC}" type="slidenum">
              <a:rPr b="1" lang="en" sz="1100" spc="-1" strike="noStrike">
                <a:solidFill>
                  <a:srgbClr val="007074"/>
                </a:solidFill>
                <a:latin typeface="Montserrat"/>
                <a:ea typeface="Montserrat"/>
              </a:rPr>
              <a:t>&lt;number&gt;</a:t>
            </a:fld>
            <a:endParaRPr b="0" lang="en-IN" sz="1100" spc="-1" strike="noStrike">
              <a:latin typeface="Times New Roman"/>
            </a:endParaRPr>
          </a:p>
        </p:txBody>
      </p:sp>
      <p:sp>
        <p:nvSpPr>
          <p:cNvPr id="599" name=""/>
          <p:cNvSpPr/>
          <p:nvPr/>
        </p:nvSpPr>
        <p:spPr>
          <a:xfrm>
            <a:off x="720000" y="3060000"/>
            <a:ext cx="5758560" cy="660600"/>
          </a:xfrm>
          <a:prstGeom prst="rect">
            <a:avLst/>
          </a:prstGeom>
          <a:noFill/>
          <a:ln w="0">
            <a:noFill/>
          </a:ln>
        </p:spPr>
        <p:style>
          <a:lnRef idx="0"/>
          <a:fillRef idx="0"/>
          <a:effectRef idx="0"/>
          <a:fontRef idx="minor"/>
        </p:style>
        <p:txBody>
          <a:bodyPr lIns="90000" rIns="90000" tIns="45000" bIns="45000" anchor="t">
            <a:noAutofit/>
          </a:bodyPr>
          <a:p>
            <a:pPr>
              <a:lnSpc>
                <a:spcPts val="2251"/>
              </a:lnSpc>
              <a:buNone/>
            </a:pPr>
            <a:r>
              <a:rPr b="0" lang="en-IN" sz="1800" spc="-1" strike="noStrike">
                <a:solidFill>
                  <a:srgbClr val="ffffff"/>
                </a:solidFill>
                <a:latin typeface="Consolas"/>
                <a:ea typeface="DejaVu Sans"/>
              </a:rPr>
              <a:t>PER UNIT COST = </a:t>
            </a:r>
            <a:r>
              <a:rPr b="0" lang="en-IN" sz="1800" spc="-1" strike="noStrike" u="sng">
                <a:solidFill>
                  <a:srgbClr val="ffffff"/>
                </a:solidFill>
                <a:uFillTx/>
                <a:latin typeface="Consolas"/>
                <a:ea typeface="DejaVu Sans"/>
              </a:rPr>
              <a:t>       </a:t>
            </a:r>
            <a:r>
              <a:rPr b="1" lang="en-IN" sz="1800" spc="-1" strike="noStrike" u="sng">
                <a:solidFill>
                  <a:srgbClr val="ffffff"/>
                </a:solidFill>
                <a:uFillTx/>
                <a:latin typeface="Consolas"/>
                <a:ea typeface="DejaVu Sans"/>
              </a:rPr>
              <a:t>TOTAL COST</a:t>
            </a:r>
            <a:r>
              <a:rPr b="0" lang="en-IN" sz="1800" spc="-1" strike="noStrike" u="sng">
                <a:solidFill>
                  <a:srgbClr val="ffffff"/>
                </a:solidFill>
                <a:uFillTx/>
                <a:latin typeface="Consolas"/>
                <a:ea typeface="DejaVu Sans"/>
              </a:rPr>
              <a:t>       </a:t>
            </a:r>
            <a:endParaRPr b="0" lang="en-IN" sz="1800" spc="-1" strike="noStrike">
              <a:latin typeface="Arial"/>
            </a:endParaRPr>
          </a:p>
          <a:p>
            <a:pPr>
              <a:lnSpc>
                <a:spcPts val="2251"/>
              </a:lnSpc>
              <a:buNone/>
            </a:pPr>
            <a:r>
              <a:rPr b="0" lang="en-IN" sz="1800" spc="-1" strike="noStrike">
                <a:solidFill>
                  <a:srgbClr val="ffffff"/>
                </a:solidFill>
                <a:latin typeface="Consolas"/>
                <a:ea typeface="DejaVu Sans"/>
              </a:rPr>
              <a:t>                </a:t>
            </a:r>
            <a:r>
              <a:rPr b="1" lang="en-IN" sz="1800" spc="-1" strike="noStrike">
                <a:solidFill>
                  <a:srgbClr val="ffffff"/>
                </a:solidFill>
                <a:latin typeface="Consolas"/>
                <a:ea typeface="DejaVu Sans"/>
              </a:rPr>
              <a:t>NUMBER OF UNITS PRODUCED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0" name="PlaceHolder 1"/>
          <p:cNvSpPr>
            <a:spLocks noGrp="1"/>
          </p:cNvSpPr>
          <p:nvPr>
            <p:ph type="title"/>
          </p:nvPr>
        </p:nvSpPr>
        <p:spPr>
          <a:xfrm>
            <a:off x="555840" y="132840"/>
            <a:ext cx="5915520" cy="695880"/>
          </a:xfrm>
          <a:prstGeom prst="rect">
            <a:avLst/>
          </a:prstGeom>
          <a:noFill/>
          <a:ln w="0">
            <a:noFill/>
          </a:ln>
        </p:spPr>
        <p:txBody>
          <a:bodyPr lIns="90000" rIns="90000" tIns="91440" bIns="91440" anchor="b">
            <a:noAutofit/>
          </a:bodyPr>
          <a:p>
            <a:pPr>
              <a:lnSpc>
                <a:spcPct val="100000"/>
              </a:lnSpc>
              <a:buNone/>
              <a:tabLst>
                <a:tab algn="l" pos="0"/>
              </a:tabLst>
            </a:pPr>
            <a:r>
              <a:rPr b="1" lang="en" sz="2400" spc="-1" strike="noStrike">
                <a:solidFill>
                  <a:srgbClr val="6aa84f"/>
                </a:solidFill>
                <a:latin typeface="Montserrat"/>
                <a:ea typeface="Montserrat"/>
              </a:rPr>
              <a:t>SEGMENTING MODEL</a:t>
            </a:r>
            <a:endParaRPr b="0" lang="en-IN" sz="2400" spc="-1" strike="noStrike">
              <a:latin typeface="Arial"/>
            </a:endParaRPr>
          </a:p>
        </p:txBody>
      </p:sp>
      <p:sp>
        <p:nvSpPr>
          <p:cNvPr id="601" name="PlaceHolder 2"/>
          <p:cNvSpPr>
            <a:spLocks noGrp="1"/>
          </p:cNvSpPr>
          <p:nvPr>
            <p:ph/>
          </p:nvPr>
        </p:nvSpPr>
        <p:spPr>
          <a:xfrm>
            <a:off x="519840" y="614520"/>
            <a:ext cx="6462720" cy="860040"/>
          </a:xfrm>
          <a:prstGeom prst="rect">
            <a:avLst/>
          </a:prstGeom>
          <a:noFill/>
          <a:ln w="0">
            <a:noFill/>
          </a:ln>
        </p:spPr>
        <p:txBody>
          <a:bodyPr lIns="90000" rIns="90000" tIns="91440" bIns="91440" anchor="t">
            <a:noAutofit/>
          </a:bodyPr>
          <a:p>
            <a:pPr algn="just">
              <a:lnSpc>
                <a:spcPct val="100000"/>
              </a:lnSpc>
              <a:spcBef>
                <a:spcPts val="601"/>
              </a:spcBef>
              <a:buNone/>
              <a:tabLst>
                <a:tab algn="l" pos="0"/>
              </a:tabLst>
            </a:pPr>
            <a:r>
              <a:rPr b="1" lang="en" sz="2000" spc="-1" strike="noStrike">
                <a:solidFill>
                  <a:srgbClr val="efefef"/>
                </a:solidFill>
                <a:latin typeface="Consolas"/>
                <a:ea typeface="PT Serif"/>
              </a:rPr>
              <a:t>The </a:t>
            </a:r>
            <a:r>
              <a:rPr b="1" lang="en" sz="2000" spc="-1" strike="noStrike">
                <a:solidFill>
                  <a:srgbClr val="5eb91e"/>
                </a:solidFill>
                <a:latin typeface="Consolas"/>
                <a:ea typeface="PT Serif"/>
              </a:rPr>
              <a:t>segmenting model</a:t>
            </a:r>
            <a:r>
              <a:rPr b="1" lang="en" sz="2000" spc="-1" strike="noStrike">
                <a:solidFill>
                  <a:srgbClr val="efefef"/>
                </a:solidFill>
                <a:latin typeface="Consolas"/>
                <a:ea typeface="PT Serif"/>
              </a:rPr>
              <a:t> partitions the total  estimation task into segments. Each segment  is estimated, then the segment estimates are combined for the total cost estimate.</a:t>
            </a:r>
            <a:endParaRPr b="0" lang="en-IN" sz="2000" spc="-1" strike="noStrike">
              <a:latin typeface="Arial"/>
            </a:endParaRPr>
          </a:p>
        </p:txBody>
      </p:sp>
      <p:sp>
        <p:nvSpPr>
          <p:cNvPr id="602" name="PlaceHolder 3"/>
          <p:cNvSpPr>
            <a:spLocks noGrp="1"/>
          </p:cNvSpPr>
          <p:nvPr>
            <p:ph type="sldNum"/>
          </p:nvPr>
        </p:nvSpPr>
        <p:spPr>
          <a:xfrm>
            <a:off x="76320" y="39960"/>
            <a:ext cx="546840" cy="358200"/>
          </a:xfrm>
          <a:prstGeom prst="rect">
            <a:avLst/>
          </a:prstGeom>
          <a:noFill/>
          <a:ln w="0">
            <a:noFill/>
          </a:ln>
        </p:spPr>
        <p:txBody>
          <a:bodyPr lIns="90000" rIns="90000" tIns="91440" bIns="91440" anchor="t">
            <a:noAutofit/>
          </a:bodyPr>
          <a:p>
            <a:pPr>
              <a:lnSpc>
                <a:spcPct val="100000"/>
              </a:lnSpc>
              <a:buNone/>
              <a:tabLst>
                <a:tab algn="l" pos="0"/>
              </a:tabLst>
            </a:pPr>
            <a:fld id="{643A57F1-FC24-49C3-B83A-B531FC7E235A}" type="slidenum">
              <a:rPr b="1" lang="en" sz="1100" spc="-1" strike="noStrike">
                <a:solidFill>
                  <a:srgbClr val="007074"/>
                </a:solidFill>
                <a:latin typeface="Montserrat"/>
                <a:ea typeface="Montserrat"/>
              </a:rPr>
              <a:t>&lt;number&gt;</a:t>
            </a:fld>
            <a:endParaRPr b="0" lang="en-IN" sz="1100" spc="-1" strike="noStrike">
              <a:latin typeface="Times New Roman"/>
            </a:endParaRPr>
          </a:p>
        </p:txBody>
      </p:sp>
      <p:graphicFrame>
        <p:nvGraphicFramePr>
          <p:cNvPr id="603" name="Google Shape;350;p 1"/>
          <p:cNvGraphicFramePr/>
          <p:nvPr/>
        </p:nvGraphicFramePr>
        <p:xfrm>
          <a:off x="612000" y="1980000"/>
          <a:ext cx="5910840" cy="1133280"/>
        </p:xfrm>
        <a:graphic>
          <a:graphicData uri="http://schemas.openxmlformats.org/drawingml/2006/table">
            <a:tbl>
              <a:tblPr/>
              <a:tblGrid>
                <a:gridCol w="1477800"/>
                <a:gridCol w="1477800"/>
                <a:gridCol w="1477800"/>
                <a:gridCol w="1477800"/>
              </a:tblGrid>
              <a:tr h="345240">
                <a:tc>
                  <a:txBody>
                    <a:bodyPr lIns="91080" rIns="91080" anchor="ctr">
                      <a:noAutofit/>
                    </a:bodyPr>
                    <a:p>
                      <a:pPr>
                        <a:lnSpc>
                          <a:spcPct val="100000"/>
                        </a:lnSpc>
                        <a:buNone/>
                      </a:pPr>
                      <a:r>
                        <a:rPr b="1" lang="en-IN" sz="1300" spc="-1" strike="noStrike">
                          <a:solidFill>
                            <a:srgbClr val="bbe33d"/>
                          </a:solidFill>
                          <a:latin typeface="Bookman Old Style"/>
                        </a:rPr>
                        <a:t>segment</a:t>
                      </a:r>
                      <a:endParaRPr b="0" lang="en-IN" sz="1300" spc="-1" strike="noStrike">
                        <a:latin typeface="Arial"/>
                      </a:endParaRPr>
                    </a:p>
                  </a:txBody>
                  <a:tcPr anchor="ctr" marL="91080" marR="91080">
                    <a:lnL w="9360">
                      <a:solidFill>
                        <a:srgbClr val="000000"/>
                      </a:solidFill>
                    </a:lnL>
                    <a:lnR w="9360">
                      <a:solidFill>
                        <a:srgbClr val="000000"/>
                      </a:solidFill>
                    </a:lnR>
                    <a:lnT w="9360">
                      <a:solidFill>
                        <a:srgbClr val="000000"/>
                      </a:solidFill>
                    </a:lnT>
                    <a:lnB w="9360">
                      <a:solidFill>
                        <a:srgbClr val="efefef"/>
                      </a:solidFill>
                    </a:lnB>
                    <a:solidFill>
                      <a:srgbClr val="00bfc9">
                        <a:alpha val="52000"/>
                      </a:srgbClr>
                    </a:solidFill>
                  </a:tcPr>
                </a:tc>
                <a:tc>
                  <a:txBody>
                    <a:bodyPr lIns="91080" rIns="91080" anchor="ctr">
                      <a:noAutofit/>
                    </a:bodyPr>
                    <a:p>
                      <a:pPr algn="ctr">
                        <a:lnSpc>
                          <a:spcPct val="100000"/>
                        </a:lnSpc>
                        <a:buNone/>
                        <a:tabLst>
                          <a:tab algn="l" pos="0"/>
                        </a:tabLst>
                      </a:pPr>
                      <a:r>
                        <a:rPr b="1" lang="en" sz="1300" spc="-1" strike="noStrike">
                          <a:solidFill>
                            <a:srgbClr val="bbe33d"/>
                          </a:solidFill>
                          <a:latin typeface="PT Serif"/>
                          <a:ea typeface="PT Serif"/>
                        </a:rPr>
                        <a:t>A1</a:t>
                      </a:r>
                      <a:endParaRPr b="0" lang="en-IN" sz="1300" spc="-1" strike="noStrike">
                        <a:latin typeface="Arial"/>
                      </a:endParaRPr>
                    </a:p>
                  </a:txBody>
                  <a:tcPr anchor="ctr" marL="91080" marR="91080">
                    <a:lnL w="9360">
                      <a:solidFill>
                        <a:srgbClr val="000000"/>
                      </a:solidFill>
                    </a:lnL>
                    <a:lnR w="9360">
                      <a:solidFill>
                        <a:srgbClr val="000000"/>
                      </a:solidFill>
                    </a:lnR>
                    <a:lnT w="9360">
                      <a:solidFill>
                        <a:srgbClr val="000000"/>
                      </a:solidFill>
                    </a:lnT>
                    <a:lnB w="9360">
                      <a:solidFill>
                        <a:srgbClr val="efefef"/>
                      </a:solidFill>
                    </a:lnB>
                    <a:solidFill>
                      <a:srgbClr val="00bfc9">
                        <a:alpha val="52000"/>
                      </a:srgbClr>
                    </a:solidFill>
                  </a:tcPr>
                </a:tc>
                <a:tc>
                  <a:txBody>
                    <a:bodyPr lIns="91080" rIns="91080" anchor="ctr">
                      <a:noAutofit/>
                    </a:bodyPr>
                    <a:p>
                      <a:pPr algn="ctr">
                        <a:lnSpc>
                          <a:spcPct val="100000"/>
                        </a:lnSpc>
                        <a:buNone/>
                        <a:tabLst>
                          <a:tab algn="l" pos="0"/>
                        </a:tabLst>
                      </a:pPr>
                      <a:r>
                        <a:rPr b="1" lang="en" sz="1300" spc="-1" strike="noStrike">
                          <a:solidFill>
                            <a:srgbClr val="bbe33d"/>
                          </a:solidFill>
                          <a:latin typeface="PT Serif"/>
                          <a:ea typeface="PT Serif"/>
                        </a:rPr>
                        <a:t>A2</a:t>
                      </a:r>
                      <a:endParaRPr b="0" lang="en-IN" sz="1300" spc="-1" strike="noStrike">
                        <a:latin typeface="Arial"/>
                      </a:endParaRPr>
                    </a:p>
                  </a:txBody>
                  <a:tcPr anchor="ctr" marL="91080" marR="91080">
                    <a:lnL w="9360">
                      <a:solidFill>
                        <a:srgbClr val="000000"/>
                      </a:solidFill>
                    </a:lnL>
                    <a:lnR w="9360">
                      <a:solidFill>
                        <a:srgbClr val="000000"/>
                      </a:solidFill>
                    </a:lnR>
                    <a:lnT w="9360">
                      <a:solidFill>
                        <a:srgbClr val="000000"/>
                      </a:solidFill>
                    </a:lnT>
                    <a:lnB w="9360">
                      <a:solidFill>
                        <a:srgbClr val="efefef"/>
                      </a:solidFill>
                    </a:lnB>
                    <a:solidFill>
                      <a:srgbClr val="00bfc9">
                        <a:alpha val="52000"/>
                      </a:srgbClr>
                    </a:solidFill>
                  </a:tcPr>
                </a:tc>
                <a:tc>
                  <a:txBody>
                    <a:bodyPr lIns="91080" rIns="91080" anchor="ctr">
                      <a:noAutofit/>
                    </a:bodyPr>
                    <a:p>
                      <a:pPr algn="ctr">
                        <a:lnSpc>
                          <a:spcPct val="100000"/>
                        </a:lnSpc>
                        <a:buNone/>
                        <a:tabLst>
                          <a:tab algn="l" pos="0"/>
                        </a:tabLst>
                      </a:pPr>
                      <a:r>
                        <a:rPr b="1" lang="en" sz="1300" spc="-1" strike="noStrike">
                          <a:solidFill>
                            <a:srgbClr val="bbe33d"/>
                          </a:solidFill>
                          <a:latin typeface="PT Serif"/>
                          <a:ea typeface="PT Serif"/>
                        </a:rPr>
                        <a:t>A3</a:t>
                      </a:r>
                      <a:endParaRPr b="0" lang="en-IN" sz="1300" spc="-1" strike="noStrike">
                        <a:latin typeface="Arial"/>
                      </a:endParaRPr>
                    </a:p>
                  </a:txBody>
                  <a:tcPr anchor="ctr" marL="91080" marR="91080">
                    <a:lnL w="9360">
                      <a:solidFill>
                        <a:srgbClr val="000000"/>
                      </a:solidFill>
                    </a:lnL>
                    <a:lnR w="9360">
                      <a:solidFill>
                        <a:srgbClr val="000000"/>
                      </a:solidFill>
                    </a:lnR>
                    <a:lnT w="9360">
                      <a:solidFill>
                        <a:srgbClr val="000000"/>
                      </a:solidFill>
                    </a:lnT>
                    <a:lnB w="9360">
                      <a:solidFill>
                        <a:srgbClr val="efefef"/>
                      </a:solidFill>
                    </a:lnB>
                    <a:solidFill>
                      <a:srgbClr val="00bfc9">
                        <a:alpha val="52000"/>
                      </a:srgbClr>
                    </a:solidFill>
                  </a:tcPr>
                </a:tc>
              </a:tr>
              <a:tr h="293040">
                <a:tc>
                  <a:txBody>
                    <a:bodyPr lIns="91080" rIns="91080" anchor="ctr">
                      <a:noAutofit/>
                    </a:bodyPr>
                    <a:p>
                      <a:pPr algn="ctr">
                        <a:lnSpc>
                          <a:spcPct val="100000"/>
                        </a:lnSpc>
                        <a:buNone/>
                        <a:tabLst>
                          <a:tab algn="l" pos="0"/>
                        </a:tabLst>
                      </a:pPr>
                      <a:r>
                        <a:rPr b="1" lang="en" sz="1100" spc="-1" strike="noStrike">
                          <a:solidFill>
                            <a:srgbClr val="efefef"/>
                          </a:solidFill>
                          <a:latin typeface="PT Serif"/>
                          <a:ea typeface="PT Serif"/>
                        </a:rPr>
                        <a:t>No. of units produced</a:t>
                      </a:r>
                      <a:endParaRPr b="0" lang="en-IN" sz="1100" spc="-1" strike="noStrike">
                        <a:latin typeface="Arial"/>
                      </a:endParaRPr>
                    </a:p>
                  </a:txBody>
                  <a:tcPr anchor="ctr" marL="91080" marR="91080">
                    <a:lnL w="9360">
                      <a:solidFill>
                        <a:srgbClr val="000000"/>
                      </a:solidFill>
                    </a:lnL>
                    <a:lnR w="9360">
                      <a:solidFill>
                        <a:srgbClr val="000000"/>
                      </a:solidFill>
                    </a:lnR>
                    <a:lnT w="9360">
                      <a:solidFill>
                        <a:srgbClr val="efefef"/>
                      </a:solidFill>
                    </a:lnT>
                    <a:lnB w="9360">
                      <a:solidFill>
                        <a:srgbClr val="efefef"/>
                      </a:solidFill>
                    </a:lnB>
                    <a:solidFill>
                      <a:srgbClr val="00bfc9">
                        <a:alpha val="52000"/>
                      </a:srgbClr>
                    </a:solidFill>
                  </a:tcPr>
                </a:tc>
                <a:tc>
                  <a:txBody>
                    <a:bodyPr lIns="91080" rIns="91080" anchor="ctr">
                      <a:noAutofit/>
                    </a:bodyPr>
                    <a:p>
                      <a:pPr algn="ctr">
                        <a:lnSpc>
                          <a:spcPct val="100000"/>
                        </a:lnSpc>
                        <a:buNone/>
                        <a:tabLst>
                          <a:tab algn="l" pos="0"/>
                        </a:tabLst>
                      </a:pPr>
                      <a:r>
                        <a:rPr b="1" lang="en" sz="1200" spc="-1" strike="noStrike">
                          <a:solidFill>
                            <a:srgbClr val="efefef"/>
                          </a:solidFill>
                          <a:latin typeface="Montserrat"/>
                          <a:ea typeface="Montserrat"/>
                        </a:rPr>
                        <a:t>n1</a:t>
                      </a:r>
                      <a:endParaRPr b="0" lang="en-IN" sz="1200" spc="-1" strike="noStrike">
                        <a:latin typeface="Arial"/>
                      </a:endParaRPr>
                    </a:p>
                  </a:txBody>
                  <a:tcPr anchor="ctr" marL="91080" marR="91080">
                    <a:lnL w="9360">
                      <a:solidFill>
                        <a:srgbClr val="000000"/>
                      </a:solidFill>
                    </a:lnL>
                    <a:lnR w="9360">
                      <a:solidFill>
                        <a:srgbClr val="000000"/>
                      </a:solidFill>
                    </a:lnR>
                    <a:lnT w="9360">
                      <a:solidFill>
                        <a:srgbClr val="efefef"/>
                      </a:solidFill>
                    </a:lnT>
                    <a:lnB w="9360">
                      <a:solidFill>
                        <a:srgbClr val="efefef"/>
                      </a:solidFill>
                    </a:lnB>
                    <a:solidFill>
                      <a:srgbClr val="00bfc9">
                        <a:alpha val="52000"/>
                      </a:srgbClr>
                    </a:solidFill>
                  </a:tcPr>
                </a:tc>
                <a:tc>
                  <a:txBody>
                    <a:bodyPr lIns="91080" rIns="91080" anchor="ctr">
                      <a:noAutofit/>
                    </a:bodyPr>
                    <a:p>
                      <a:pPr algn="ctr">
                        <a:lnSpc>
                          <a:spcPct val="100000"/>
                        </a:lnSpc>
                        <a:buNone/>
                        <a:tabLst>
                          <a:tab algn="l" pos="0"/>
                        </a:tabLst>
                      </a:pPr>
                      <a:r>
                        <a:rPr b="1" lang="en" sz="1200" spc="-1" strike="noStrike">
                          <a:solidFill>
                            <a:srgbClr val="efefef"/>
                          </a:solidFill>
                          <a:latin typeface="Montserrat"/>
                          <a:ea typeface="Montserrat"/>
                        </a:rPr>
                        <a:t>n2</a:t>
                      </a:r>
                      <a:endParaRPr b="0" lang="en-IN" sz="1200" spc="-1" strike="noStrike">
                        <a:latin typeface="Arial"/>
                      </a:endParaRPr>
                    </a:p>
                  </a:txBody>
                  <a:tcPr anchor="ctr" marL="91080" marR="91080">
                    <a:lnL w="9360">
                      <a:solidFill>
                        <a:srgbClr val="000000"/>
                      </a:solidFill>
                    </a:lnL>
                    <a:lnR w="9360">
                      <a:solidFill>
                        <a:srgbClr val="000000"/>
                      </a:solidFill>
                    </a:lnR>
                    <a:lnT w="9360">
                      <a:solidFill>
                        <a:srgbClr val="efefef"/>
                      </a:solidFill>
                    </a:lnT>
                    <a:lnB w="9360">
                      <a:solidFill>
                        <a:srgbClr val="efefef"/>
                      </a:solidFill>
                    </a:lnB>
                    <a:solidFill>
                      <a:srgbClr val="00bfc9">
                        <a:alpha val="52000"/>
                      </a:srgbClr>
                    </a:solidFill>
                  </a:tcPr>
                </a:tc>
                <a:tc>
                  <a:txBody>
                    <a:bodyPr lIns="91080" rIns="91080" anchor="ctr">
                      <a:noAutofit/>
                    </a:bodyPr>
                    <a:p>
                      <a:pPr algn="ctr">
                        <a:lnSpc>
                          <a:spcPct val="100000"/>
                        </a:lnSpc>
                        <a:buNone/>
                        <a:tabLst>
                          <a:tab algn="l" pos="0"/>
                        </a:tabLst>
                      </a:pPr>
                      <a:r>
                        <a:rPr b="1" lang="en" sz="1200" spc="-1" strike="noStrike">
                          <a:solidFill>
                            <a:srgbClr val="efefef"/>
                          </a:solidFill>
                          <a:latin typeface="Montserrat"/>
                          <a:ea typeface="Montserrat"/>
                        </a:rPr>
                        <a:t>n3</a:t>
                      </a:r>
                      <a:endParaRPr b="0" lang="en-IN" sz="1200" spc="-1" strike="noStrike">
                        <a:latin typeface="Arial"/>
                      </a:endParaRPr>
                    </a:p>
                  </a:txBody>
                  <a:tcPr anchor="ctr" marL="91080" marR="91080">
                    <a:lnL w="9360">
                      <a:solidFill>
                        <a:srgbClr val="000000"/>
                      </a:solidFill>
                    </a:lnL>
                    <a:lnR w="9360">
                      <a:solidFill>
                        <a:srgbClr val="000000"/>
                      </a:solidFill>
                    </a:lnR>
                    <a:lnT w="9360">
                      <a:solidFill>
                        <a:srgbClr val="efefef"/>
                      </a:solidFill>
                    </a:lnT>
                    <a:lnB w="9360">
                      <a:solidFill>
                        <a:srgbClr val="efefef"/>
                      </a:solidFill>
                    </a:lnB>
                    <a:solidFill>
                      <a:srgbClr val="00bfc9">
                        <a:alpha val="52000"/>
                      </a:srgbClr>
                    </a:solidFill>
                  </a:tcPr>
                </a:tc>
              </a:tr>
              <a:tr h="238680">
                <a:tc>
                  <a:txBody>
                    <a:bodyPr lIns="91080" rIns="91080" anchor="ctr">
                      <a:noAutofit/>
                    </a:bodyPr>
                    <a:p>
                      <a:pPr algn="ctr">
                        <a:lnSpc>
                          <a:spcPct val="100000"/>
                        </a:lnSpc>
                        <a:buNone/>
                        <a:tabLst>
                          <a:tab algn="l" pos="0"/>
                        </a:tabLst>
                      </a:pPr>
                      <a:r>
                        <a:rPr b="1" lang="en" sz="1100" spc="-1" strike="noStrike">
                          <a:solidFill>
                            <a:srgbClr val="efefef"/>
                          </a:solidFill>
                          <a:latin typeface="PT Serif"/>
                          <a:ea typeface="PT Serif"/>
                        </a:rPr>
                        <a:t>Cost per unit</a:t>
                      </a:r>
                      <a:endParaRPr b="0" lang="en-IN" sz="1100" spc="-1" strike="noStrike">
                        <a:latin typeface="Arial"/>
                      </a:endParaRPr>
                    </a:p>
                  </a:txBody>
                  <a:tcPr anchor="ctr" marL="91080" marR="91080">
                    <a:lnL w="9360">
                      <a:solidFill>
                        <a:srgbClr val="000000"/>
                      </a:solidFill>
                    </a:lnL>
                    <a:lnR w="9360">
                      <a:solidFill>
                        <a:srgbClr val="000000"/>
                      </a:solidFill>
                    </a:lnR>
                    <a:lnT w="9360">
                      <a:solidFill>
                        <a:srgbClr val="efefef"/>
                      </a:solidFill>
                    </a:lnT>
                    <a:lnB w="9360">
                      <a:solidFill>
                        <a:srgbClr val="efefef"/>
                      </a:solidFill>
                    </a:lnB>
                    <a:solidFill>
                      <a:srgbClr val="00bfc9">
                        <a:alpha val="52000"/>
                      </a:srgbClr>
                    </a:solidFill>
                  </a:tcPr>
                </a:tc>
                <a:tc>
                  <a:txBody>
                    <a:bodyPr lIns="91080" rIns="91080" anchor="ctr">
                      <a:noAutofit/>
                    </a:bodyPr>
                    <a:p>
                      <a:pPr algn="ctr">
                        <a:lnSpc>
                          <a:spcPct val="100000"/>
                        </a:lnSpc>
                        <a:buNone/>
                        <a:tabLst>
                          <a:tab algn="l" pos="0"/>
                        </a:tabLst>
                      </a:pPr>
                      <a:r>
                        <a:rPr b="1" lang="en" sz="1200" spc="-1" strike="noStrike">
                          <a:solidFill>
                            <a:srgbClr val="efefef"/>
                          </a:solidFill>
                          <a:latin typeface="Montserrat"/>
                          <a:ea typeface="Montserrat"/>
                        </a:rPr>
                        <a:t>c1</a:t>
                      </a:r>
                      <a:endParaRPr b="0" lang="en-IN" sz="1200" spc="-1" strike="noStrike">
                        <a:latin typeface="Arial"/>
                      </a:endParaRPr>
                    </a:p>
                  </a:txBody>
                  <a:tcPr anchor="ctr" marL="91080" marR="91080">
                    <a:lnL w="9360">
                      <a:solidFill>
                        <a:srgbClr val="000000"/>
                      </a:solidFill>
                    </a:lnL>
                    <a:lnR w="9360">
                      <a:solidFill>
                        <a:srgbClr val="000000"/>
                      </a:solidFill>
                    </a:lnR>
                    <a:lnT w="9360">
                      <a:solidFill>
                        <a:srgbClr val="efefef"/>
                      </a:solidFill>
                    </a:lnT>
                    <a:lnB w="9360">
                      <a:solidFill>
                        <a:srgbClr val="efefef"/>
                      </a:solidFill>
                    </a:lnB>
                    <a:solidFill>
                      <a:srgbClr val="00bfc9">
                        <a:alpha val="52000"/>
                      </a:srgbClr>
                    </a:solidFill>
                  </a:tcPr>
                </a:tc>
                <a:tc>
                  <a:txBody>
                    <a:bodyPr lIns="91080" rIns="91080" anchor="ctr">
                      <a:noAutofit/>
                    </a:bodyPr>
                    <a:p>
                      <a:pPr algn="ctr">
                        <a:lnSpc>
                          <a:spcPct val="100000"/>
                        </a:lnSpc>
                        <a:buNone/>
                        <a:tabLst>
                          <a:tab algn="l" pos="0"/>
                        </a:tabLst>
                      </a:pPr>
                      <a:r>
                        <a:rPr b="1" lang="en" sz="1200" spc="-1" strike="noStrike">
                          <a:solidFill>
                            <a:srgbClr val="efefef"/>
                          </a:solidFill>
                          <a:latin typeface="Montserrat"/>
                          <a:ea typeface="Montserrat"/>
                        </a:rPr>
                        <a:t>c2</a:t>
                      </a:r>
                      <a:endParaRPr b="0" lang="en-IN" sz="1200" spc="-1" strike="noStrike">
                        <a:latin typeface="Arial"/>
                      </a:endParaRPr>
                    </a:p>
                  </a:txBody>
                  <a:tcPr anchor="ctr" marL="91080" marR="91080">
                    <a:lnL w="9360">
                      <a:solidFill>
                        <a:srgbClr val="000000"/>
                      </a:solidFill>
                    </a:lnL>
                    <a:lnR w="9360">
                      <a:solidFill>
                        <a:srgbClr val="000000"/>
                      </a:solidFill>
                    </a:lnR>
                    <a:lnT w="9360">
                      <a:solidFill>
                        <a:srgbClr val="efefef"/>
                      </a:solidFill>
                    </a:lnT>
                    <a:lnB w="9360">
                      <a:solidFill>
                        <a:srgbClr val="efefef"/>
                      </a:solidFill>
                    </a:lnB>
                    <a:solidFill>
                      <a:srgbClr val="00bfc9">
                        <a:alpha val="52000"/>
                      </a:srgbClr>
                    </a:solidFill>
                  </a:tcPr>
                </a:tc>
                <a:tc>
                  <a:txBody>
                    <a:bodyPr lIns="91080" rIns="91080" anchor="ctr">
                      <a:noAutofit/>
                    </a:bodyPr>
                    <a:p>
                      <a:pPr algn="ctr">
                        <a:lnSpc>
                          <a:spcPct val="100000"/>
                        </a:lnSpc>
                        <a:buNone/>
                        <a:tabLst>
                          <a:tab algn="l" pos="0"/>
                        </a:tabLst>
                      </a:pPr>
                      <a:r>
                        <a:rPr b="1" lang="en" sz="1200" spc="-1" strike="noStrike">
                          <a:solidFill>
                            <a:srgbClr val="efefef"/>
                          </a:solidFill>
                          <a:latin typeface="Montserrat"/>
                          <a:ea typeface="Montserrat"/>
                        </a:rPr>
                        <a:t>c3</a:t>
                      </a:r>
                      <a:endParaRPr b="0" lang="en-IN" sz="1200" spc="-1" strike="noStrike">
                        <a:latin typeface="Arial"/>
                      </a:endParaRPr>
                    </a:p>
                  </a:txBody>
                  <a:tcPr anchor="ctr" marL="91080" marR="91080">
                    <a:lnL w="9360">
                      <a:solidFill>
                        <a:srgbClr val="000000"/>
                      </a:solidFill>
                    </a:lnL>
                    <a:lnR w="9360">
                      <a:solidFill>
                        <a:srgbClr val="000000"/>
                      </a:solidFill>
                    </a:lnR>
                    <a:lnT w="9360">
                      <a:solidFill>
                        <a:srgbClr val="efefef"/>
                      </a:solidFill>
                    </a:lnT>
                    <a:lnB w="9360">
                      <a:solidFill>
                        <a:srgbClr val="efefef"/>
                      </a:solidFill>
                    </a:lnB>
                    <a:solidFill>
                      <a:srgbClr val="00bfc9">
                        <a:alpha val="52000"/>
                      </a:srgbClr>
                    </a:solidFill>
                  </a:tcPr>
                </a:tc>
              </a:tr>
              <a:tr h="256680">
                <a:tc>
                  <a:txBody>
                    <a:bodyPr lIns="91080" rIns="91080" anchor="ctr">
                      <a:noAutofit/>
                    </a:bodyPr>
                    <a:p>
                      <a:pPr algn="ctr">
                        <a:lnSpc>
                          <a:spcPct val="100000"/>
                        </a:lnSpc>
                        <a:buNone/>
                        <a:tabLst>
                          <a:tab algn="l" pos="0"/>
                        </a:tabLst>
                      </a:pPr>
                      <a:r>
                        <a:rPr b="1" lang="en" sz="1100" spc="-1" strike="noStrike">
                          <a:solidFill>
                            <a:srgbClr val="efefef"/>
                          </a:solidFill>
                          <a:latin typeface="PT Serif"/>
                          <a:ea typeface="PT Serif"/>
                        </a:rPr>
                        <a:t>Cost of segment</a:t>
                      </a:r>
                      <a:endParaRPr b="0" lang="en-IN" sz="1100" spc="-1" strike="noStrike">
                        <a:latin typeface="Arial"/>
                      </a:endParaRPr>
                    </a:p>
                  </a:txBody>
                  <a:tcPr anchor="ctr" marL="91080" marR="91080">
                    <a:lnL w="9360">
                      <a:solidFill>
                        <a:srgbClr val="000000"/>
                      </a:solidFill>
                    </a:lnL>
                    <a:lnR w="9360">
                      <a:solidFill>
                        <a:srgbClr val="000000"/>
                      </a:solidFill>
                    </a:lnR>
                    <a:lnT w="9360">
                      <a:solidFill>
                        <a:srgbClr val="efefef"/>
                      </a:solidFill>
                    </a:lnT>
                    <a:lnB w="9360">
                      <a:solidFill>
                        <a:srgbClr val="000000"/>
                      </a:solidFill>
                    </a:lnB>
                    <a:solidFill>
                      <a:srgbClr val="00bfc9">
                        <a:alpha val="52000"/>
                      </a:srgbClr>
                    </a:solidFill>
                  </a:tcPr>
                </a:tc>
                <a:tc>
                  <a:txBody>
                    <a:bodyPr lIns="91080" rIns="91080" anchor="ctr">
                      <a:noAutofit/>
                    </a:bodyPr>
                    <a:p>
                      <a:pPr algn="ctr">
                        <a:lnSpc>
                          <a:spcPct val="100000"/>
                        </a:lnSpc>
                        <a:buNone/>
                        <a:tabLst>
                          <a:tab algn="l" pos="0"/>
                        </a:tabLst>
                      </a:pPr>
                      <a:r>
                        <a:rPr b="1" lang="en" sz="1200" spc="-1" strike="noStrike">
                          <a:solidFill>
                            <a:srgbClr val="efefef"/>
                          </a:solidFill>
                          <a:latin typeface="Montserrat"/>
                          <a:ea typeface="Montserrat"/>
                        </a:rPr>
                        <a:t>n1c1</a:t>
                      </a:r>
                      <a:endParaRPr b="0" lang="en-IN" sz="1200" spc="-1" strike="noStrike">
                        <a:latin typeface="Arial"/>
                      </a:endParaRPr>
                    </a:p>
                  </a:txBody>
                  <a:tcPr anchor="ctr" marL="91080" marR="91080">
                    <a:lnL w="9360">
                      <a:solidFill>
                        <a:srgbClr val="000000"/>
                      </a:solidFill>
                    </a:lnL>
                    <a:lnR w="9360">
                      <a:solidFill>
                        <a:srgbClr val="000000"/>
                      </a:solidFill>
                    </a:lnR>
                    <a:lnT w="9360">
                      <a:solidFill>
                        <a:srgbClr val="efefef"/>
                      </a:solidFill>
                    </a:lnT>
                    <a:lnB w="9360">
                      <a:solidFill>
                        <a:srgbClr val="000000"/>
                      </a:solidFill>
                    </a:lnB>
                    <a:solidFill>
                      <a:srgbClr val="00bfc9">
                        <a:alpha val="52000"/>
                      </a:srgbClr>
                    </a:solidFill>
                  </a:tcPr>
                </a:tc>
                <a:tc>
                  <a:txBody>
                    <a:bodyPr lIns="91080" rIns="91080" anchor="ctr">
                      <a:noAutofit/>
                    </a:bodyPr>
                    <a:p>
                      <a:pPr algn="ctr">
                        <a:lnSpc>
                          <a:spcPct val="100000"/>
                        </a:lnSpc>
                        <a:buNone/>
                        <a:tabLst>
                          <a:tab algn="l" pos="0"/>
                        </a:tabLst>
                      </a:pPr>
                      <a:r>
                        <a:rPr b="1" lang="en" sz="1200" spc="-1" strike="noStrike">
                          <a:solidFill>
                            <a:srgbClr val="efefef"/>
                          </a:solidFill>
                          <a:latin typeface="Montserrat"/>
                          <a:ea typeface="Montserrat"/>
                        </a:rPr>
                        <a:t>n2c2</a:t>
                      </a:r>
                      <a:endParaRPr b="0" lang="en-IN" sz="1200" spc="-1" strike="noStrike">
                        <a:latin typeface="Arial"/>
                      </a:endParaRPr>
                    </a:p>
                  </a:txBody>
                  <a:tcPr anchor="ctr" marL="91080" marR="91080">
                    <a:lnL w="9360">
                      <a:solidFill>
                        <a:srgbClr val="000000"/>
                      </a:solidFill>
                    </a:lnL>
                    <a:lnR w="9360">
                      <a:solidFill>
                        <a:srgbClr val="000000"/>
                      </a:solidFill>
                    </a:lnR>
                    <a:lnT w="9360">
                      <a:solidFill>
                        <a:srgbClr val="efefef"/>
                      </a:solidFill>
                    </a:lnT>
                    <a:lnB w="9360">
                      <a:solidFill>
                        <a:srgbClr val="000000"/>
                      </a:solidFill>
                    </a:lnB>
                    <a:solidFill>
                      <a:srgbClr val="00bfc9">
                        <a:alpha val="52000"/>
                      </a:srgbClr>
                    </a:solidFill>
                  </a:tcPr>
                </a:tc>
                <a:tc>
                  <a:txBody>
                    <a:bodyPr lIns="91080" rIns="91080" anchor="ctr">
                      <a:noAutofit/>
                    </a:bodyPr>
                    <a:p>
                      <a:pPr algn="ctr">
                        <a:lnSpc>
                          <a:spcPct val="100000"/>
                        </a:lnSpc>
                        <a:buNone/>
                        <a:tabLst>
                          <a:tab algn="l" pos="0"/>
                        </a:tabLst>
                      </a:pPr>
                      <a:r>
                        <a:rPr b="1" lang="en" sz="1200" spc="-1" strike="noStrike">
                          <a:solidFill>
                            <a:srgbClr val="efefef"/>
                          </a:solidFill>
                          <a:latin typeface="Montserrat"/>
                          <a:ea typeface="Montserrat"/>
                        </a:rPr>
                        <a:t>n3c3</a:t>
                      </a:r>
                      <a:endParaRPr b="0" lang="en-IN" sz="1200" spc="-1" strike="noStrike">
                        <a:latin typeface="Arial"/>
                      </a:endParaRPr>
                    </a:p>
                  </a:txBody>
                  <a:tcPr anchor="ctr" marL="91080" marR="91080">
                    <a:lnL w="9360">
                      <a:solidFill>
                        <a:srgbClr val="000000"/>
                      </a:solidFill>
                    </a:lnL>
                    <a:lnR w="9360">
                      <a:solidFill>
                        <a:srgbClr val="000000"/>
                      </a:solidFill>
                    </a:lnR>
                    <a:lnT w="9360">
                      <a:solidFill>
                        <a:srgbClr val="efefef"/>
                      </a:solidFill>
                    </a:lnT>
                    <a:lnB w="9360">
                      <a:solidFill>
                        <a:srgbClr val="000000"/>
                      </a:solidFill>
                    </a:lnB>
                    <a:solidFill>
                      <a:srgbClr val="00bfc9">
                        <a:alpha val="52000"/>
                      </a:srgbClr>
                    </a:solidFill>
                  </a:tcPr>
                </a:tc>
              </a:tr>
            </a:tbl>
          </a:graphicData>
        </a:graphic>
      </p:graphicFrame>
      <p:sp>
        <p:nvSpPr>
          <p:cNvPr id="604" name=""/>
          <p:cNvSpPr/>
          <p:nvPr/>
        </p:nvSpPr>
        <p:spPr>
          <a:xfrm>
            <a:off x="792000" y="3384000"/>
            <a:ext cx="2698560" cy="888840"/>
          </a:xfrm>
          <a:prstGeom prst="rect">
            <a:avLst/>
          </a:prstGeom>
          <a:noFill/>
          <a:ln w="0">
            <a:noFill/>
          </a:ln>
        </p:spPr>
        <p:style>
          <a:lnRef idx="0"/>
          <a:fillRef idx="0"/>
          <a:effectRef idx="0"/>
          <a:fontRef idx="minor"/>
        </p:style>
        <p:txBody>
          <a:bodyPr lIns="90000" rIns="90000" tIns="45000" bIns="45000" anchor="t">
            <a:noAutofit/>
          </a:bodyPr>
          <a:p>
            <a:pPr>
              <a:lnSpc>
                <a:spcPts val="1446"/>
              </a:lnSpc>
              <a:buNone/>
            </a:pPr>
            <a:r>
              <a:rPr b="0" lang="en-IN" sz="1800" spc="-1" strike="noStrike">
                <a:solidFill>
                  <a:srgbClr val="ffffff"/>
                </a:solidFill>
                <a:latin typeface="Consolas"/>
                <a:ea typeface="DejaVu Sans"/>
              </a:rPr>
              <a:t>             </a:t>
            </a:r>
            <a:r>
              <a:rPr b="0" lang="en-IN" sz="1300" spc="-1" strike="noStrike">
                <a:solidFill>
                  <a:srgbClr val="ffffff"/>
                </a:solidFill>
                <a:latin typeface="Consolas"/>
                <a:ea typeface="DejaVu Sans"/>
              </a:rPr>
              <a:t>n</a:t>
            </a:r>
            <a:endParaRPr b="0" lang="en-IN" sz="1300" spc="-1" strike="noStrike">
              <a:latin typeface="Arial"/>
            </a:endParaRPr>
          </a:p>
          <a:p>
            <a:pPr>
              <a:lnSpc>
                <a:spcPts val="1607"/>
              </a:lnSpc>
              <a:buNone/>
            </a:pPr>
            <a:r>
              <a:rPr b="0" lang="en-IN" sz="1800" spc="-1" strike="noStrike">
                <a:solidFill>
                  <a:srgbClr val="ffffff"/>
                </a:solidFill>
                <a:latin typeface="Consolas"/>
                <a:ea typeface="DejaVu Sans"/>
              </a:rPr>
              <a:t>TOTAL COST = </a:t>
            </a:r>
            <a:r>
              <a:rPr b="0" lang="en-IN" sz="1800" spc="-1" strike="noStrike">
                <a:solidFill>
                  <a:srgbClr val="ffffff"/>
                </a:solidFill>
                <a:latin typeface="Consolas"/>
                <a:ea typeface="Consolas"/>
              </a:rPr>
              <a:t>Σ ni.ci</a:t>
            </a:r>
            <a:endParaRPr b="0" lang="en-IN" sz="1800" spc="-1" strike="noStrike">
              <a:latin typeface="Arial"/>
            </a:endParaRPr>
          </a:p>
          <a:p>
            <a:pPr>
              <a:lnSpc>
                <a:spcPts val="1446"/>
              </a:lnSpc>
              <a:buNone/>
            </a:pPr>
            <a:r>
              <a:rPr b="0" lang="en-IN" sz="1800" spc="-1" strike="noStrike">
                <a:solidFill>
                  <a:srgbClr val="ffffff"/>
                </a:solidFill>
                <a:latin typeface="Consolas"/>
                <a:ea typeface="Consolas"/>
              </a:rPr>
              <a:t>             </a:t>
            </a:r>
            <a:r>
              <a:rPr b="0" lang="en-IN" sz="1300" spc="-1" strike="noStrike">
                <a:solidFill>
                  <a:srgbClr val="ffffff"/>
                </a:solidFill>
                <a:latin typeface="Consolas"/>
                <a:ea typeface="Consolas"/>
              </a:rPr>
              <a:t>i=1</a:t>
            </a:r>
            <a:endParaRPr b="0" lang="en-IN" sz="1300" spc="-1" strike="noStrike">
              <a:latin typeface="Arial"/>
            </a:endParaRPr>
          </a:p>
          <a:p>
            <a:pPr>
              <a:lnSpc>
                <a:spcPct val="100000"/>
              </a:lnSpc>
              <a:buNone/>
            </a:pPr>
            <a:endParaRPr b="0" lang="en-IN" sz="1300" spc="-1" strike="noStrike">
              <a:latin typeface="Arial"/>
            </a:endParaRPr>
          </a:p>
        </p:txBody>
      </p:sp>
      <mc:AlternateContent>
        <mc:Choice xmlns:a14="http://schemas.microsoft.com/office/drawing/2010/main" Requires="a14">
          <p:sp>
            <p:nvSpPr>
              <p:cNvPr id="605" name=""/>
              <p:cNvSpPr txBox="1"/>
              <p:nvPr/>
            </p:nvSpPr>
            <p:spPr>
              <a:xfrm>
                <a:off x="4253760" y="2410560"/>
                <a:ext cx="718200" cy="358200"/>
              </a:xfrm>
              <a:prstGeom prst="rect">
                <a:avLst/>
              </a:prstGeom>
            </p:spPr>
            <p:txBody>
              <a:bodyPr/>
              <a:p>
                <a14:m>
                  <m:oMath xmlns:m="http://schemas.openxmlformats.org/officeDocument/2006/math"/>
                </a14:m>
              </a:p>
            </p:txBody>
          </p:sp>
        </mc:Choice>
        <mc:Fallback/>
      </mc:AlternateContent>
      <p:sp>
        <p:nvSpPr>
          <p:cNvPr id="606" name=""/>
          <p:cNvSpPr/>
          <p:nvPr/>
        </p:nvSpPr>
        <p:spPr>
          <a:xfrm>
            <a:off x="3780720" y="3341880"/>
            <a:ext cx="2698560" cy="1109520"/>
          </a:xfrm>
          <a:prstGeom prst="rect">
            <a:avLst/>
          </a:prstGeom>
          <a:noFill/>
          <a:ln w="0">
            <a:noFill/>
          </a:ln>
        </p:spPr>
        <p:style>
          <a:lnRef idx="0"/>
          <a:fillRef idx="0"/>
          <a:effectRef idx="0"/>
          <a:fontRef idx="minor"/>
        </p:style>
        <p:txBody>
          <a:bodyPr lIns="90000" rIns="90000" tIns="45000" bIns="45000" anchor="t">
            <a:noAutofit/>
          </a:bodyPr>
          <a:p>
            <a:pPr>
              <a:lnSpc>
                <a:spcPts val="1607"/>
              </a:lnSpc>
              <a:buNone/>
            </a:pPr>
            <a:r>
              <a:rPr b="0" lang="en-IN" sz="1800" spc="-1" strike="noStrike">
                <a:solidFill>
                  <a:srgbClr val="000000"/>
                </a:solidFill>
                <a:latin typeface="Consolas"/>
                <a:ea typeface="Microsoft YaHei"/>
              </a:rPr>
              <a:t>          </a:t>
            </a:r>
            <a:r>
              <a:rPr b="0" lang="en-IN" sz="1300" spc="-1" strike="noStrike">
                <a:solidFill>
                  <a:srgbClr val="ffffff"/>
                </a:solidFill>
                <a:latin typeface="Consolas"/>
                <a:ea typeface="Microsoft YaHei"/>
              </a:rPr>
              <a:t>n</a:t>
            </a:r>
            <a:endParaRPr b="0" lang="en-IN" sz="1300" spc="-1" strike="noStrike">
              <a:latin typeface="Arial"/>
            </a:endParaRPr>
          </a:p>
          <a:p>
            <a:pPr>
              <a:lnSpc>
                <a:spcPts val="1607"/>
              </a:lnSpc>
              <a:buNone/>
            </a:pPr>
            <a:r>
              <a:rPr b="0" lang="en-IN" sz="1800" spc="-1" strike="noStrike">
                <a:solidFill>
                  <a:srgbClr val="ffffff"/>
                </a:solidFill>
                <a:latin typeface="Consolas"/>
                <a:ea typeface="Consolas"/>
              </a:rPr>
              <a:t>AVERAGE = Σ ni.ci  </a:t>
            </a:r>
            <a:endParaRPr b="0" lang="en-IN" sz="1800" spc="-1" strike="noStrike">
              <a:latin typeface="Arial"/>
            </a:endParaRPr>
          </a:p>
          <a:p>
            <a:pPr>
              <a:lnSpc>
                <a:spcPts val="1607"/>
              </a:lnSpc>
              <a:buNone/>
            </a:pPr>
            <a:r>
              <a:rPr b="0" lang="en-IN" sz="1800" spc="-1" strike="noStrike">
                <a:solidFill>
                  <a:srgbClr val="ffffff"/>
                </a:solidFill>
                <a:latin typeface="Consolas"/>
                <a:ea typeface="Consolas"/>
              </a:rPr>
              <a:t>COST      </a:t>
            </a:r>
            <a:r>
              <a:rPr b="0" lang="en-IN" sz="1300" spc="-1" strike="noStrike" u="sng">
                <a:solidFill>
                  <a:srgbClr val="ffffff"/>
                </a:solidFill>
                <a:uFillTx/>
                <a:latin typeface="Consolas"/>
                <a:ea typeface="Consolas"/>
              </a:rPr>
              <a:t>i=1       </a:t>
            </a:r>
            <a:endParaRPr b="0" lang="en-IN" sz="1300" spc="-1" strike="noStrike">
              <a:latin typeface="Arial"/>
            </a:endParaRPr>
          </a:p>
          <a:p>
            <a:pPr>
              <a:lnSpc>
                <a:spcPts val="1607"/>
              </a:lnSpc>
              <a:buNone/>
            </a:pPr>
            <a:r>
              <a:rPr b="0" lang="en-IN" sz="1300" spc="-1" strike="noStrike">
                <a:solidFill>
                  <a:srgbClr val="ffffff"/>
                </a:solidFill>
                <a:latin typeface="Consolas"/>
                <a:ea typeface="Consolas"/>
              </a:rPr>
              <a:t>              </a:t>
            </a:r>
            <a:r>
              <a:rPr b="0" lang="en-IN" sz="1800" spc="-1" strike="noStrike">
                <a:solidFill>
                  <a:srgbClr val="ffffff"/>
                </a:solidFill>
                <a:latin typeface="Consolas"/>
                <a:ea typeface="Consolas"/>
              </a:rPr>
              <a:t>Σ ni</a:t>
            </a:r>
            <a:endParaRPr b="0" lang="en-IN" sz="1800" spc="-1" strike="noStrike">
              <a:latin typeface="Arial"/>
            </a:endParaRPr>
          </a:p>
          <a:p>
            <a:pPr>
              <a:lnSpc>
                <a:spcPts val="1607"/>
              </a:lnSpc>
              <a:buNone/>
            </a:pPr>
            <a:r>
              <a:rPr b="0" lang="en-IN" sz="1800" spc="-1" strike="noStrike">
                <a:solidFill>
                  <a:srgbClr val="ffffff"/>
                </a:solidFill>
                <a:latin typeface="Consolas"/>
                <a:ea typeface="Consolas"/>
              </a:rPr>
              <a:t>          </a:t>
            </a:r>
            <a:r>
              <a:rPr b="0" lang="en-IN" sz="1300" spc="-1" strike="noStrike">
                <a:solidFill>
                  <a:srgbClr val="ffffff"/>
                </a:solidFill>
                <a:latin typeface="Consolas"/>
                <a:ea typeface="Consolas"/>
              </a:rPr>
              <a:t>i=1</a:t>
            </a:r>
            <a:endParaRPr b="0" lang="en-IN" sz="1300" spc="-1" strike="noStrike">
              <a:latin typeface="Arial"/>
            </a:endParaRPr>
          </a:p>
        </p:txBody>
      </p:sp>
      <p:sp>
        <p:nvSpPr>
          <p:cNvPr id="607" name=""/>
          <p:cNvSpPr/>
          <p:nvPr/>
        </p:nvSpPr>
        <p:spPr>
          <a:xfrm>
            <a:off x="3564000" y="3420000"/>
            <a:ext cx="360" cy="1080000"/>
          </a:xfrm>
          <a:prstGeom prst="line">
            <a:avLst/>
          </a:prstGeom>
          <a:ln w="36000">
            <a:solidFill>
              <a:srgbClr val="5eb91e"/>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PlaceHolder 1"/>
          <p:cNvSpPr>
            <a:spLocks noGrp="1"/>
          </p:cNvSpPr>
          <p:nvPr>
            <p:ph type="title"/>
          </p:nvPr>
        </p:nvSpPr>
        <p:spPr>
          <a:xfrm>
            <a:off x="573840" y="432000"/>
            <a:ext cx="5580720" cy="396720"/>
          </a:xfrm>
          <a:prstGeom prst="rect">
            <a:avLst/>
          </a:prstGeom>
          <a:noFill/>
          <a:ln w="0">
            <a:noFill/>
          </a:ln>
        </p:spPr>
        <p:txBody>
          <a:bodyPr lIns="0" rIns="0" tIns="91440" bIns="91440" anchor="b">
            <a:noAutofit/>
          </a:bodyPr>
          <a:p>
            <a:pPr>
              <a:lnSpc>
                <a:spcPct val="100000"/>
              </a:lnSpc>
              <a:buNone/>
              <a:tabLst>
                <a:tab algn="l" pos="0"/>
              </a:tabLst>
            </a:pPr>
            <a:r>
              <a:rPr b="1" lang="en" sz="2600" spc="-1" strike="noStrike">
                <a:solidFill>
                  <a:srgbClr val="6aa84f"/>
                </a:solidFill>
                <a:latin typeface="Montserrat"/>
                <a:ea typeface="Montserrat"/>
              </a:rPr>
              <a:t>COST INDEXING TECHNIQUE</a:t>
            </a:r>
            <a:endParaRPr b="0" lang="en-IN" sz="2600" spc="-1" strike="noStrike">
              <a:latin typeface="Arial"/>
            </a:endParaRPr>
          </a:p>
        </p:txBody>
      </p:sp>
      <p:sp>
        <p:nvSpPr>
          <p:cNvPr id="609" name="PlaceHolder 2"/>
          <p:cNvSpPr>
            <a:spLocks noGrp="1"/>
          </p:cNvSpPr>
          <p:nvPr>
            <p:ph/>
          </p:nvPr>
        </p:nvSpPr>
        <p:spPr>
          <a:xfrm>
            <a:off x="537840" y="721440"/>
            <a:ext cx="6480720" cy="3029400"/>
          </a:xfrm>
          <a:prstGeom prst="rect">
            <a:avLst/>
          </a:prstGeom>
          <a:noFill/>
          <a:ln w="0">
            <a:noFill/>
          </a:ln>
        </p:spPr>
        <p:txBody>
          <a:bodyPr lIns="0" rIns="0" tIns="91440" bIns="91440" anchor="t">
            <a:noAutofit/>
          </a:bodyPr>
          <a:p>
            <a:pPr>
              <a:lnSpc>
                <a:spcPct val="100000"/>
              </a:lnSpc>
              <a:spcBef>
                <a:spcPts val="601"/>
              </a:spcBef>
              <a:buNone/>
              <a:tabLst>
                <a:tab algn="l" pos="0"/>
              </a:tabLst>
            </a:pPr>
            <a:r>
              <a:rPr b="1" lang="en" sz="1800" spc="-1" strike="noStrike">
                <a:solidFill>
                  <a:srgbClr val="5eb91e"/>
                </a:solidFill>
                <a:latin typeface="Consolas"/>
                <a:ea typeface="PT Serif"/>
              </a:rPr>
              <a:t>Cost indexes</a:t>
            </a:r>
            <a:r>
              <a:rPr b="1" lang="en" sz="1800" spc="-1" strike="noStrike">
                <a:solidFill>
                  <a:srgbClr val="efefef"/>
                </a:solidFill>
                <a:latin typeface="Consolas"/>
                <a:ea typeface="PT Serif"/>
              </a:rPr>
              <a:t> can be used to account for historical changes in costs. The widely reported Consumer Price Index (CPI) is an example. Cost index data are available from a variety of sources. Suppose A is a time point in the past and B is the current time. Let IVA denote the index value at time A and IVB denote the current index value for the cost estimate of interest. To estimate the current cost based on the cost at time A, use the equation:</a:t>
            </a:r>
            <a:endParaRPr b="0" lang="en-IN" sz="1800" spc="-1" strike="noStrike">
              <a:latin typeface="Arial"/>
            </a:endParaRPr>
          </a:p>
          <a:p>
            <a:pPr>
              <a:lnSpc>
                <a:spcPct val="100000"/>
              </a:lnSpc>
              <a:spcBef>
                <a:spcPts val="601"/>
              </a:spcBef>
              <a:buNone/>
              <a:tabLst>
                <a:tab algn="l" pos="0"/>
              </a:tabLst>
            </a:pPr>
            <a:endParaRPr b="0" lang="en-IN" sz="1800" spc="-1" strike="noStrike">
              <a:latin typeface="Arial"/>
            </a:endParaRPr>
          </a:p>
          <a:p>
            <a:pPr>
              <a:lnSpc>
                <a:spcPct val="100000"/>
              </a:lnSpc>
              <a:spcBef>
                <a:spcPts val="601"/>
              </a:spcBef>
              <a:buNone/>
              <a:tabLst>
                <a:tab algn="l" pos="0"/>
              </a:tabLst>
            </a:pPr>
            <a:r>
              <a:rPr b="1" lang="en" sz="1800" spc="-1" strike="noStrike">
                <a:solidFill>
                  <a:srgbClr val="efefef"/>
                </a:solidFill>
                <a:latin typeface="Consolas"/>
                <a:ea typeface="PT Serif"/>
              </a:rPr>
              <a:t>Cost at time B = (Cost at time A) (IVB / IVA).</a:t>
            </a:r>
            <a:endParaRPr b="0" lang="en-IN" sz="1800" spc="-1" strike="noStrike">
              <a:latin typeface="Arial"/>
            </a:endParaRPr>
          </a:p>
        </p:txBody>
      </p:sp>
      <p:sp>
        <p:nvSpPr>
          <p:cNvPr id="610" name="PlaceHolder 3"/>
          <p:cNvSpPr>
            <a:spLocks noGrp="1"/>
          </p:cNvSpPr>
          <p:nvPr>
            <p:ph type="sldNum"/>
          </p:nvPr>
        </p:nvSpPr>
        <p:spPr>
          <a:xfrm>
            <a:off x="76320" y="39960"/>
            <a:ext cx="546840" cy="358200"/>
          </a:xfrm>
          <a:prstGeom prst="rect">
            <a:avLst/>
          </a:prstGeom>
          <a:noFill/>
          <a:ln w="0">
            <a:noFill/>
          </a:ln>
        </p:spPr>
        <p:txBody>
          <a:bodyPr lIns="90000" rIns="90000" tIns="91440" bIns="91440" anchor="t">
            <a:noAutofit/>
          </a:bodyPr>
          <a:p>
            <a:pPr>
              <a:lnSpc>
                <a:spcPct val="100000"/>
              </a:lnSpc>
              <a:buNone/>
              <a:tabLst>
                <a:tab algn="l" pos="0"/>
              </a:tabLst>
            </a:pPr>
            <a:fld id="{A864C699-DEEA-4A92-8DDD-84EA12FE1786}" type="slidenum">
              <a:rPr b="1" lang="en" sz="1100" spc="-1" strike="noStrike">
                <a:solidFill>
                  <a:srgbClr val="007074"/>
                </a:solidFill>
                <a:latin typeface="Montserrat"/>
                <a:ea typeface="Montserrat"/>
              </a:rPr>
              <a:t>&lt;number&gt;</a:t>
            </a:fld>
            <a:endParaRPr b="0" lang="en-IN" sz="11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 name="PlaceHolder 1"/>
          <p:cNvSpPr>
            <a:spLocks noGrp="1"/>
          </p:cNvSpPr>
          <p:nvPr>
            <p:ph type="title"/>
          </p:nvPr>
        </p:nvSpPr>
        <p:spPr>
          <a:xfrm>
            <a:off x="555840" y="168840"/>
            <a:ext cx="5915520" cy="695880"/>
          </a:xfrm>
          <a:prstGeom prst="rect">
            <a:avLst/>
          </a:prstGeom>
          <a:noFill/>
          <a:ln w="0">
            <a:noFill/>
          </a:ln>
        </p:spPr>
        <p:txBody>
          <a:bodyPr lIns="0" rIns="0" tIns="91440" bIns="91440" anchor="b">
            <a:noAutofit/>
          </a:bodyPr>
          <a:p>
            <a:pPr>
              <a:lnSpc>
                <a:spcPct val="100000"/>
              </a:lnSpc>
              <a:buNone/>
              <a:tabLst>
                <a:tab algn="l" pos="0"/>
              </a:tabLst>
            </a:pPr>
            <a:r>
              <a:rPr b="1" lang="en" sz="2600" spc="-1" strike="noStrike">
                <a:solidFill>
                  <a:srgbClr val="6aa84f"/>
                </a:solidFill>
                <a:latin typeface="Montserrat"/>
                <a:ea typeface="Montserrat"/>
              </a:rPr>
              <a:t>POWER SIZING MODEL</a:t>
            </a:r>
            <a:endParaRPr b="0" lang="en-IN" sz="2600" spc="-1" strike="noStrike">
              <a:latin typeface="Arial"/>
            </a:endParaRPr>
          </a:p>
        </p:txBody>
      </p:sp>
      <p:sp>
        <p:nvSpPr>
          <p:cNvPr id="612" name="PlaceHolder 2"/>
          <p:cNvSpPr>
            <a:spLocks noGrp="1"/>
          </p:cNvSpPr>
          <p:nvPr>
            <p:ph type="sldNum"/>
          </p:nvPr>
        </p:nvSpPr>
        <p:spPr>
          <a:xfrm>
            <a:off x="76320" y="39960"/>
            <a:ext cx="546840" cy="358200"/>
          </a:xfrm>
          <a:prstGeom prst="rect">
            <a:avLst/>
          </a:prstGeom>
          <a:noFill/>
          <a:ln w="0">
            <a:noFill/>
          </a:ln>
        </p:spPr>
        <p:txBody>
          <a:bodyPr lIns="90000" rIns="90000" tIns="91440" bIns="91440" anchor="t">
            <a:noAutofit/>
          </a:bodyPr>
          <a:p>
            <a:pPr>
              <a:lnSpc>
                <a:spcPct val="100000"/>
              </a:lnSpc>
              <a:buNone/>
              <a:tabLst>
                <a:tab algn="l" pos="0"/>
              </a:tabLst>
            </a:pPr>
            <a:fld id="{6B1BEDA7-ADF0-4558-B6CD-164A136DD08A}" type="slidenum">
              <a:rPr b="1" lang="en" sz="1100" spc="-1" strike="noStrike">
                <a:solidFill>
                  <a:srgbClr val="007074"/>
                </a:solidFill>
                <a:latin typeface="Montserrat"/>
                <a:ea typeface="Montserrat"/>
              </a:rPr>
              <a:t>&lt;number&gt;</a:t>
            </a:fld>
            <a:endParaRPr b="0" lang="en-IN" sz="1100" spc="-1" strike="noStrike">
              <a:latin typeface="Times New Roman"/>
            </a:endParaRPr>
          </a:p>
        </p:txBody>
      </p:sp>
      <p:sp>
        <p:nvSpPr>
          <p:cNvPr id="613" name=""/>
          <p:cNvSpPr/>
          <p:nvPr/>
        </p:nvSpPr>
        <p:spPr>
          <a:xfrm>
            <a:off x="540000" y="830160"/>
            <a:ext cx="6298560" cy="4203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800" spc="-1" strike="noStrike">
                <a:solidFill>
                  <a:srgbClr val="ffffff"/>
                </a:solidFill>
                <a:latin typeface="Consolas"/>
                <a:ea typeface="DejaVu Sans"/>
              </a:rPr>
              <a:t>The power-sizing model accounts explicitly for economies of scale. To estimate the cost of B based on the cost of comparable item A, use the equation</a:t>
            </a:r>
            <a:endParaRPr b="0" lang="en-IN" sz="1800" spc="-1" strike="noStrike">
              <a:latin typeface="Arial"/>
            </a:endParaRPr>
          </a:p>
          <a:p>
            <a:pPr>
              <a:lnSpc>
                <a:spcPct val="100000"/>
              </a:lnSpc>
              <a:buNone/>
            </a:pPr>
            <a:r>
              <a:rPr b="1" lang="en-IN" sz="1800" spc="-1" strike="noStrike">
                <a:solidFill>
                  <a:srgbClr val="ffffff"/>
                </a:solidFill>
                <a:latin typeface="Consolas"/>
                <a:ea typeface="DejaVu Sans"/>
              </a:rPr>
              <a:t>Cost of B = (Cost of A) [ ("Size" of B) / ("Size" of A) ] x</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IN" sz="1800" spc="-1" strike="noStrike">
                <a:solidFill>
                  <a:srgbClr val="ffffff"/>
                </a:solidFill>
                <a:latin typeface="Consolas"/>
                <a:ea typeface="DejaVu Sans"/>
              </a:rPr>
              <a:t>where x is the appropriate power-sizing exponent, available from a variety of sources. An economy of scale is indicated by an exponent less than 1.0 An exponent of 1.0 indicates no economy of scale, and an exponent greater than 1.0 indicates a diseconomy of scale.</a:t>
            </a:r>
            <a:endParaRPr b="0" lang="en-IN" sz="18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aa84f"/>
      </a:dk2>
      <a:lt2>
        <a:srgbClr val="007074"/>
      </a:lt2>
      <a:accent1>
        <a:srgbClr val="00bfc9"/>
      </a:accent1>
      <a:accent2>
        <a:srgbClr val="00ffff"/>
      </a:accent2>
      <a:accent3>
        <a:srgbClr val="ddffff"/>
      </a:accent3>
      <a:accent4>
        <a:srgbClr val="b6d7a8"/>
      </a:accent4>
      <a:accent5>
        <a:srgbClr val="d9d9d9"/>
      </a:accent5>
      <a:accent6>
        <a:srgbClr val="004046"/>
      </a:accent6>
      <a:hlink>
        <a:srgbClr val="00bfc9"/>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aa84f"/>
      </a:dk2>
      <a:lt2>
        <a:srgbClr val="007074"/>
      </a:lt2>
      <a:accent1>
        <a:srgbClr val="00bfc9"/>
      </a:accent1>
      <a:accent2>
        <a:srgbClr val="00ffff"/>
      </a:accent2>
      <a:accent3>
        <a:srgbClr val="ddffff"/>
      </a:accent3>
      <a:accent4>
        <a:srgbClr val="b6d7a8"/>
      </a:accent4>
      <a:accent5>
        <a:srgbClr val="d9d9d9"/>
      </a:accent5>
      <a:accent6>
        <a:srgbClr val="004046"/>
      </a:accent6>
      <a:hlink>
        <a:srgbClr val="00bfc9"/>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aa84f"/>
      </a:dk2>
      <a:lt2>
        <a:srgbClr val="007074"/>
      </a:lt2>
      <a:accent1>
        <a:srgbClr val="00bfc9"/>
      </a:accent1>
      <a:accent2>
        <a:srgbClr val="00ffff"/>
      </a:accent2>
      <a:accent3>
        <a:srgbClr val="ddffff"/>
      </a:accent3>
      <a:accent4>
        <a:srgbClr val="b6d7a8"/>
      </a:accent4>
      <a:accent5>
        <a:srgbClr val="d9d9d9"/>
      </a:accent5>
      <a:accent6>
        <a:srgbClr val="004046"/>
      </a:accent6>
      <a:hlink>
        <a:srgbClr val="00bfc9"/>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aa84f"/>
      </a:dk2>
      <a:lt2>
        <a:srgbClr val="007074"/>
      </a:lt2>
      <a:accent1>
        <a:srgbClr val="00bfc9"/>
      </a:accent1>
      <a:accent2>
        <a:srgbClr val="00ffff"/>
      </a:accent2>
      <a:accent3>
        <a:srgbClr val="ddffff"/>
      </a:accent3>
      <a:accent4>
        <a:srgbClr val="b6d7a8"/>
      </a:accent4>
      <a:accent5>
        <a:srgbClr val="d9d9d9"/>
      </a:accent5>
      <a:accent6>
        <a:srgbClr val="004046"/>
      </a:accent6>
      <a:hlink>
        <a:srgbClr val="00bfc9"/>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6aa84f"/>
      </a:dk2>
      <a:lt2>
        <a:srgbClr val="007074"/>
      </a:lt2>
      <a:accent1>
        <a:srgbClr val="00bfc9"/>
      </a:accent1>
      <a:accent2>
        <a:srgbClr val="00ffff"/>
      </a:accent2>
      <a:accent3>
        <a:srgbClr val="ddffff"/>
      </a:accent3>
      <a:accent4>
        <a:srgbClr val="b6d7a8"/>
      </a:accent4>
      <a:accent5>
        <a:srgbClr val="d9d9d9"/>
      </a:accent5>
      <a:accent6>
        <a:srgbClr val="004046"/>
      </a:accent6>
      <a:hlink>
        <a:srgbClr val="00bfc9"/>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6aa84f"/>
      </a:dk2>
      <a:lt2>
        <a:srgbClr val="007074"/>
      </a:lt2>
      <a:accent1>
        <a:srgbClr val="00bfc9"/>
      </a:accent1>
      <a:accent2>
        <a:srgbClr val="00ffff"/>
      </a:accent2>
      <a:accent3>
        <a:srgbClr val="ddffff"/>
      </a:accent3>
      <a:accent4>
        <a:srgbClr val="b6d7a8"/>
      </a:accent4>
      <a:accent5>
        <a:srgbClr val="d9d9d9"/>
      </a:accent5>
      <a:accent6>
        <a:srgbClr val="004046"/>
      </a:accent6>
      <a:hlink>
        <a:srgbClr val="00bfc9"/>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6aa84f"/>
      </a:dk2>
      <a:lt2>
        <a:srgbClr val="007074"/>
      </a:lt2>
      <a:accent1>
        <a:srgbClr val="00bfc9"/>
      </a:accent1>
      <a:accent2>
        <a:srgbClr val="00ffff"/>
      </a:accent2>
      <a:accent3>
        <a:srgbClr val="ddffff"/>
      </a:accent3>
      <a:accent4>
        <a:srgbClr val="b6d7a8"/>
      </a:accent4>
      <a:accent5>
        <a:srgbClr val="d9d9d9"/>
      </a:accent5>
      <a:accent6>
        <a:srgbClr val="004046"/>
      </a:accent6>
      <a:hlink>
        <a:srgbClr val="00bfc9"/>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6aa84f"/>
      </a:dk2>
      <a:lt2>
        <a:srgbClr val="007074"/>
      </a:lt2>
      <a:accent1>
        <a:srgbClr val="00bfc9"/>
      </a:accent1>
      <a:accent2>
        <a:srgbClr val="00ffff"/>
      </a:accent2>
      <a:accent3>
        <a:srgbClr val="ddffff"/>
      </a:accent3>
      <a:accent4>
        <a:srgbClr val="b6d7a8"/>
      </a:accent4>
      <a:accent5>
        <a:srgbClr val="d9d9d9"/>
      </a:accent5>
      <a:accent6>
        <a:srgbClr val="004046"/>
      </a:accent6>
      <a:hlink>
        <a:srgbClr val="00bfc9"/>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TotalTime>
  <Application>LibreOffice/7.2.5.2$Windows_X86_64 LibreOffice_project/499f9727c189e6ef3471021d6132d4c694f357e5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2022-07-25T11:26:20Z</dcterms:modified>
  <cp:revision>5</cp:revision>
  <dc:subject/>
  <dc:title/>
</cp:coreProperties>
</file>

<file path=docProps/custom.xml><?xml version="1.0" encoding="utf-8"?>
<Properties xmlns="http://schemas.openxmlformats.org/officeDocument/2006/custom-properties" xmlns:vt="http://schemas.openxmlformats.org/officeDocument/2006/docPropsVTypes"/>
</file>