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Montserrat"/>
      <p:regular r:id="rId45"/>
      <p:bold r:id="rId46"/>
      <p:italic r:id="rId47"/>
      <p:boldItalic r:id="rId48"/>
    </p:embeddedFont>
    <p:embeddedFont>
      <p:font typeface="PT Serif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44D327-C8C6-4163-A623-057FE4961991}">
  <a:tblStyle styleId="{A644D327-C8C6-4163-A623-057FE49619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9F84729-DA0B-49D1-B9D5-606E54AD438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Montserrat-bold.fntdata"/><Relationship Id="rId45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boldItalic.fntdata"/><Relationship Id="rId47" Type="http://schemas.openxmlformats.org/officeDocument/2006/relationships/font" Target="fonts/Montserrat-italic.fntdata"/><Relationship Id="rId49" Type="http://schemas.openxmlformats.org/officeDocument/2006/relationships/font" Target="fonts/PTSerif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TSerif-italic.fntdata"/><Relationship Id="rId50" Type="http://schemas.openxmlformats.org/officeDocument/2006/relationships/font" Target="fonts/PTSerif-bold.fntdata"/><Relationship Id="rId52" Type="http://schemas.openxmlformats.org/officeDocument/2006/relationships/font" Target="fonts/PTSerif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bd3cf23c1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bd3cf23c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d3cf23c17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d3cf23c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bd3cf23c17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bd3cf23c1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bd3cf23c17_0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bd3cf23c1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bd3cf23c17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bd3cf23c1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bd3cf23c17_0_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bd3cf23c1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bd3cf23c17_0_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bd3cf23c1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bd3cf23c17_0_1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bd3cf23c1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bd3cf23c17_0_1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bd3cf23c1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bd3cf23c17_0_2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bd3cf23c17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8032c1545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8032c154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g1351bf01e1_11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1" name="Google Shape;1511;g1351bf01e1_1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41a88a5981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41a88a598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8142711" y="3918330"/>
            <a:ext cx="943913" cy="133739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2" name="Google Shape;22;p2"/>
          <p:cNvSpPr/>
          <p:nvPr/>
        </p:nvSpPr>
        <p:spPr>
          <a:xfrm>
            <a:off x="8246778" y="1061814"/>
            <a:ext cx="565397" cy="79463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3" name="Google Shape;23;p2"/>
          <p:cNvSpPr/>
          <p:nvPr/>
        </p:nvSpPr>
        <p:spPr>
          <a:xfrm>
            <a:off x="7302238" y="4554392"/>
            <a:ext cx="623239" cy="66856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4" name="Google Shape;24;p2"/>
          <p:cNvSpPr/>
          <p:nvPr/>
        </p:nvSpPr>
        <p:spPr>
          <a:xfrm>
            <a:off x="8812176" y="313545"/>
            <a:ext cx="505297" cy="64940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5" name="Google Shape;25;p2"/>
          <p:cNvSpPr/>
          <p:nvPr/>
        </p:nvSpPr>
        <p:spPr>
          <a:xfrm>
            <a:off x="7486177" y="4101249"/>
            <a:ext cx="218857" cy="33853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6" name="Google Shape;26;p2"/>
          <p:cNvSpPr/>
          <p:nvPr/>
        </p:nvSpPr>
        <p:spPr>
          <a:xfrm>
            <a:off x="6980299" y="-88163"/>
            <a:ext cx="707299" cy="105647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7" name="Google Shape;27;p2"/>
          <p:cNvSpPr/>
          <p:nvPr/>
        </p:nvSpPr>
        <p:spPr>
          <a:xfrm>
            <a:off x="8353588" y="325842"/>
            <a:ext cx="315620" cy="43634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8" name="Google Shape;28;p2"/>
          <p:cNvSpPr/>
          <p:nvPr/>
        </p:nvSpPr>
        <p:spPr>
          <a:xfrm>
            <a:off x="7687616" y="916471"/>
            <a:ext cx="245359" cy="45311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9" name="Google Shape;29;p2"/>
          <p:cNvSpPr/>
          <p:nvPr/>
        </p:nvSpPr>
        <p:spPr>
          <a:xfrm>
            <a:off x="8637153" y="2924174"/>
            <a:ext cx="816948" cy="110613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30" name="Google Shape;30;p2"/>
          <p:cNvSpPr/>
          <p:nvPr/>
        </p:nvSpPr>
        <p:spPr>
          <a:xfrm rot="-5400000">
            <a:off x="6840000" y="4568068"/>
            <a:ext cx="417000" cy="328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 rot="5400000">
            <a:off x="6496124" y="-12475"/>
            <a:ext cx="589800" cy="407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208235" y="3375182"/>
            <a:ext cx="218854" cy="30986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33" name="Google Shape;33;p2"/>
          <p:cNvSpPr/>
          <p:nvPr/>
        </p:nvSpPr>
        <p:spPr>
          <a:xfrm>
            <a:off x="8013853" y="659316"/>
            <a:ext cx="258850" cy="30899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34" name="Google Shape;34;p2"/>
          <p:cNvSpPr/>
          <p:nvPr/>
        </p:nvSpPr>
        <p:spPr>
          <a:xfrm>
            <a:off x="7828438" y="4163755"/>
            <a:ext cx="206506" cy="21354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35" name="Google Shape;35;p2"/>
          <p:cNvSpPr/>
          <p:nvPr/>
        </p:nvSpPr>
        <p:spPr>
          <a:xfrm>
            <a:off x="8003439" y="1292797"/>
            <a:ext cx="172864" cy="21116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36" name="Google Shape;36;p2"/>
          <p:cNvSpPr/>
          <p:nvPr/>
        </p:nvSpPr>
        <p:spPr>
          <a:xfrm>
            <a:off x="7939495" y="-95340"/>
            <a:ext cx="476421" cy="66114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37" name="Google Shape;37;p2"/>
          <p:cNvSpPr/>
          <p:nvPr/>
        </p:nvSpPr>
        <p:spPr>
          <a:xfrm>
            <a:off x="7709340" y="156126"/>
            <a:ext cx="64053" cy="15820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38" name="Google Shape;38;p2"/>
          <p:cNvSpPr/>
          <p:nvPr/>
        </p:nvSpPr>
        <p:spPr>
          <a:xfrm>
            <a:off x="9017902" y="4284544"/>
            <a:ext cx="121390" cy="1663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39" name="Google Shape;39;p2"/>
          <p:cNvSpPr/>
          <p:nvPr/>
        </p:nvSpPr>
        <p:spPr>
          <a:xfrm>
            <a:off x="8736528" y="68644"/>
            <a:ext cx="172852" cy="25157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40" name="Google Shape;40;p2"/>
          <p:cNvSpPr/>
          <p:nvPr/>
        </p:nvSpPr>
        <p:spPr>
          <a:xfrm>
            <a:off x="9053841" y="1122374"/>
            <a:ext cx="172853" cy="22214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41" name="Google Shape;41;p2"/>
          <p:cNvSpPr txBox="1"/>
          <p:nvPr>
            <p:ph type="ctrTitle"/>
          </p:nvPr>
        </p:nvSpPr>
        <p:spPr>
          <a:xfrm>
            <a:off x="1661700" y="1991825"/>
            <a:ext cx="5820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2"/>
          <p:cNvSpPr/>
          <p:nvPr/>
        </p:nvSpPr>
        <p:spPr>
          <a:xfrm>
            <a:off x="240789" y="-249878"/>
            <a:ext cx="1325150" cy="183895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43" name="Google Shape;43;p2"/>
          <p:cNvSpPr/>
          <p:nvPr/>
        </p:nvSpPr>
        <p:spPr>
          <a:xfrm>
            <a:off x="1462669" y="359548"/>
            <a:ext cx="684178" cy="83580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44" name="Google Shape;44;p2"/>
          <p:cNvSpPr/>
          <p:nvPr/>
        </p:nvSpPr>
        <p:spPr>
          <a:xfrm>
            <a:off x="-145673" y="1499255"/>
            <a:ext cx="545851" cy="81531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45" name="Google Shape;45;p2"/>
          <p:cNvSpPr/>
          <p:nvPr/>
        </p:nvSpPr>
        <p:spPr>
          <a:xfrm>
            <a:off x="468639" y="3330899"/>
            <a:ext cx="596301" cy="71180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0</a:t>
            </a:r>
          </a:p>
        </p:txBody>
      </p:sp>
      <p:sp>
        <p:nvSpPr>
          <p:cNvPr id="46" name="Google Shape;46;p2"/>
          <p:cNvSpPr/>
          <p:nvPr/>
        </p:nvSpPr>
        <p:spPr>
          <a:xfrm>
            <a:off x="2715924" y="4728432"/>
            <a:ext cx="422823" cy="54341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8</a:t>
            </a:r>
          </a:p>
        </p:txBody>
      </p:sp>
      <p:sp>
        <p:nvSpPr>
          <p:cNvPr id="47" name="Google Shape;47;p2"/>
          <p:cNvSpPr/>
          <p:nvPr/>
        </p:nvSpPr>
        <p:spPr>
          <a:xfrm>
            <a:off x="857004" y="4218046"/>
            <a:ext cx="948321" cy="101728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48" name="Google Shape;48;p2"/>
          <p:cNvSpPr/>
          <p:nvPr/>
        </p:nvSpPr>
        <p:spPr>
          <a:xfrm>
            <a:off x="6477124" y="659323"/>
            <a:ext cx="375994" cy="41841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¥</a:t>
            </a:r>
          </a:p>
        </p:txBody>
      </p:sp>
      <p:sp>
        <p:nvSpPr>
          <p:cNvPr id="49" name="Google Shape;49;p2"/>
          <p:cNvSpPr/>
          <p:nvPr/>
        </p:nvSpPr>
        <p:spPr>
          <a:xfrm>
            <a:off x="2001208" y="4048123"/>
            <a:ext cx="340184" cy="4966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2</a:t>
            </a:r>
          </a:p>
        </p:txBody>
      </p:sp>
      <p:sp>
        <p:nvSpPr>
          <p:cNvPr id="50" name="Google Shape;50;p2"/>
          <p:cNvSpPr/>
          <p:nvPr/>
        </p:nvSpPr>
        <p:spPr>
          <a:xfrm>
            <a:off x="-202825" y="3641301"/>
            <a:ext cx="863938" cy="11989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9</a:t>
            </a:r>
          </a:p>
        </p:txBody>
      </p:sp>
      <p:sp>
        <p:nvSpPr>
          <p:cNvPr id="51" name="Google Shape;51;p2"/>
          <p:cNvSpPr/>
          <p:nvPr/>
        </p:nvSpPr>
        <p:spPr>
          <a:xfrm rot="-5400000">
            <a:off x="1953573" y="-64893"/>
            <a:ext cx="756300" cy="595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"/>
          <p:cNvSpPr/>
          <p:nvPr/>
        </p:nvSpPr>
        <p:spPr>
          <a:xfrm rot="5400000">
            <a:off x="2309286" y="4286696"/>
            <a:ext cx="746700" cy="515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909496" y="3809336"/>
            <a:ext cx="234870" cy="33210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3</a:t>
            </a:r>
          </a:p>
        </p:txBody>
      </p:sp>
      <p:sp>
        <p:nvSpPr>
          <p:cNvPr id="54" name="Google Shape;54;p2"/>
          <p:cNvSpPr/>
          <p:nvPr/>
        </p:nvSpPr>
        <p:spPr>
          <a:xfrm>
            <a:off x="180514" y="977226"/>
            <a:ext cx="178753" cy="33011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1</a:t>
            </a:r>
          </a:p>
        </p:txBody>
      </p:sp>
      <p:sp>
        <p:nvSpPr>
          <p:cNvPr id="55" name="Google Shape;55;p2"/>
          <p:cNvSpPr/>
          <p:nvPr/>
        </p:nvSpPr>
        <p:spPr>
          <a:xfrm>
            <a:off x="2001208" y="4738570"/>
            <a:ext cx="172436" cy="24505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£</a:t>
            </a:r>
          </a:p>
        </p:txBody>
      </p:sp>
      <p:sp>
        <p:nvSpPr>
          <p:cNvPr id="56" name="Google Shape;56;p2"/>
          <p:cNvSpPr/>
          <p:nvPr/>
        </p:nvSpPr>
        <p:spPr>
          <a:xfrm>
            <a:off x="3322800" y="4742227"/>
            <a:ext cx="163350" cy="23774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5</a:t>
            </a:r>
          </a:p>
        </p:txBody>
      </p:sp>
      <p:sp>
        <p:nvSpPr>
          <p:cNvPr id="57" name="Google Shape;57;p2"/>
          <p:cNvSpPr/>
          <p:nvPr/>
        </p:nvSpPr>
        <p:spPr>
          <a:xfrm>
            <a:off x="2629623" y="359546"/>
            <a:ext cx="461790" cy="63919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7</a:t>
            </a:r>
          </a:p>
        </p:txBody>
      </p:sp>
      <p:sp>
        <p:nvSpPr>
          <p:cNvPr id="58" name="Google Shape;58;p2"/>
          <p:cNvSpPr/>
          <p:nvPr/>
        </p:nvSpPr>
        <p:spPr>
          <a:xfrm>
            <a:off x="65335" y="101130"/>
            <a:ext cx="123829" cy="17531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59" name="Google Shape;59;p2"/>
          <p:cNvSpPr/>
          <p:nvPr/>
        </p:nvSpPr>
        <p:spPr>
          <a:xfrm>
            <a:off x="575656" y="4769892"/>
            <a:ext cx="128737" cy="1824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5</a:t>
            </a:r>
          </a:p>
        </p:txBody>
      </p:sp>
      <p:sp>
        <p:nvSpPr>
          <p:cNvPr id="60" name="Google Shape;60;p2"/>
          <p:cNvSpPr/>
          <p:nvPr/>
        </p:nvSpPr>
        <p:spPr>
          <a:xfrm>
            <a:off x="735785" y="1757713"/>
            <a:ext cx="212661" cy="27330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6</a:t>
            </a:r>
          </a:p>
        </p:txBody>
      </p:sp>
      <p:sp>
        <p:nvSpPr>
          <p:cNvPr id="61" name="Google Shape;61;p2"/>
          <p:cNvSpPr/>
          <p:nvPr/>
        </p:nvSpPr>
        <p:spPr>
          <a:xfrm>
            <a:off x="1617563" y="68452"/>
            <a:ext cx="187263" cy="24066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9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lt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/>
          <p:nvPr>
            <p:ph type="ctrTitle"/>
          </p:nvPr>
        </p:nvSpPr>
        <p:spPr>
          <a:xfrm>
            <a:off x="685800" y="2726350"/>
            <a:ext cx="55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3"/>
          <p:cNvSpPr txBox="1"/>
          <p:nvPr>
            <p:ph idx="1" type="subTitle"/>
          </p:nvPr>
        </p:nvSpPr>
        <p:spPr>
          <a:xfrm>
            <a:off x="685800" y="3983054"/>
            <a:ext cx="55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3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66" name="Google Shape;66;p3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67" name="Google Shape;67;p3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68" name="Google Shape;68;p3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69" name="Google Shape;69;p3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70" name="Google Shape;70;p3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71" name="Google Shape;71;p3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72" name="Google Shape;72;p3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73" name="Google Shape;73;p3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74" name="Google Shape;74;p3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77" name="Google Shape;77;p3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78" name="Google Shape;78;p3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79" name="Google Shape;79;p3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80" name="Google Shape;80;p3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81" name="Google Shape;81;p3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82" name="Google Shape;82;p3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83" name="Google Shape;83;p3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84" name="Google Shape;84;p3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>
            <p:ph idx="1" type="body"/>
          </p:nvPr>
        </p:nvSpPr>
        <p:spPr>
          <a:xfrm>
            <a:off x="724389" y="2161800"/>
            <a:ext cx="53436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SzPts val="3200"/>
              <a:buChar char="⊸"/>
              <a:defRPr i="1" sz="3200"/>
            </a:lvl1pPr>
            <a:lvl2pPr indent="-431800" lvl="1" marL="9144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i="1" sz="3200"/>
            </a:lvl2pPr>
            <a:lvl3pPr indent="-431800" lvl="2" marL="1371600" rtl="0">
              <a:spcBef>
                <a:spcPts val="0"/>
              </a:spcBef>
              <a:spcAft>
                <a:spcPts val="0"/>
              </a:spcAft>
              <a:buSzPts val="3200"/>
              <a:buChar char="⋅"/>
              <a:defRPr i="1" sz="3200"/>
            </a:lvl3pPr>
            <a:lvl4pPr indent="-431800" lvl="3" marL="1828800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i="1" sz="3200"/>
            </a:lvl4pPr>
            <a:lvl5pPr indent="-431800" lvl="4" marL="2286000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i="1" sz="3200"/>
            </a:lvl5pPr>
            <a:lvl6pPr indent="-431800" lvl="5" marL="2743200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i="1" sz="3200"/>
            </a:lvl6pPr>
            <a:lvl7pPr indent="-431800" lvl="6" marL="3200400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i="1" sz="3200"/>
            </a:lvl7pPr>
            <a:lvl8pPr indent="-431800" lvl="7" marL="3657600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i="1" sz="3200"/>
            </a:lvl8pPr>
            <a:lvl9pPr indent="-431800" lvl="8" marL="4114800">
              <a:spcBef>
                <a:spcPts val="0"/>
              </a:spcBef>
              <a:spcAft>
                <a:spcPts val="0"/>
              </a:spcAft>
              <a:buSzPts val="3200"/>
              <a:buChar char="■"/>
              <a:defRPr i="1" sz="3200"/>
            </a:lvl9pPr>
          </a:lstStyle>
          <a:p/>
        </p:txBody>
      </p:sp>
      <p:sp>
        <p:nvSpPr>
          <p:cNvPr id="87" name="Google Shape;87;p4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88" name="Google Shape;88;p4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89" name="Google Shape;89;p4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90" name="Google Shape;90;p4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91" name="Google Shape;91;p4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92" name="Google Shape;92;p4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93" name="Google Shape;93;p4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94" name="Google Shape;94;p4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95" name="Google Shape;95;p4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96" name="Google Shape;96;p4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99" name="Google Shape;99;p4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00" name="Google Shape;100;p4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01" name="Google Shape;101;p4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02" name="Google Shape;102;p4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03" name="Google Shape;103;p4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04" name="Google Shape;104;p4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05" name="Google Shape;105;p4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06" name="Google Shape;106;p4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07" name="Google Shape;107;p4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10" name="Google Shape;110;p5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11" name="Google Shape;111;p5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12" name="Google Shape;112;p5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13" name="Google Shape;113;p5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14" name="Google Shape;114;p5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15" name="Google Shape;115;p5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16" name="Google Shape;116;p5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17" name="Google Shape;117;p5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18" name="Google Shape;118;p5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21" name="Google Shape;121;p5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22" name="Google Shape;122;p5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23" name="Google Shape;123;p5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24" name="Google Shape;124;p5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25" name="Google Shape;125;p5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26" name="Google Shape;126;p5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27" name="Google Shape;127;p5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28" name="Google Shape;128;p5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29" name="Google Shape;129;p5"/>
          <p:cNvSpPr txBox="1"/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0" name="Google Shape;130;p5"/>
          <p:cNvSpPr txBox="1"/>
          <p:nvPr>
            <p:ph idx="1" type="body"/>
          </p:nvPr>
        </p:nvSpPr>
        <p:spPr>
          <a:xfrm>
            <a:off x="717780" y="1513574"/>
            <a:ext cx="5169000" cy="30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⊸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⋅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31" name="Google Shape;131;p5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34" name="Google Shape;134;p6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35" name="Google Shape;135;p6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36" name="Google Shape;136;p6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37" name="Google Shape;137;p6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38" name="Google Shape;138;p6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39" name="Google Shape;139;p6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40" name="Google Shape;140;p6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41" name="Google Shape;141;p6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42" name="Google Shape;142;p6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45" name="Google Shape;145;p6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46" name="Google Shape;146;p6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47" name="Google Shape;147;p6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48" name="Google Shape;148;p6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49" name="Google Shape;149;p6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50" name="Google Shape;150;p6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51" name="Google Shape;151;p6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52" name="Google Shape;152;p6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53" name="Google Shape;153;p6"/>
          <p:cNvSpPr txBox="1"/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54" name="Google Shape;154;p6"/>
          <p:cNvSpPr txBox="1"/>
          <p:nvPr>
            <p:ph idx="1" type="body"/>
          </p:nvPr>
        </p:nvSpPr>
        <p:spPr>
          <a:xfrm>
            <a:off x="735875" y="1478400"/>
            <a:ext cx="26676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⊸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⋅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55" name="Google Shape;155;p6"/>
          <p:cNvSpPr txBox="1"/>
          <p:nvPr>
            <p:ph idx="2" type="body"/>
          </p:nvPr>
        </p:nvSpPr>
        <p:spPr>
          <a:xfrm>
            <a:off x="3563910" y="1478400"/>
            <a:ext cx="26676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⊸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⋅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56" name="Google Shape;156;p6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59" name="Google Shape;159;p7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60" name="Google Shape;160;p7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61" name="Google Shape;161;p7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62" name="Google Shape;162;p7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63" name="Google Shape;163;p7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64" name="Google Shape;164;p7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65" name="Google Shape;165;p7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66" name="Google Shape;166;p7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67" name="Google Shape;167;p7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70" name="Google Shape;170;p7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71" name="Google Shape;171;p7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72" name="Google Shape;172;p7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73" name="Google Shape;173;p7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74" name="Google Shape;174;p7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75" name="Google Shape;175;p7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76" name="Google Shape;176;p7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77" name="Google Shape;177;p7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78" name="Google Shape;178;p7"/>
          <p:cNvSpPr txBox="1"/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79" name="Google Shape;179;p7"/>
          <p:cNvSpPr txBox="1"/>
          <p:nvPr>
            <p:ph idx="1" type="body"/>
          </p:nvPr>
        </p:nvSpPr>
        <p:spPr>
          <a:xfrm>
            <a:off x="735875" y="1478400"/>
            <a:ext cx="17715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⋅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80" name="Google Shape;180;p7"/>
          <p:cNvSpPr txBox="1"/>
          <p:nvPr>
            <p:ph idx="2" type="body"/>
          </p:nvPr>
        </p:nvSpPr>
        <p:spPr>
          <a:xfrm>
            <a:off x="2597935" y="1478400"/>
            <a:ext cx="17715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⋅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81" name="Google Shape;181;p7"/>
          <p:cNvSpPr txBox="1"/>
          <p:nvPr>
            <p:ph idx="3" type="body"/>
          </p:nvPr>
        </p:nvSpPr>
        <p:spPr>
          <a:xfrm>
            <a:off x="4459994" y="1478400"/>
            <a:ext cx="17715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⋅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82" name="Google Shape;182;p7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85" name="Google Shape;185;p8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86" name="Google Shape;186;p8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87" name="Google Shape;187;p8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88" name="Google Shape;188;p8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89" name="Google Shape;189;p8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90" name="Google Shape;190;p8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91" name="Google Shape;191;p8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92" name="Google Shape;192;p8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93" name="Google Shape;193;p8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8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96" name="Google Shape;196;p8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97" name="Google Shape;197;p8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98" name="Google Shape;198;p8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99" name="Google Shape;199;p8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200" name="Google Shape;200;p8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201" name="Google Shape;201;p8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202" name="Google Shape;202;p8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203" name="Google Shape;203;p8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204" name="Google Shape;204;p8"/>
          <p:cNvSpPr txBox="1"/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05" name="Google Shape;205;p8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08" name="Google Shape;208;p9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09" name="Google Shape;209;p9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10" name="Google Shape;210;p9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11" name="Google Shape;211;p9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12" name="Google Shape;212;p9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13" name="Google Shape;213;p9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14" name="Google Shape;214;p9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15" name="Google Shape;215;p9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216" name="Google Shape;216;p9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9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9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219" name="Google Shape;219;p9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220" name="Google Shape;220;p9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221" name="Google Shape;221;p9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222" name="Google Shape;222;p9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223" name="Google Shape;223;p9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224" name="Google Shape;224;p9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225" name="Google Shape;225;p9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226" name="Google Shape;226;p9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227" name="Google Shape;227;p9"/>
          <p:cNvSpPr txBox="1"/>
          <p:nvPr>
            <p:ph idx="1" type="body"/>
          </p:nvPr>
        </p:nvSpPr>
        <p:spPr>
          <a:xfrm>
            <a:off x="733425" y="4406300"/>
            <a:ext cx="5915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</a:lstStyle>
          <a:p/>
        </p:txBody>
      </p:sp>
      <p:sp>
        <p:nvSpPr>
          <p:cNvPr id="228" name="Google Shape;228;p9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31" name="Google Shape;231;p10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32" name="Google Shape;232;p10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33" name="Google Shape;233;p10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34" name="Google Shape;234;p10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35" name="Google Shape;235;p10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36" name="Google Shape;236;p10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37" name="Google Shape;237;p10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38" name="Google Shape;238;p10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239" name="Google Shape;239;p10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0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70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0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242" name="Google Shape;242;p10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243" name="Google Shape;243;p10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244" name="Google Shape;244;p10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245" name="Google Shape;245;p10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246" name="Google Shape;246;p10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247" name="Google Shape;247;p10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248" name="Google Shape;248;p10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249" name="Google Shape;249;p10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250" name="Google Shape;250;p10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825798" y="-750"/>
            <a:ext cx="7486405" cy="5145000"/>
            <a:chOff x="825798" y="-750"/>
            <a:chExt cx="7486405" cy="5145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825798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657621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489443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8312202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7480380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6648557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816734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4984911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4153089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3321266" y="-750"/>
              <a:ext cx="0" cy="5145000"/>
            </a:xfrm>
            <a:prstGeom prst="straightConnector1">
              <a:avLst/>
            </a:prstGeom>
            <a:noFill/>
            <a:ln cap="flat" cmpd="sng" w="9525">
              <a:solidFill>
                <a:srgbClr val="005C65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735875" y="1513574"/>
            <a:ext cx="5917200" cy="30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erif"/>
              <a:buChar char="⊸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▫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⋅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b="1" sz="1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b="1" sz="1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b="1" sz="1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b="1" sz="1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b="1" sz="1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b="1" sz="1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b="1" sz="1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b="1" sz="1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b="1" sz="11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montserrat" TargetMode="External"/><Relationship Id="rId4" Type="http://schemas.openxmlformats.org/officeDocument/2006/relationships/hyperlink" Target="https://www.fontsquirrel.com/fonts/pt-serif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jpg"/><Relationship Id="rId4" Type="http://schemas.openxmlformats.org/officeDocument/2006/relationships/image" Target="../media/image8.jpg"/><Relationship Id="rId5" Type="http://schemas.openxmlformats.org/officeDocument/2006/relationships/image" Target="../media/image6.jpg"/><Relationship Id="rId6" Type="http://schemas.openxmlformats.org/officeDocument/2006/relationships/image" Target="../media/image1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"/>
          <p:cNvSpPr txBox="1"/>
          <p:nvPr>
            <p:ph type="ctrTitle"/>
          </p:nvPr>
        </p:nvSpPr>
        <p:spPr>
          <a:xfrm>
            <a:off x="1661700" y="1991825"/>
            <a:ext cx="5820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717776" y="780900"/>
            <a:ext cx="42639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717776" y="1513574"/>
            <a:ext cx="4263900" cy="30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descr="office.jpg" id="328" name="Google Shape;328;p21"/>
          <p:cNvPicPr preferRelativeResize="0"/>
          <p:nvPr/>
        </p:nvPicPr>
        <p:blipFill rotWithShape="1">
          <a:blip r:embed="rId3">
            <a:alphaModFix/>
          </a:blip>
          <a:srcRect b="0" l="10736" r="24817" t="0"/>
          <a:stretch/>
        </p:blipFill>
        <p:spPr>
          <a:xfrm>
            <a:off x="5829300" y="0"/>
            <a:ext cx="33146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1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idx="4294967295" type="title"/>
          </p:nvPr>
        </p:nvSpPr>
        <p:spPr>
          <a:xfrm>
            <a:off x="714375" y="1253750"/>
            <a:ext cx="7715100" cy="13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lt1"/>
                </a:solidFill>
              </a:rPr>
              <a:t>want big impact?</a:t>
            </a:r>
            <a:endParaRPr b="0"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USE BIG IMAGE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35" name="Google Shape;335;p22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41" name="Google Shape;341;p23"/>
          <p:cNvSpPr/>
          <p:nvPr/>
        </p:nvSpPr>
        <p:spPr>
          <a:xfrm>
            <a:off x="2415287" y="1775000"/>
            <a:ext cx="1861800" cy="1861800"/>
          </a:xfrm>
          <a:prstGeom prst="ellipse">
            <a:avLst/>
          </a:prstGeom>
          <a:solidFill>
            <a:srgbClr val="00FFFF">
              <a:alpha val="13460"/>
            </a:srgbClr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Gray</a:t>
            </a:r>
            <a:endParaRPr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42" name="Google Shape;342;p23"/>
          <p:cNvSpPr/>
          <p:nvPr/>
        </p:nvSpPr>
        <p:spPr>
          <a:xfrm>
            <a:off x="824900" y="1775000"/>
            <a:ext cx="1861800" cy="1861800"/>
          </a:xfrm>
          <a:prstGeom prst="ellipse">
            <a:avLst/>
          </a:prstGeom>
          <a:solidFill>
            <a:srgbClr val="00FFFF">
              <a:alpha val="13460"/>
            </a:srgbClr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White</a:t>
            </a:r>
            <a:endParaRPr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43" name="Google Shape;343;p23"/>
          <p:cNvSpPr/>
          <p:nvPr/>
        </p:nvSpPr>
        <p:spPr>
          <a:xfrm>
            <a:off x="4005675" y="1775000"/>
            <a:ext cx="1861800" cy="1861800"/>
          </a:xfrm>
          <a:prstGeom prst="ellipse">
            <a:avLst/>
          </a:prstGeom>
          <a:solidFill>
            <a:srgbClr val="00FFFF">
              <a:alpha val="13460"/>
            </a:srgbClr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Black</a:t>
            </a:r>
            <a:endParaRPr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44" name="Google Shape;344;p23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/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50" name="Google Shape;350;p24"/>
          <p:cNvGraphicFramePr/>
          <p:nvPr/>
        </p:nvGraphicFramePr>
        <p:xfrm>
          <a:off x="8334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{A644D327-C8C6-4163-A623-057FE4961991}</a:tableStyleId>
              </a:tblPr>
              <a:tblGrid>
                <a:gridCol w="1247775"/>
                <a:gridCol w="1247775"/>
                <a:gridCol w="1247775"/>
                <a:gridCol w="1247775"/>
              </a:tblGrid>
              <a:tr h="65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A</a:t>
                      </a:r>
                      <a:endParaRPr sz="11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B</a:t>
                      </a:r>
                      <a:endParaRPr sz="11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C</a:t>
                      </a:r>
                      <a:endParaRPr sz="11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</a:tr>
              <a:tr h="659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FEFE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Yellow</a:t>
                      </a:r>
                      <a:endParaRPr sz="1100">
                        <a:solidFill>
                          <a:srgbClr val="EFEFE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</a:tr>
              <a:tr h="659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FEFE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Blue</a:t>
                      </a:r>
                      <a:endParaRPr sz="1100">
                        <a:solidFill>
                          <a:srgbClr val="EFEFE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</a:tr>
              <a:tr h="659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FEFE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Orange</a:t>
                      </a:r>
                      <a:endParaRPr sz="1100">
                        <a:solidFill>
                          <a:srgbClr val="EFEFE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51" name="Google Shape;351;p24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linea_b-01.png" id="356" name="Google Shape;3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38" y="775550"/>
            <a:ext cx="8315325" cy="4201999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5"/>
          <p:cNvSpPr txBox="1"/>
          <p:nvPr>
            <p:ph idx="4294967295" type="title"/>
          </p:nvPr>
        </p:nvSpPr>
        <p:spPr>
          <a:xfrm>
            <a:off x="735875" y="171300"/>
            <a:ext cx="59172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358" name="Google Shape;358;p25"/>
          <p:cNvSpPr/>
          <p:nvPr/>
        </p:nvSpPr>
        <p:spPr>
          <a:xfrm>
            <a:off x="2209800" y="1322025"/>
            <a:ext cx="557700" cy="697500"/>
          </a:xfrm>
          <a:prstGeom prst="downArrow">
            <a:avLst>
              <a:gd fmla="val 100000" name="adj1"/>
              <a:gd fmla="val 42507" name="adj2"/>
            </a:avLst>
          </a:prstGeom>
          <a:solidFill>
            <a:schemeClr val="dk2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our office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59" name="Google Shape;359;p25"/>
          <p:cNvSpPr/>
          <p:nvPr/>
        </p:nvSpPr>
        <p:spPr>
          <a:xfrm rot="5400000">
            <a:off x="1433475" y="2148075"/>
            <a:ext cx="181200" cy="171300"/>
          </a:xfrm>
          <a:prstGeom prst="homePlat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5"/>
          <p:cNvSpPr/>
          <p:nvPr/>
        </p:nvSpPr>
        <p:spPr>
          <a:xfrm rot="5400000">
            <a:off x="3043200" y="3633975"/>
            <a:ext cx="181200" cy="171300"/>
          </a:xfrm>
          <a:prstGeom prst="homePlat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5"/>
          <p:cNvSpPr/>
          <p:nvPr/>
        </p:nvSpPr>
        <p:spPr>
          <a:xfrm rot="5400000">
            <a:off x="4710012" y="3948300"/>
            <a:ext cx="181200" cy="171300"/>
          </a:xfrm>
          <a:prstGeom prst="homePlat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5"/>
          <p:cNvSpPr/>
          <p:nvPr/>
        </p:nvSpPr>
        <p:spPr>
          <a:xfrm rot="5400000">
            <a:off x="4090950" y="1890900"/>
            <a:ext cx="181200" cy="171300"/>
          </a:xfrm>
          <a:prstGeom prst="homePlat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5"/>
          <p:cNvSpPr/>
          <p:nvPr/>
        </p:nvSpPr>
        <p:spPr>
          <a:xfrm rot="5400000">
            <a:off x="6876725" y="2395725"/>
            <a:ext cx="181200" cy="171300"/>
          </a:xfrm>
          <a:prstGeom prst="homePlat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5"/>
          <p:cNvSpPr/>
          <p:nvPr/>
        </p:nvSpPr>
        <p:spPr>
          <a:xfrm rot="5400000">
            <a:off x="7605675" y="4129500"/>
            <a:ext cx="181200" cy="171300"/>
          </a:xfrm>
          <a:prstGeom prst="homePlat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5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074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6"/>
          <p:cNvSpPr txBox="1"/>
          <p:nvPr>
            <p:ph idx="4294967295" type="ctrTitle"/>
          </p:nvPr>
        </p:nvSpPr>
        <p:spPr>
          <a:xfrm>
            <a:off x="685800" y="0"/>
            <a:ext cx="77724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89,526,124</a:t>
            </a:r>
            <a:endParaRPr sz="7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Whoa! That’s a big number, aren’t you proud?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371" name="Google Shape;371;p26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6AA84F"/>
                </a:solidFill>
              </a:rPr>
              <a:t>‹#›</a:t>
            </a:fld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7"/>
          <p:cNvSpPr txBox="1"/>
          <p:nvPr>
            <p:ph idx="4294967295" type="ctrTitle"/>
          </p:nvPr>
        </p:nvSpPr>
        <p:spPr>
          <a:xfrm>
            <a:off x="685800" y="6480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89,526,124$</a:t>
            </a:r>
            <a:endParaRPr sz="6000"/>
          </a:p>
        </p:txBody>
      </p:sp>
      <p:sp>
        <p:nvSpPr>
          <p:cNvPr id="377" name="Google Shape;377;p27"/>
          <p:cNvSpPr txBox="1"/>
          <p:nvPr>
            <p:ph idx="4294967295" type="subTitle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378" name="Google Shape;378;p27"/>
          <p:cNvSpPr txBox="1"/>
          <p:nvPr>
            <p:ph idx="4294967295" type="ctrTitle"/>
          </p:nvPr>
        </p:nvSpPr>
        <p:spPr>
          <a:xfrm>
            <a:off x="685800" y="35817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100%</a:t>
            </a:r>
            <a:endParaRPr sz="6000"/>
          </a:p>
        </p:txBody>
      </p:sp>
      <p:sp>
        <p:nvSpPr>
          <p:cNvPr id="379" name="Google Shape;379;p27"/>
          <p:cNvSpPr txBox="1"/>
          <p:nvPr>
            <p:ph idx="4294967295" type="subTitle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380" name="Google Shape;380;p27"/>
          <p:cNvSpPr txBox="1"/>
          <p:nvPr>
            <p:ph idx="4294967295" type="ctrTitle"/>
          </p:nvPr>
        </p:nvSpPr>
        <p:spPr>
          <a:xfrm>
            <a:off x="685800" y="2143425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185,244 users</a:t>
            </a:r>
            <a:endParaRPr sz="6000"/>
          </a:p>
        </p:txBody>
      </p:sp>
      <p:sp>
        <p:nvSpPr>
          <p:cNvPr id="381" name="Google Shape;381;p27"/>
          <p:cNvSpPr txBox="1"/>
          <p:nvPr>
            <p:ph idx="4294967295" type="subTitle"/>
          </p:nvPr>
        </p:nvSpPr>
        <p:spPr>
          <a:xfrm>
            <a:off x="685800" y="2678134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382" name="Google Shape;382;p27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8"/>
          <p:cNvSpPr txBox="1"/>
          <p:nvPr>
            <p:ph idx="4294967295"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88" name="Google Shape;388;p28"/>
          <p:cNvSpPr/>
          <p:nvPr/>
        </p:nvSpPr>
        <p:spPr>
          <a:xfrm>
            <a:off x="0" y="1909250"/>
            <a:ext cx="3160500" cy="1681800"/>
          </a:xfrm>
          <a:prstGeom prst="homePlate">
            <a:avLst>
              <a:gd fmla="val 30129" name="adj"/>
            </a:avLst>
          </a:prstGeom>
          <a:solidFill>
            <a:srgbClr val="00BFC9">
              <a:alpha val="5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first</a:t>
            </a:r>
            <a:endParaRPr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89" name="Google Shape;389;p28"/>
          <p:cNvSpPr/>
          <p:nvPr/>
        </p:nvSpPr>
        <p:spPr>
          <a:xfrm>
            <a:off x="2740738" y="1909250"/>
            <a:ext cx="3220800" cy="1681800"/>
          </a:xfrm>
          <a:prstGeom prst="chevron">
            <a:avLst>
              <a:gd fmla="val 29853" name="adj"/>
            </a:avLst>
          </a:prstGeom>
          <a:solidFill>
            <a:srgbClr val="00BFC9">
              <a:alpha val="5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second</a:t>
            </a:r>
            <a:endParaRPr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90" name="Google Shape;390;p28"/>
          <p:cNvSpPr/>
          <p:nvPr/>
        </p:nvSpPr>
        <p:spPr>
          <a:xfrm>
            <a:off x="5542252" y="1909250"/>
            <a:ext cx="3220800" cy="1681800"/>
          </a:xfrm>
          <a:prstGeom prst="chevron">
            <a:avLst>
              <a:gd fmla="val 29853" name="adj"/>
            </a:avLst>
          </a:prstGeom>
          <a:solidFill>
            <a:srgbClr val="00BFC9">
              <a:alpha val="5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last</a:t>
            </a:r>
            <a:endParaRPr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91" name="Google Shape;391;p28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"/>
          <p:cNvSpPr txBox="1"/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7" name="Google Shape;397;p29"/>
          <p:cNvSpPr txBox="1"/>
          <p:nvPr>
            <p:ph idx="1" type="body"/>
          </p:nvPr>
        </p:nvSpPr>
        <p:spPr>
          <a:xfrm>
            <a:off x="735875" y="1466850"/>
            <a:ext cx="18507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Yellow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8" name="Google Shape;398;p29"/>
          <p:cNvSpPr txBox="1"/>
          <p:nvPr>
            <p:ph idx="2" type="body"/>
          </p:nvPr>
        </p:nvSpPr>
        <p:spPr>
          <a:xfrm>
            <a:off x="2681160" y="1466850"/>
            <a:ext cx="18507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Blue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" name="Google Shape;399;p29"/>
          <p:cNvSpPr txBox="1"/>
          <p:nvPr>
            <p:ph idx="3" type="body"/>
          </p:nvPr>
        </p:nvSpPr>
        <p:spPr>
          <a:xfrm>
            <a:off x="4626446" y="1466850"/>
            <a:ext cx="18507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Red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00" name="Google Shape;400;p29"/>
          <p:cNvSpPr txBox="1"/>
          <p:nvPr>
            <p:ph idx="1" type="body"/>
          </p:nvPr>
        </p:nvSpPr>
        <p:spPr>
          <a:xfrm>
            <a:off x="735875" y="3124200"/>
            <a:ext cx="18507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Yellow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01" name="Google Shape;401;p29"/>
          <p:cNvSpPr txBox="1"/>
          <p:nvPr>
            <p:ph idx="2" type="body"/>
          </p:nvPr>
        </p:nvSpPr>
        <p:spPr>
          <a:xfrm>
            <a:off x="2681160" y="3124200"/>
            <a:ext cx="18507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Blue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02" name="Google Shape;402;p29"/>
          <p:cNvSpPr txBox="1"/>
          <p:nvPr>
            <p:ph idx="3" type="body"/>
          </p:nvPr>
        </p:nvSpPr>
        <p:spPr>
          <a:xfrm>
            <a:off x="4626446" y="3124200"/>
            <a:ext cx="18507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Red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03" name="Google Shape;403;p29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/>
          <p:nvPr>
            <p:ph idx="1" type="body"/>
          </p:nvPr>
        </p:nvSpPr>
        <p:spPr>
          <a:xfrm>
            <a:off x="733425" y="4253900"/>
            <a:ext cx="5915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409" name="Google Shape;409;p30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10" name="Google Shape;410;p30"/>
          <p:cNvCxnSpPr/>
          <p:nvPr/>
        </p:nvCxnSpPr>
        <p:spPr>
          <a:xfrm>
            <a:off x="800100" y="1074699"/>
            <a:ext cx="6037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30"/>
          <p:cNvCxnSpPr/>
          <p:nvPr/>
        </p:nvCxnSpPr>
        <p:spPr>
          <a:xfrm>
            <a:off x="800100" y="1784181"/>
            <a:ext cx="6037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30"/>
          <p:cNvCxnSpPr/>
          <p:nvPr/>
        </p:nvCxnSpPr>
        <p:spPr>
          <a:xfrm>
            <a:off x="800100" y="2493663"/>
            <a:ext cx="6037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30"/>
          <p:cNvCxnSpPr/>
          <p:nvPr/>
        </p:nvCxnSpPr>
        <p:spPr>
          <a:xfrm>
            <a:off x="800100" y="3203146"/>
            <a:ext cx="6037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30"/>
          <p:cNvCxnSpPr/>
          <p:nvPr/>
        </p:nvCxnSpPr>
        <p:spPr>
          <a:xfrm>
            <a:off x="800100" y="3934526"/>
            <a:ext cx="6037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p30"/>
          <p:cNvSpPr txBox="1"/>
          <p:nvPr/>
        </p:nvSpPr>
        <p:spPr>
          <a:xfrm>
            <a:off x="800100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4000</a:t>
            </a:r>
            <a:endParaRPr sz="1000">
              <a:solidFill>
                <a:schemeClr val="accent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3000</a:t>
            </a:r>
            <a:endParaRPr sz="1000">
              <a:solidFill>
                <a:schemeClr val="accent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2000</a:t>
            </a:r>
            <a:endParaRPr sz="1000">
              <a:solidFill>
                <a:schemeClr val="accent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1000</a:t>
            </a:r>
            <a:endParaRPr sz="1000">
              <a:solidFill>
                <a:schemeClr val="accent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0</a:t>
            </a:r>
            <a:endParaRPr sz="1000">
              <a:solidFill>
                <a:schemeClr val="accen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416" name="Google Shape;416;p30"/>
          <p:cNvSpPr/>
          <p:nvPr/>
        </p:nvSpPr>
        <p:spPr>
          <a:xfrm>
            <a:off x="1317396" y="2380936"/>
            <a:ext cx="195000" cy="1553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0"/>
          <p:cNvSpPr/>
          <p:nvPr/>
        </p:nvSpPr>
        <p:spPr>
          <a:xfrm>
            <a:off x="1579466" y="1986873"/>
            <a:ext cx="1950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0"/>
          <p:cNvSpPr/>
          <p:nvPr/>
        </p:nvSpPr>
        <p:spPr>
          <a:xfrm>
            <a:off x="1841536" y="2493663"/>
            <a:ext cx="1950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0"/>
          <p:cNvSpPr/>
          <p:nvPr/>
        </p:nvSpPr>
        <p:spPr>
          <a:xfrm>
            <a:off x="2779347" y="2694726"/>
            <a:ext cx="195000" cy="123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0"/>
          <p:cNvSpPr/>
          <p:nvPr/>
        </p:nvSpPr>
        <p:spPr>
          <a:xfrm>
            <a:off x="3041417" y="2096343"/>
            <a:ext cx="1950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0"/>
          <p:cNvSpPr/>
          <p:nvPr/>
        </p:nvSpPr>
        <p:spPr>
          <a:xfrm>
            <a:off x="3303487" y="1229023"/>
            <a:ext cx="1950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0"/>
          <p:cNvSpPr/>
          <p:nvPr/>
        </p:nvSpPr>
        <p:spPr>
          <a:xfrm>
            <a:off x="4241298" y="2140118"/>
            <a:ext cx="195000" cy="179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0"/>
          <p:cNvSpPr/>
          <p:nvPr/>
        </p:nvSpPr>
        <p:spPr>
          <a:xfrm>
            <a:off x="4503368" y="1074575"/>
            <a:ext cx="1950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0"/>
          <p:cNvSpPr/>
          <p:nvPr/>
        </p:nvSpPr>
        <p:spPr>
          <a:xfrm>
            <a:off x="4765438" y="2322561"/>
            <a:ext cx="1950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0"/>
          <p:cNvSpPr/>
          <p:nvPr/>
        </p:nvSpPr>
        <p:spPr>
          <a:xfrm>
            <a:off x="5703249" y="2753100"/>
            <a:ext cx="195000" cy="118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0"/>
          <p:cNvSpPr/>
          <p:nvPr/>
        </p:nvSpPr>
        <p:spPr>
          <a:xfrm>
            <a:off x="5965319" y="1293618"/>
            <a:ext cx="1950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0"/>
          <p:cNvSpPr/>
          <p:nvPr/>
        </p:nvSpPr>
        <p:spPr>
          <a:xfrm>
            <a:off x="6227389" y="1607408"/>
            <a:ext cx="1950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/>
          <p:nvPr>
            <p:ph type="title"/>
          </p:nvPr>
        </p:nvSpPr>
        <p:spPr>
          <a:xfrm>
            <a:off x="735875" y="476100"/>
            <a:ext cx="59172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Instructions for use</a:t>
            </a:r>
            <a:endParaRPr sz="3600"/>
          </a:p>
        </p:txBody>
      </p:sp>
      <p:sp>
        <p:nvSpPr>
          <p:cNvPr id="263" name="Google Shape;263;p13"/>
          <p:cNvSpPr txBox="1"/>
          <p:nvPr/>
        </p:nvSpPr>
        <p:spPr>
          <a:xfrm>
            <a:off x="735875" y="1351400"/>
            <a:ext cx="2644200" cy="28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rPr>
              <a:t>EDIT IN GOOGLE SLIDES</a:t>
            </a:r>
            <a:endParaRPr sz="1100">
              <a:solidFill>
                <a:srgbClr val="6AA84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Click on the button under the presentation preview that says "Use as Google Slides Theme".</a:t>
            </a:r>
            <a:endParaRPr sz="11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You will get a copy of this document on your Google Drive and will be able to edit, add or delete slides.</a:t>
            </a:r>
            <a:endParaRPr sz="11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You have to be signed in to your Google account.</a:t>
            </a:r>
            <a:endParaRPr sz="11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64" name="Google Shape;264;p13"/>
          <p:cNvSpPr txBox="1"/>
          <p:nvPr/>
        </p:nvSpPr>
        <p:spPr>
          <a:xfrm>
            <a:off x="3737723" y="1351400"/>
            <a:ext cx="2759400" cy="28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rPr>
              <a:t>EDIT IN POWERPOINT®</a:t>
            </a:r>
            <a:endParaRPr sz="1100">
              <a:solidFill>
                <a:srgbClr val="6AA84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Click on the button under the presentation preview that says "Download as PowerPoint template". You will get a .pptx file that you can edit in PowerPoint. </a:t>
            </a:r>
            <a:r>
              <a:rPr lang="en" sz="11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endParaRPr sz="11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Remember to download and install the fonts used in this presentation (you’ll find the links to the font files needed in the </a:t>
            </a:r>
            <a:r>
              <a:rPr lang="en" sz="1100" u="sng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design slide</a:t>
            </a:r>
            <a:r>
              <a:rPr lang="en" sz="11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)</a:t>
            </a:r>
            <a:endParaRPr sz="11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65" name="Google Shape;265;p13"/>
          <p:cNvSpPr txBox="1"/>
          <p:nvPr/>
        </p:nvSpPr>
        <p:spPr>
          <a:xfrm>
            <a:off x="735875" y="3753525"/>
            <a:ext cx="57615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More info on how to use this template at </a:t>
            </a:r>
            <a:r>
              <a:rPr b="1" lang="en" sz="1100" u="sng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sz="11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This template is free to use under </a:t>
            </a:r>
            <a:r>
              <a:rPr lang="en" sz="1100" u="sng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1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. </a:t>
            </a:r>
            <a:r>
              <a:rPr lang="en" sz="11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You can keep the Credits slide or mention SlidesCarnival and other resources used in a slide footer</a:t>
            </a:r>
            <a:r>
              <a:rPr lang="en" sz="11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.</a:t>
            </a:r>
            <a:endParaRPr sz="11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66" name="Google Shape;266;p13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1"/>
          <p:cNvSpPr txBox="1"/>
          <p:nvPr>
            <p:ph idx="4294967295" type="body"/>
          </p:nvPr>
        </p:nvSpPr>
        <p:spPr>
          <a:xfrm>
            <a:off x="742950" y="0"/>
            <a:ext cx="34194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Mobile</a:t>
            </a:r>
            <a:r>
              <a:rPr b="1" lang="en" sz="18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 project</a:t>
            </a:r>
            <a:endParaRPr b="1" sz="1800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433" name="Google Shape;433;p31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4" name="Google Shape;434;p31"/>
          <p:cNvGrpSpPr/>
          <p:nvPr/>
        </p:nvGrpSpPr>
        <p:grpSpPr>
          <a:xfrm>
            <a:off x="4845100" y="373572"/>
            <a:ext cx="2119546" cy="4396359"/>
            <a:chOff x="2547150" y="238125"/>
            <a:chExt cx="2525675" cy="5238750"/>
          </a:xfrm>
        </p:grpSpPr>
        <p:sp>
          <p:nvSpPr>
            <p:cNvPr id="435" name="Google Shape;435;p31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39" name="Google Shape;439;p31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48914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2"/>
          <p:cNvSpPr txBox="1"/>
          <p:nvPr>
            <p:ph idx="4294967295" type="body"/>
          </p:nvPr>
        </p:nvSpPr>
        <p:spPr>
          <a:xfrm>
            <a:off x="742950" y="0"/>
            <a:ext cx="34194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Tablet project</a:t>
            </a:r>
            <a:endParaRPr b="1" sz="1800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445" name="Google Shape;445;p32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6" name="Google Shape;446;p32"/>
          <p:cNvGrpSpPr/>
          <p:nvPr/>
        </p:nvGrpSpPr>
        <p:grpSpPr>
          <a:xfrm>
            <a:off x="4735352" y="465959"/>
            <a:ext cx="2736410" cy="4222433"/>
            <a:chOff x="2112475" y="238125"/>
            <a:chExt cx="3395050" cy="5238750"/>
          </a:xfrm>
        </p:grpSpPr>
        <p:sp>
          <p:nvSpPr>
            <p:cNvPr id="447" name="Google Shape;447;p32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51" name="Google Shape;4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93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3"/>
          <p:cNvSpPr txBox="1"/>
          <p:nvPr>
            <p:ph idx="4294967295" type="body"/>
          </p:nvPr>
        </p:nvSpPr>
        <p:spPr>
          <a:xfrm>
            <a:off x="742950" y="0"/>
            <a:ext cx="34194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Desktop project</a:t>
            </a:r>
            <a:endParaRPr b="1" sz="1800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457" name="Google Shape;457;p33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58" name="Google Shape;458;p33"/>
          <p:cNvGrpSpPr/>
          <p:nvPr/>
        </p:nvGrpSpPr>
        <p:grpSpPr>
          <a:xfrm>
            <a:off x="3938374" y="1241129"/>
            <a:ext cx="4542205" cy="2661224"/>
            <a:chOff x="1177450" y="241631"/>
            <a:chExt cx="6173152" cy="3616776"/>
          </a:xfrm>
        </p:grpSpPr>
        <p:sp>
          <p:nvSpPr>
            <p:cNvPr id="459" name="Google Shape;459;p33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63" name="Google Shape;463;p33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4445550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4"/>
          <p:cNvSpPr txBox="1"/>
          <p:nvPr>
            <p:ph idx="4294967295" type="ctrTitle"/>
          </p:nvPr>
        </p:nvSpPr>
        <p:spPr>
          <a:xfrm>
            <a:off x="638175" y="1202350"/>
            <a:ext cx="659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Thanks!</a:t>
            </a:r>
            <a:endParaRPr sz="9600"/>
          </a:p>
        </p:txBody>
      </p:sp>
      <p:sp>
        <p:nvSpPr>
          <p:cNvPr id="469" name="Google Shape;469;p34"/>
          <p:cNvSpPr txBox="1"/>
          <p:nvPr>
            <p:ph idx="4294967295" type="subTitle"/>
          </p:nvPr>
        </p:nvSpPr>
        <p:spPr>
          <a:xfrm>
            <a:off x="714375" y="2401913"/>
            <a:ext cx="6593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</p:txBody>
      </p:sp>
      <p:sp>
        <p:nvSpPr>
          <p:cNvPr id="470" name="Google Shape;470;p34"/>
          <p:cNvSpPr txBox="1"/>
          <p:nvPr>
            <p:ph idx="4294967295" type="body"/>
          </p:nvPr>
        </p:nvSpPr>
        <p:spPr>
          <a:xfrm>
            <a:off x="714375" y="3226400"/>
            <a:ext cx="6593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 @username &amp; user@mail.me</a:t>
            </a:r>
            <a:endParaRPr sz="1800"/>
          </a:p>
        </p:txBody>
      </p:sp>
      <p:sp>
        <p:nvSpPr>
          <p:cNvPr id="471" name="Google Shape;471;p34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5"/>
          <p:cNvSpPr txBox="1"/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77" name="Google Shape;477;p35"/>
          <p:cNvSpPr txBox="1"/>
          <p:nvPr>
            <p:ph idx="1" type="body"/>
          </p:nvPr>
        </p:nvSpPr>
        <p:spPr>
          <a:xfrm>
            <a:off x="717780" y="1513574"/>
            <a:ext cx="5169000" cy="30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Special thanks to all the people who made and released these awesome resources for free: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⊸"/>
            </a:pPr>
            <a:r>
              <a:rPr lang="en" sz="1800"/>
              <a:t>Presentation template by </a:t>
            </a:r>
            <a:r>
              <a:rPr lang="en" sz="1800" u="sng">
                <a:hlinkClick r:id="rId3"/>
              </a:rPr>
              <a:t>SlidesCarnival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⊸"/>
            </a:pPr>
            <a:r>
              <a:rPr lang="en" sz="1800"/>
              <a:t>Photographs by </a:t>
            </a:r>
            <a:r>
              <a:rPr lang="en" sz="1800" u="sng">
                <a:hlinkClick r:id="rId4"/>
              </a:rPr>
              <a:t>Unsplash</a:t>
            </a:r>
            <a:endParaRPr sz="1800"/>
          </a:p>
        </p:txBody>
      </p:sp>
      <p:sp>
        <p:nvSpPr>
          <p:cNvPr id="478" name="Google Shape;478;p35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/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84" name="Google Shape;484;p36"/>
          <p:cNvSpPr txBox="1"/>
          <p:nvPr>
            <p:ph idx="1" type="body"/>
          </p:nvPr>
        </p:nvSpPr>
        <p:spPr>
          <a:xfrm>
            <a:off x="717780" y="1513574"/>
            <a:ext cx="5169000" cy="30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This presentation uses the following typographies and colors: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⊸"/>
            </a:pPr>
            <a:r>
              <a:rPr lang="en" sz="1200"/>
              <a:t>Titles: </a:t>
            </a:r>
            <a:r>
              <a:rPr b="1" lang="en" sz="1200"/>
              <a:t>Montserrat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⊸"/>
            </a:pPr>
            <a:r>
              <a:rPr lang="en" sz="1200"/>
              <a:t>Body copy: </a:t>
            </a:r>
            <a:r>
              <a:rPr b="1" lang="en" sz="1200"/>
              <a:t>PT Serif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You can download the fonts on these pages: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6AA84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https://www.fontsquirrel.com/fonts/montserrat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6AA84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https://www.fontsquirrel.com/fonts/pt-serif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⊸"/>
            </a:pPr>
            <a:r>
              <a:rPr lang="en" sz="1200"/>
              <a:t>Petroleum </a:t>
            </a:r>
            <a:r>
              <a:rPr b="1" lang="en" sz="1200">
                <a:solidFill>
                  <a:schemeClr val="lt1"/>
                </a:solidFill>
                <a:highlight>
                  <a:srgbClr val="FFFFFF"/>
                </a:highlight>
              </a:rPr>
              <a:t>#004046</a:t>
            </a:r>
            <a:endParaRPr b="1" sz="12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⊸"/>
            </a:pPr>
            <a:r>
              <a:rPr lang="en" sz="1200"/>
              <a:t>Aqua </a:t>
            </a:r>
            <a:r>
              <a:rPr b="1" lang="en" sz="1200">
                <a:solidFill>
                  <a:schemeClr val="accent1"/>
                </a:solidFill>
              </a:rPr>
              <a:t>#00bfc9</a:t>
            </a:r>
            <a:endParaRPr b="1"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⊸"/>
            </a:pPr>
            <a:r>
              <a:rPr lang="en" sz="1200"/>
              <a:t>Teal </a:t>
            </a:r>
            <a:r>
              <a:rPr b="1" lang="en" sz="1200">
                <a:solidFill>
                  <a:schemeClr val="lt2"/>
                </a:solidFill>
              </a:rPr>
              <a:t>#007074</a:t>
            </a:r>
            <a:endParaRPr b="1" sz="1200">
              <a:solidFill>
                <a:schemeClr val="lt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⊸"/>
            </a:pPr>
            <a:r>
              <a:rPr lang="en" sz="1200"/>
              <a:t>Green </a:t>
            </a:r>
            <a:r>
              <a:rPr b="1" lang="en" sz="1200">
                <a:solidFill>
                  <a:schemeClr val="dk2"/>
                </a:solidFill>
              </a:rPr>
              <a:t>#6aa84f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485" name="Google Shape;485;p36"/>
          <p:cNvSpPr txBox="1"/>
          <p:nvPr/>
        </p:nvSpPr>
        <p:spPr>
          <a:xfrm>
            <a:off x="752475" y="4476450"/>
            <a:ext cx="58293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6AA84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AA84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AA84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486" name="Google Shape;486;p36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7"/>
          <p:cNvSpPr txBox="1"/>
          <p:nvPr>
            <p:ph type="ctrTitle"/>
          </p:nvPr>
        </p:nvSpPr>
        <p:spPr>
          <a:xfrm>
            <a:off x="685800" y="2726350"/>
            <a:ext cx="55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492" name="Google Shape;492;p37"/>
          <p:cNvSpPr txBox="1"/>
          <p:nvPr>
            <p:ph idx="1" type="subTitle"/>
          </p:nvPr>
        </p:nvSpPr>
        <p:spPr>
          <a:xfrm>
            <a:off x="685800" y="3983054"/>
            <a:ext cx="55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8"/>
          <p:cNvSpPr txBox="1"/>
          <p:nvPr>
            <p:ph idx="4294967295" type="title"/>
          </p:nvPr>
        </p:nvSpPr>
        <p:spPr>
          <a:xfrm>
            <a:off x="735875" y="476100"/>
            <a:ext cx="59172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98" name="Google Shape;498;p38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9" name="Google Shape;499;p38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DEC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00" name="Google Shape;500;p38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NOV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01" name="Google Shape;501;p38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OCT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02" name="Google Shape;502;p38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SEP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03" name="Google Shape;503;p38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AUG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04" name="Google Shape;504;p38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JUL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05" name="Google Shape;505;p38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JUN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06" name="Google Shape;506;p38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MAY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07" name="Google Shape;507;p38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APR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08" name="Google Shape;508;p38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MAR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09" name="Google Shape;509;p38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FEB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10" name="Google Shape;510;p38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JAN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11" name="Google Shape;511;p38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512" name="Google Shape;512;p38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13" name="Google Shape;513;p38"/>
          <p:cNvSpPr txBox="1"/>
          <p:nvPr/>
        </p:nvSpPr>
        <p:spPr>
          <a:xfrm>
            <a:off x="7279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14" name="Google Shape;514;p38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15" name="Google Shape;515;p38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Red is the colour of danger and courage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16" name="Google Shape;516;p38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17" name="Google Shape;517;p38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18" name="Google Shape;518;p38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19" name="Google Shape;519;p38"/>
          <p:cNvSpPr txBox="1"/>
          <p:nvPr/>
        </p:nvSpPr>
        <p:spPr>
          <a:xfrm>
            <a:off x="4696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20" name="Google Shape;520;p38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21" name="Google Shape;521;p38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22" name="Google Shape;522;p38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23" name="Google Shape;523;p38"/>
          <p:cNvSpPr txBox="1"/>
          <p:nvPr/>
        </p:nvSpPr>
        <p:spPr>
          <a:xfrm>
            <a:off x="734161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24" name="Google Shape;524;p38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25" name="Google Shape;525;p38"/>
          <p:cNvSpPr txBox="1"/>
          <p:nvPr/>
        </p:nvSpPr>
        <p:spPr>
          <a:xfrm>
            <a:off x="136954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26" name="Google Shape;526;p38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27" name="Google Shape;527;p38"/>
          <p:cNvSpPr txBox="1"/>
          <p:nvPr/>
        </p:nvSpPr>
        <p:spPr>
          <a:xfrm>
            <a:off x="269994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28" name="Google Shape;528;p38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29" name="Google Shape;529;p38"/>
          <p:cNvSpPr txBox="1"/>
          <p:nvPr/>
        </p:nvSpPr>
        <p:spPr>
          <a:xfrm>
            <a:off x="4030339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30" name="Google Shape;530;p38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31" name="Google Shape;531;p38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Red is the colour of danger and courage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32" name="Google Shape;532;p38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33" name="Google Shape;533;p38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34" name="Google Shape;534;p38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35" name="Google Shape;535;p38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9"/>
          <p:cNvSpPr txBox="1"/>
          <p:nvPr>
            <p:ph idx="4294967295" type="title"/>
          </p:nvPr>
        </p:nvSpPr>
        <p:spPr>
          <a:xfrm>
            <a:off x="735875" y="476100"/>
            <a:ext cx="59172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541" name="Google Shape;541;p39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2" name="Google Shape;542;p39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rgbClr val="B7B7B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39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4" name="Google Shape;544;p39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545" name="Google Shape;545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T Serif"/>
                  <a:ea typeface="PT Serif"/>
                  <a:cs typeface="PT Serif"/>
                  <a:sym typeface="PT Serif"/>
                </a:rPr>
                <a:t>1</a:t>
              </a:r>
              <a:endParaRPr sz="6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grpSp>
        <p:nvGrpSpPr>
          <p:cNvPr id="547" name="Google Shape;547;p39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548" name="Google Shape;548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T Serif"/>
                  <a:ea typeface="PT Serif"/>
                  <a:cs typeface="PT Serif"/>
                  <a:sym typeface="PT Serif"/>
                </a:rPr>
                <a:t>3</a:t>
              </a:r>
              <a:endParaRPr sz="6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grpSp>
        <p:nvGrpSpPr>
          <p:cNvPr id="550" name="Google Shape;550;p39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551" name="Google Shape;551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T Serif"/>
                  <a:ea typeface="PT Serif"/>
                  <a:cs typeface="PT Serif"/>
                  <a:sym typeface="PT Serif"/>
                </a:rPr>
                <a:t>5</a:t>
              </a:r>
              <a:endParaRPr sz="6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grpSp>
        <p:nvGrpSpPr>
          <p:cNvPr id="553" name="Google Shape;553;p39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554" name="Google Shape;554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6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grpSp>
        <p:nvGrpSpPr>
          <p:cNvPr id="556" name="Google Shape;556;p39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557" name="Google Shape;557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T Serif"/>
                  <a:ea typeface="PT Serif"/>
                  <a:cs typeface="PT Serif"/>
                  <a:sym typeface="PT Serif"/>
                </a:rPr>
                <a:t>4</a:t>
              </a:r>
              <a:endParaRPr sz="6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grpSp>
        <p:nvGrpSpPr>
          <p:cNvPr id="559" name="Google Shape;559;p39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560" name="Google Shape;560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T Serif"/>
                  <a:ea typeface="PT Serif"/>
                  <a:cs typeface="PT Serif"/>
                  <a:sym typeface="PT Serif"/>
                </a:rPr>
                <a:t>2</a:t>
              </a:r>
              <a:endParaRPr sz="6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sp>
        <p:nvSpPr>
          <p:cNvPr id="562" name="Google Shape;562;p39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63" name="Google Shape;563;p39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Red is the colour of danger and courage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64" name="Google Shape;564;p39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65" name="Google Shape;565;p39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66" name="Google Shape;566;p39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67" name="Google Shape;567;p39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0"/>
          <p:cNvSpPr txBox="1"/>
          <p:nvPr>
            <p:ph type="title"/>
          </p:nvPr>
        </p:nvSpPr>
        <p:spPr>
          <a:xfrm>
            <a:off x="735875" y="476100"/>
            <a:ext cx="59172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573" name="Google Shape;573;p40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74" name="Google Shape;574;p40"/>
          <p:cNvGraphicFramePr/>
          <p:nvPr/>
        </p:nvGraphicFramePr>
        <p:xfrm>
          <a:off x="827200" y="1412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{A644D327-C8C6-4163-A623-057FE4961991}</a:tableStyleId>
              </a:tblPr>
              <a:tblGrid>
                <a:gridCol w="1018925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Week 1</a:t>
                      </a:r>
                      <a:endParaRPr b="1"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Week 2</a:t>
                      </a:r>
                      <a:endParaRPr b="1"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2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3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4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5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6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7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8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9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10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11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12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13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14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 1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 2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◆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 3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 4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◆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 5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◆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 6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 7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 8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"/>
          <p:cNvSpPr txBox="1"/>
          <p:nvPr>
            <p:ph idx="4294967295" type="ctrTitle"/>
          </p:nvPr>
        </p:nvSpPr>
        <p:spPr>
          <a:xfrm>
            <a:off x="638175" y="1202350"/>
            <a:ext cx="659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Hello!</a:t>
            </a:r>
            <a:endParaRPr sz="9600"/>
          </a:p>
        </p:txBody>
      </p:sp>
      <p:sp>
        <p:nvSpPr>
          <p:cNvPr id="272" name="Google Shape;272;p14"/>
          <p:cNvSpPr txBox="1"/>
          <p:nvPr>
            <p:ph idx="4294967295" type="subTitle"/>
          </p:nvPr>
        </p:nvSpPr>
        <p:spPr>
          <a:xfrm>
            <a:off x="714375" y="2401913"/>
            <a:ext cx="6593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I am Jayden Smith</a:t>
            </a:r>
            <a:endParaRPr sz="3600"/>
          </a:p>
        </p:txBody>
      </p:sp>
      <p:sp>
        <p:nvSpPr>
          <p:cNvPr id="273" name="Google Shape;273;p14"/>
          <p:cNvSpPr txBox="1"/>
          <p:nvPr>
            <p:ph idx="4294967295" type="body"/>
          </p:nvPr>
        </p:nvSpPr>
        <p:spPr>
          <a:xfrm>
            <a:off x="714375" y="3226400"/>
            <a:ext cx="6593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 @username</a:t>
            </a:r>
            <a:endParaRPr sz="1800"/>
          </a:p>
        </p:txBody>
      </p:sp>
      <p:sp>
        <p:nvSpPr>
          <p:cNvPr id="274" name="Google Shape;274;p14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1"/>
          <p:cNvSpPr txBox="1"/>
          <p:nvPr>
            <p:ph idx="4294967295" type="title"/>
          </p:nvPr>
        </p:nvSpPr>
        <p:spPr>
          <a:xfrm>
            <a:off x="735875" y="476100"/>
            <a:ext cx="59172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580" name="Google Shape;580;p41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1" name="Google Shape;581;p41"/>
          <p:cNvSpPr/>
          <p:nvPr/>
        </p:nvSpPr>
        <p:spPr>
          <a:xfrm>
            <a:off x="827850" y="1363400"/>
            <a:ext cx="3676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STRENGTHS</a:t>
            </a:r>
            <a:endParaRPr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82" name="Google Shape;582;p41"/>
          <p:cNvSpPr/>
          <p:nvPr/>
        </p:nvSpPr>
        <p:spPr>
          <a:xfrm>
            <a:off x="4656111" y="1363400"/>
            <a:ext cx="3676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WEAKNESSES</a:t>
            </a:r>
            <a:endParaRPr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83" name="Google Shape;583;p41"/>
          <p:cNvSpPr/>
          <p:nvPr/>
        </p:nvSpPr>
        <p:spPr>
          <a:xfrm>
            <a:off x="827850" y="3121900"/>
            <a:ext cx="3676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Black is the color of ebony and of outer space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OPPORTUNITIES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84" name="Google Shape;584;p41"/>
          <p:cNvSpPr/>
          <p:nvPr/>
        </p:nvSpPr>
        <p:spPr>
          <a:xfrm>
            <a:off x="4656111" y="3121900"/>
            <a:ext cx="3676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White is the color of milk and fresh snow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THREATS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85" name="Google Shape;585;p41"/>
          <p:cNvSpPr/>
          <p:nvPr/>
        </p:nvSpPr>
        <p:spPr>
          <a:xfrm>
            <a:off x="3285625" y="17383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1"/>
          <p:cNvSpPr/>
          <p:nvPr/>
        </p:nvSpPr>
        <p:spPr>
          <a:xfrm rot="5400000">
            <a:off x="3459879" y="17383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1"/>
          <p:cNvSpPr/>
          <p:nvPr/>
        </p:nvSpPr>
        <p:spPr>
          <a:xfrm rot="10800000">
            <a:off x="3459879" y="1914006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1"/>
          <p:cNvSpPr/>
          <p:nvPr/>
        </p:nvSpPr>
        <p:spPr>
          <a:xfrm rot="-5400000">
            <a:off x="3285625" y="1914006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41"/>
          <p:cNvSpPr/>
          <p:nvPr/>
        </p:nvSpPr>
        <p:spPr>
          <a:xfrm>
            <a:off x="3842100" y="2242577"/>
            <a:ext cx="359450" cy="44714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Montserrat"/>
              </a:rPr>
              <a:t>S</a:t>
            </a:r>
          </a:p>
        </p:txBody>
      </p:sp>
      <p:sp>
        <p:nvSpPr>
          <p:cNvPr id="590" name="Google Shape;590;p41"/>
          <p:cNvSpPr/>
          <p:nvPr/>
        </p:nvSpPr>
        <p:spPr>
          <a:xfrm>
            <a:off x="4857720" y="2250297"/>
            <a:ext cx="691108" cy="43232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Montserrat"/>
              </a:rPr>
              <a:t>W</a:t>
            </a:r>
          </a:p>
        </p:txBody>
      </p:sp>
      <p:sp>
        <p:nvSpPr>
          <p:cNvPr id="591" name="Google Shape;591;p41"/>
          <p:cNvSpPr/>
          <p:nvPr/>
        </p:nvSpPr>
        <p:spPr>
          <a:xfrm>
            <a:off x="3807513" y="3348952"/>
            <a:ext cx="473091" cy="44714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Montserrat"/>
              </a:rPr>
              <a:t>O</a:t>
            </a:r>
          </a:p>
        </p:txBody>
      </p:sp>
      <p:sp>
        <p:nvSpPr>
          <p:cNvPr id="592" name="Google Shape;592;p41"/>
          <p:cNvSpPr/>
          <p:nvPr/>
        </p:nvSpPr>
        <p:spPr>
          <a:xfrm>
            <a:off x="4971979" y="3356672"/>
            <a:ext cx="376744" cy="43232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Montserrat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2"/>
          <p:cNvSpPr txBox="1"/>
          <p:nvPr>
            <p:ph idx="4294967295"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598" name="Google Shape;598;p42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9" name="Google Shape;599;p42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Key Activities</a:t>
            </a:r>
            <a:endParaRPr b="1" sz="9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b="1" sz="8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00" name="Google Shape;600;p42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Key Resources</a:t>
            </a:r>
            <a:endParaRPr b="1" sz="9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b="1" sz="9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01" name="Google Shape;601;p42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Value Propositions</a:t>
            </a:r>
            <a:endParaRPr b="1" sz="9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b="1" sz="9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02" name="Google Shape;602;p42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Customer Relationships</a:t>
            </a:r>
            <a:endParaRPr b="1" sz="9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b="1" sz="9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03" name="Google Shape;603;p42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Channels</a:t>
            </a:r>
            <a:endParaRPr b="1" sz="9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b="1" sz="9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04" name="Google Shape;604;p42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Customer Segments</a:t>
            </a:r>
            <a:endParaRPr b="1" sz="9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b="1" sz="9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05" name="Google Shape;605;p42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Key Partners</a:t>
            </a:r>
            <a:endParaRPr b="1" sz="9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b="1" sz="8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06" name="Google Shape;606;p42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Cost Structure</a:t>
            </a:r>
            <a:endParaRPr b="1" sz="9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b="1" sz="9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07" name="Google Shape;607;p42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Revenue Streams</a:t>
            </a:r>
            <a:endParaRPr b="1" sz="9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b="1" sz="9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08" name="Google Shape;608;p42"/>
          <p:cNvSpPr/>
          <p:nvPr/>
        </p:nvSpPr>
        <p:spPr>
          <a:xfrm>
            <a:off x="4279907" y="3732570"/>
            <a:ext cx="215901" cy="214638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9" name="Google Shape;609;p42"/>
          <p:cNvSpPr/>
          <p:nvPr/>
        </p:nvSpPr>
        <p:spPr>
          <a:xfrm>
            <a:off x="6866281" y="543303"/>
            <a:ext cx="215257" cy="193236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0" name="Google Shape;610;p42"/>
          <p:cNvSpPr/>
          <p:nvPr/>
        </p:nvSpPr>
        <p:spPr>
          <a:xfrm>
            <a:off x="1702716" y="543215"/>
            <a:ext cx="207088" cy="207075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1" name="Google Shape;611;p42"/>
          <p:cNvSpPr/>
          <p:nvPr/>
        </p:nvSpPr>
        <p:spPr>
          <a:xfrm>
            <a:off x="8608585" y="543301"/>
            <a:ext cx="197012" cy="207706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12" name="Google Shape;612;p42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613" name="Google Shape;613;p42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4" name="Google Shape;614;p42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15" name="Google Shape;615;p42"/>
          <p:cNvSpPr/>
          <p:nvPr/>
        </p:nvSpPr>
        <p:spPr>
          <a:xfrm>
            <a:off x="3424268" y="543232"/>
            <a:ext cx="209587" cy="20960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16" name="Google Shape;616;p42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617" name="Google Shape;617;p42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8" name="Google Shape;618;p42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9" name="Google Shape;619;p42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20" name="Google Shape;620;p42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621" name="Google Shape;621;p42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2" name="Google Shape;622;p42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3" name="Google Shape;623;p42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4" name="Google Shape;624;p42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5" name="Google Shape;625;p42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26" name="Google Shape;626;p42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627" name="Google Shape;627;p4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8" name="Google Shape;628;p4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9" name="Google Shape;629;p4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0" name="Google Shape;630;p4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1" name="Google Shape;631;p4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2" name="Google Shape;632;p4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3"/>
          <p:cNvSpPr txBox="1"/>
          <p:nvPr>
            <p:ph type="title"/>
          </p:nvPr>
        </p:nvSpPr>
        <p:spPr>
          <a:xfrm>
            <a:off x="735875" y="476100"/>
            <a:ext cx="59172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638" name="Google Shape;638;p43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39" name="Google Shape;639;p43"/>
          <p:cNvGrpSpPr/>
          <p:nvPr/>
        </p:nvGrpSpPr>
        <p:grpSpPr>
          <a:xfrm>
            <a:off x="813879" y="1413043"/>
            <a:ext cx="3608219" cy="3243858"/>
            <a:chOff x="855292" y="1413043"/>
            <a:chExt cx="3608219" cy="3243858"/>
          </a:xfrm>
        </p:grpSpPr>
        <p:sp>
          <p:nvSpPr>
            <p:cNvPr id="640" name="Google Shape;640;p43"/>
            <p:cNvSpPr/>
            <p:nvPr/>
          </p:nvSpPr>
          <p:spPr>
            <a:xfrm>
              <a:off x="1748547" y="3626620"/>
              <a:ext cx="1827373" cy="554243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PURCHASE</a:t>
              </a:r>
              <a:endPara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1974416" y="4115125"/>
              <a:ext cx="1377910" cy="541775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LOYALTY</a:t>
              </a:r>
              <a:endPara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863236" y="1706600"/>
              <a:ext cx="3600274" cy="576911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AWARENESS</a:t>
              </a:r>
              <a:endPara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1305892" y="2665477"/>
              <a:ext cx="2714957" cy="564446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EVALUATION</a:t>
              </a:r>
              <a:endPara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1086835" y="2186038"/>
              <a:ext cx="3154201" cy="57124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DISCOVERY</a:t>
              </a:r>
              <a:endPara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1526085" y="3144914"/>
              <a:ext cx="2272296" cy="562177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INTENT</a:t>
              </a:r>
              <a:endPara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855292" y="1413043"/>
              <a:ext cx="3602907" cy="396816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647" name="Google Shape;647;p43"/>
          <p:cNvCxnSpPr/>
          <p:nvPr/>
        </p:nvCxnSpPr>
        <p:spPr>
          <a:xfrm>
            <a:off x="4349205" y="1950075"/>
            <a:ext cx="90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48" name="Google Shape;648;p43"/>
          <p:cNvSpPr txBox="1"/>
          <p:nvPr/>
        </p:nvSpPr>
        <p:spPr>
          <a:xfrm>
            <a:off x="5302373" y="1778025"/>
            <a:ext cx="13824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10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649" name="Google Shape;649;p43"/>
          <p:cNvCxnSpPr/>
          <p:nvPr/>
        </p:nvCxnSpPr>
        <p:spPr>
          <a:xfrm>
            <a:off x="4216539" y="2431700"/>
            <a:ext cx="10335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50" name="Google Shape;650;p43"/>
          <p:cNvSpPr txBox="1"/>
          <p:nvPr/>
        </p:nvSpPr>
        <p:spPr>
          <a:xfrm>
            <a:off x="5302373" y="2259640"/>
            <a:ext cx="13824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10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651" name="Google Shape;651;p43"/>
          <p:cNvCxnSpPr/>
          <p:nvPr/>
        </p:nvCxnSpPr>
        <p:spPr>
          <a:xfrm>
            <a:off x="4028011" y="2913325"/>
            <a:ext cx="12219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52" name="Google Shape;652;p43"/>
          <p:cNvSpPr txBox="1"/>
          <p:nvPr/>
        </p:nvSpPr>
        <p:spPr>
          <a:xfrm>
            <a:off x="5302373" y="2741255"/>
            <a:ext cx="13824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10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653" name="Google Shape;653;p43"/>
          <p:cNvCxnSpPr/>
          <p:nvPr/>
        </p:nvCxnSpPr>
        <p:spPr>
          <a:xfrm>
            <a:off x="3867414" y="3394925"/>
            <a:ext cx="13824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54" name="Google Shape;654;p43"/>
          <p:cNvSpPr txBox="1"/>
          <p:nvPr/>
        </p:nvSpPr>
        <p:spPr>
          <a:xfrm>
            <a:off x="5302373" y="3222870"/>
            <a:ext cx="13824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10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655" name="Google Shape;655;p43"/>
          <p:cNvCxnSpPr/>
          <p:nvPr/>
        </p:nvCxnSpPr>
        <p:spPr>
          <a:xfrm>
            <a:off x="3692841" y="3876550"/>
            <a:ext cx="1557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56" name="Google Shape;656;p43"/>
          <p:cNvSpPr txBox="1"/>
          <p:nvPr/>
        </p:nvSpPr>
        <p:spPr>
          <a:xfrm>
            <a:off x="5302373" y="3704485"/>
            <a:ext cx="13824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10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657" name="Google Shape;657;p43"/>
          <p:cNvCxnSpPr/>
          <p:nvPr/>
        </p:nvCxnSpPr>
        <p:spPr>
          <a:xfrm>
            <a:off x="3511302" y="4358150"/>
            <a:ext cx="1731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58" name="Google Shape;658;p43"/>
          <p:cNvSpPr txBox="1"/>
          <p:nvPr/>
        </p:nvSpPr>
        <p:spPr>
          <a:xfrm>
            <a:off x="5302373" y="4186100"/>
            <a:ext cx="13824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10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4"/>
          <p:cNvSpPr txBox="1"/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664" name="Google Shape;664;p44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5" name="Google Shape;665;p44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822150" y="1988575"/>
            <a:ext cx="1235700" cy="123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66" name="Google Shape;666;p44"/>
          <p:cNvSpPr txBox="1"/>
          <p:nvPr/>
        </p:nvSpPr>
        <p:spPr>
          <a:xfrm>
            <a:off x="826320" y="3332078"/>
            <a:ext cx="12357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Imani Jackson</a:t>
            </a:r>
            <a:br>
              <a:rPr lang="en">
                <a:latin typeface="PT Serif"/>
                <a:ea typeface="PT Serif"/>
                <a:cs typeface="PT Serif"/>
                <a:sym typeface="PT Serif"/>
              </a:rPr>
            </a:b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JOB TITLE</a:t>
            </a:r>
            <a:endParaRPr sz="8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Blue is the colour of the clear sky and the deep sea</a:t>
            </a:r>
            <a:endParaRPr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667" name="Google Shape;66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64963" y="1988575"/>
            <a:ext cx="1235700" cy="123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68" name="Google Shape;668;p44"/>
          <p:cNvSpPr txBox="1"/>
          <p:nvPr/>
        </p:nvSpPr>
        <p:spPr>
          <a:xfrm>
            <a:off x="2469133" y="3332078"/>
            <a:ext cx="12357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Marcos Galán</a:t>
            </a:r>
            <a:br>
              <a:rPr lang="en">
                <a:latin typeface="PT Serif"/>
                <a:ea typeface="PT Serif"/>
                <a:cs typeface="PT Serif"/>
                <a:sym typeface="PT Serif"/>
              </a:rPr>
            </a:b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JOB TITLE</a:t>
            </a:r>
            <a:endParaRPr sz="8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Blue is the colour of the clear sky and the deep sea</a:t>
            </a:r>
            <a:endParaRPr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669" name="Google Shape;669;p44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4107776" y="1988575"/>
            <a:ext cx="1235700" cy="123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70" name="Google Shape;670;p44"/>
          <p:cNvSpPr txBox="1"/>
          <p:nvPr/>
        </p:nvSpPr>
        <p:spPr>
          <a:xfrm>
            <a:off x="4111946" y="3332078"/>
            <a:ext cx="12357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Ixchel Valdía</a:t>
            </a:r>
            <a:br>
              <a:rPr lang="en">
                <a:latin typeface="PT Serif"/>
                <a:ea typeface="PT Serif"/>
                <a:cs typeface="PT Serif"/>
                <a:sym typeface="PT Serif"/>
              </a:rPr>
            </a:b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JOB TITLE</a:t>
            </a:r>
            <a:endParaRPr sz="8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Blue is the colour of the clear sky and the deep sea</a:t>
            </a:r>
            <a:endParaRPr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671" name="Google Shape;671;p44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5750589" y="1988575"/>
            <a:ext cx="1235700" cy="123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72" name="Google Shape;672;p44"/>
          <p:cNvSpPr txBox="1"/>
          <p:nvPr/>
        </p:nvSpPr>
        <p:spPr>
          <a:xfrm>
            <a:off x="5754759" y="3332078"/>
            <a:ext cx="12357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Nils Årud</a:t>
            </a:r>
            <a:br>
              <a:rPr lang="en">
                <a:latin typeface="PT Serif"/>
                <a:ea typeface="PT Serif"/>
                <a:cs typeface="PT Serif"/>
                <a:sym typeface="PT Serif"/>
              </a:rPr>
            </a:b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JOB TITLE</a:t>
            </a:r>
            <a:endParaRPr sz="8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Blue is the colour of the clear sky and the deep sea</a:t>
            </a:r>
            <a:endParaRPr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5"/>
          <p:cNvSpPr txBox="1"/>
          <p:nvPr>
            <p:ph idx="4294967295"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678" name="Google Shape;678;p45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9" name="Google Shape;679;p45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680" name="Google Shape;680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2" name="Google Shape;682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3" name="Google Shape;683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4" name="Google Shape;684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5" name="Google Shape;685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6" name="Google Shape;686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7" name="Google Shape;687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8" name="Google Shape;688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9" name="Google Shape;689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0" name="Google Shape;690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4" name="Google Shape;694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5" name="Google Shape;695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6" name="Google Shape;696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7" name="Google Shape;697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8" name="Google Shape;698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9" name="Google Shape;699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0" name="Google Shape;700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1" name="Google Shape;701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2" name="Google Shape;702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3" name="Google Shape;703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4" name="Google Shape;704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6" name="Google Shape;706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7" name="Google Shape;707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8" name="Google Shape;708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9" name="Google Shape;709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0" name="Google Shape;710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1" name="Google Shape;711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2" name="Google Shape;712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3" name="Google Shape;713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4" name="Google Shape;714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5" name="Google Shape;715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6" name="Google Shape;716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7" name="Google Shape;717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8" name="Google Shape;718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9" name="Google Shape;719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0" name="Google Shape;720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1" name="Google Shape;721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2" name="Google Shape;722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3" name="Google Shape;723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4" name="Google Shape;724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5" name="Google Shape;725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26" name="Google Shape;726;p45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27" name="Google Shape;727;p45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728" name="Google Shape;728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9" name="Google Shape;729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0" name="Google Shape;730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1" name="Google Shape;731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2" name="Google Shape;732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3" name="Google Shape;733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4" name="Google Shape;734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5" name="Google Shape;735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6" name="Google Shape;736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7" name="Google Shape;737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9" name="Google Shape;739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0" name="Google Shape;740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1" name="Google Shape;741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2" name="Google Shape;742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3" name="Google Shape;743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9" name="Google Shape;749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750" name="Google Shape;750;p45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751" name="Google Shape;751;p45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752" name="Google Shape;752;p45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LOW VALUE 1</a:t>
            </a:r>
            <a:endParaRPr sz="8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53" name="Google Shape;753;p45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HIGH VALUE 1</a:t>
            </a:r>
            <a:endParaRPr sz="8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54" name="Google Shape;754;p45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LOW VALUE 2</a:t>
            </a:r>
            <a:endParaRPr sz="8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55" name="Google Shape;755;p45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HIGH VALUE 2</a:t>
            </a:r>
            <a:endParaRPr sz="8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56" name="Google Shape;756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Our company</a:t>
            </a:r>
            <a:endParaRPr sz="8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57" name="Google Shape;757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Competitor</a:t>
            </a:r>
            <a:endParaRPr sz="8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58" name="Google Shape;758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Competitor</a:t>
            </a:r>
            <a:endParaRPr sz="8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59" name="Google Shape;759;p45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Competitor</a:t>
            </a:r>
            <a:endParaRPr sz="8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60" name="Google Shape;760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Competitor</a:t>
            </a:r>
            <a:endParaRPr sz="8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61" name="Google Shape;761;p45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Competitor</a:t>
            </a:r>
            <a:endParaRPr sz="8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62" name="Google Shape;762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Competitor</a:t>
            </a:r>
            <a:endParaRPr sz="8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46"/>
          <p:cNvSpPr txBox="1"/>
          <p:nvPr>
            <p:ph type="title"/>
          </p:nvPr>
        </p:nvSpPr>
        <p:spPr>
          <a:xfrm>
            <a:off x="735875" y="476100"/>
            <a:ext cx="59172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768" name="Google Shape;768;p46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69" name="Google Shape;769;p46"/>
          <p:cNvGraphicFramePr/>
          <p:nvPr/>
        </p:nvGraphicFramePr>
        <p:xfrm>
          <a:off x="826350" y="139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{69F84729-DA0B-49D1-B9D5-606E54AD438B}</a:tableStyleId>
              </a:tblPr>
              <a:tblGrid>
                <a:gridCol w="686800"/>
                <a:gridCol w="787175"/>
                <a:gridCol w="787175"/>
                <a:gridCol w="787175"/>
                <a:gridCol w="787175"/>
                <a:gridCol w="787175"/>
                <a:gridCol w="787175"/>
                <a:gridCol w="7871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dk2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09:00 - 09:45</a:t>
                      </a:r>
                      <a:endParaRPr sz="600">
                        <a:solidFill>
                          <a:schemeClr val="dk2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10:00 - 10:45</a:t>
                      </a:r>
                      <a:endParaRPr sz="600">
                        <a:solidFill>
                          <a:schemeClr val="dk2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11:00 - 11:45</a:t>
                      </a:r>
                      <a:endParaRPr sz="600">
                        <a:solidFill>
                          <a:schemeClr val="dk2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12:00 - 13:15</a:t>
                      </a:r>
                      <a:endParaRPr sz="600">
                        <a:solidFill>
                          <a:schemeClr val="dk2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13:30 - 14:15</a:t>
                      </a:r>
                      <a:endParaRPr sz="600">
                        <a:solidFill>
                          <a:schemeClr val="dk2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14:30 - 15:15</a:t>
                      </a:r>
                      <a:endParaRPr sz="600">
                        <a:solidFill>
                          <a:schemeClr val="dk2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15:30 - 16:15</a:t>
                      </a:r>
                      <a:endParaRPr sz="600">
                        <a:solidFill>
                          <a:schemeClr val="dk2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oogle Shape;774;p47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775" name="Google Shape;775;p47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7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7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7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7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7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1" name="Google Shape;781;p47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782" name="Google Shape;782;p47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7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4" name="Google Shape;784;p47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785" name="Google Shape;785;p47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7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7" name="Google Shape;787;p47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47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9" name="Google Shape;789;p47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790" name="Google Shape;790;p47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7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7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3" name="Google Shape;793;p47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794" name="Google Shape;794;p47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7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7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7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8" name="Google Shape;798;p47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9" name="Google Shape;799;p47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800" name="Google Shape;800;p47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7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7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7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7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7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7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7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7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7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7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7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7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7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7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7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7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7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7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7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Google Shape;820;p47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821" name="Google Shape;821;p47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7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3" name="Google Shape;823;p47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824" name="Google Shape;824;p47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7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7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7" name="Google Shape;827;p47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828" name="Google Shape;828;p47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7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7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1" name="Google Shape;831;p47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832" name="Google Shape;832;p47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7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7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7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6" name="Google Shape;836;p47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47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47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47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0" name="Google Shape;840;p47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841" name="Google Shape;841;p47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7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47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844" name="Google Shape;844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6" name="Google Shape;846;p47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847" name="Google Shape;847;p47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7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9" name="Google Shape;849;p47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850" name="Google Shape;850;p47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7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2" name="Google Shape;852;p47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853" name="Google Shape;853;p47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7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7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7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7" name="Google Shape;857;p47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858" name="Google Shape;858;p47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0" name="Google Shape;860;p47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861" name="Google Shape;861;p47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7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4" name="Google Shape;864;p47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5" name="Google Shape;865;p47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866" name="Google Shape;866;p47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7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8" name="Google Shape;868;p47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869" name="Google Shape;869;p47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7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7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7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7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4" name="Google Shape;874;p47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875" name="Google Shape;875;p47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7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7" name="Google Shape;877;p47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878" name="Google Shape;878;p47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7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7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7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3" name="Google Shape;883;p47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884" name="Google Shape;884;p47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7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7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7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47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890" name="Google Shape;890;p47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7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4" name="Google Shape;894;p47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47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47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7" name="Google Shape;897;p47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898" name="Google Shape;898;p47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47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901" name="Google Shape;901;p47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3" name="Google Shape;903;p47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904" name="Google Shape;904;p47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6" name="Google Shape;906;p47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7" name="Google Shape;907;p47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908" name="Google Shape;908;p4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0" name="Google Shape;910;p47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911" name="Google Shape;911;p47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7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7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7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6" name="Google Shape;916;p47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917" name="Google Shape;917;p47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7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9" name="Google Shape;919;p47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47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1" name="Google Shape;921;p47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922" name="Google Shape;922;p47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4" name="Google Shape;924;p47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925" name="Google Shape;925;p47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7" name="Google Shape;927;p47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8" name="Google Shape;928;p47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929" name="Google Shape;929;p4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47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932" name="Google Shape;932;p47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5" name="Google Shape;935;p47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47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7" name="Google Shape;937;p47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938" name="Google Shape;938;p47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7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47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941" name="Google Shape;941;p47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5" name="Google Shape;945;p47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946" name="Google Shape;946;p47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7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9" name="Google Shape;949;p47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950" name="Google Shape;950;p47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2" name="Google Shape;952;p47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953" name="Google Shape;953;p47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6" name="Google Shape;956;p47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957" name="Google Shape;957;p47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7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47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963" name="Google Shape;963;p47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5" name="Google Shape;965;p47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966" name="Google Shape;966;p47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7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1" name="Google Shape;971;p47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2" name="Google Shape;972;p47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973" name="Google Shape;973;p4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5" name="Google Shape;975;p47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976" name="Google Shape;976;p4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0" name="Google Shape;980;p47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1" name="Google Shape;981;p47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982" name="Google Shape;982;p47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7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5" name="Google Shape;985;p47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986" name="Google Shape;986;p47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9" name="Google Shape;989;p47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47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47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2" name="Google Shape;992;p47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993" name="Google Shape;993;p47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6" name="Google Shape;996;p47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7" name="Google Shape;997;p47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998" name="Google Shape;998;p47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7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1" name="Google Shape;1001;p47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2" name="Google Shape;1002;p47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003" name="Google Shape;1003;p47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7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7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47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009" name="Google Shape;1009;p47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7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7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2" name="Google Shape;1012;p47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013" name="Google Shape;1013;p47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7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6" name="Google Shape;1016;p47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017" name="Google Shape;1017;p47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2" name="Google Shape;1022;p47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023" name="Google Shape;1023;p47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7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8" name="Google Shape;1028;p47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029" name="Google Shape;1029;p47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1" name="Google Shape;1031;p47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032" name="Google Shape;1032;p4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8" name="Google Shape;1038;p47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9" name="Google Shape;1039;p47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040" name="Google Shape;1040;p47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7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5" name="Google Shape;1045;p47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046" name="Google Shape;1046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047" name="Google Shape;1047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048" name="Google Shape;1048;p47"/>
          <p:cNvSpPr/>
          <p:nvPr/>
        </p:nvSpPr>
        <p:spPr>
          <a:xfrm>
            <a:off x="6553538" y="21136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9" name="Google Shape;1049;p47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050" name="Google Shape;1050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2" name="Google Shape;1052;p47"/>
          <p:cNvSpPr/>
          <p:nvPr/>
        </p:nvSpPr>
        <p:spPr>
          <a:xfrm>
            <a:off x="7438526" y="20930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3" name="Google Shape;1053;p47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054" name="Google Shape;1054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0000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0000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6" name="Google Shape;1056;p47"/>
          <p:cNvSpPr/>
          <p:nvPr/>
        </p:nvSpPr>
        <p:spPr>
          <a:xfrm>
            <a:off x="6842198" y="31931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47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. 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This means that you can: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T Serif"/>
              <a:buChar char="●"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Resize them without losing quality.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T Serif"/>
              <a:buChar char="●"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Change fill color and opacity.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T Serif"/>
              <a:buChar char="●"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Change line color, width and style.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Isn’t that nice? :)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Examples: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058" name="Google Shape;1058;p47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6AA84F"/>
                </a:solidFill>
              </a:rPr>
              <a:t>‹#›</a:t>
            </a:fld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3" name="Google Shape;1063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064" name="Google Shape;1064;p48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48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48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0" name="Google Shape;1070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071" name="Google Shape;1071;p48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5" name="Google Shape;1075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076" name="Google Shape;1076;p48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8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9" name="Google Shape;1079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080" name="Google Shape;1080;p48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8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5" name="Google Shape;1085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086" name="Google Shape;1086;p48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9" name="Google Shape;1089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090" name="Google Shape;1090;p48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4" name="Google Shape;1094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095" name="Google Shape;1095;p48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8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0" name="Google Shape;1100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101" name="Google Shape;1101;p48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8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7" name="Google Shape;1107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108" name="Google Shape;1108;p48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0" name="Google Shape;1110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111" name="Google Shape;1111;p48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4" name="Google Shape;1114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115" name="Google Shape;1115;p48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1" name="Google Shape;1121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122" name="Google Shape;1122;p48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7" name="Google Shape;1127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128" name="Google Shape;1128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1" name="Google Shape;1131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132" name="Google Shape;1132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133" name="Google Shape;1133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1134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5" name="Google Shape;1135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136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9" name="Google Shape;1139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3" name="Google Shape;1143;p48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8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9" name="Google Shape;1149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150" name="Google Shape;1150;p48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4" name="Google Shape;1154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155" name="Google Shape;1155;p48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8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8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0" name="Google Shape;1160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161" name="Google Shape;1161;p48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8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7" name="Google Shape;1167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168" name="Google Shape;1168;p48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8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2" name="Google Shape;1172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173" name="Google Shape;1173;p48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7" name="Google Shape;1177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178" name="Google Shape;1178;p48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8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83" name="Google Shape;1183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184" name="Google Shape;1184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94" name="Google Shape;1194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195" name="Google Shape;1195;p48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98" name="Google Shape;1198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199" name="Google Shape;1199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09" name="Google Shape;1209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210" name="Google Shape;1210;p48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4" name="Google Shape;1214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15" name="Google Shape;1215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25" name="Google Shape;1225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226" name="Google Shape;1226;p48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3" name="Google Shape;1233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234" name="Google Shape;1234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8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8" name="Google Shape;1238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239" name="Google Shape;1239;p48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8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8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3" name="Google Shape;1243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244" name="Google Shape;1244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8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8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9" name="Google Shape;1249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250" name="Google Shape;1250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8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8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6" name="Google Shape;1256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257" name="Google Shape;1257;p48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8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0" name="Google Shape;1260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261" name="Google Shape;1261;p48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8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8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6" name="Google Shape;1266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267" name="Google Shape;1267;p48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8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3" name="Google Shape;1273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274" name="Google Shape;1274;p48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7" name="Google Shape;1277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278" name="Google Shape;1278;p48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8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8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2" name="Google Shape;1282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283" name="Google Shape;1283;p48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9" name="Google Shape;1289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290" name="Google Shape;1290;p48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7" name="Google Shape;1297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298" name="Google Shape;1298;p48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8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2" name="Google Shape;1302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303" name="Google Shape;1303;p48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6" name="Google Shape;1306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307" name="Google Shape;1307;p48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0" name="Google Shape;1310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311" name="Google Shape;1311;p48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5" name="Google Shape;1315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316" name="Google Shape;1316;p48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0" name="Google Shape;1320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321" name="Google Shape;1321;p48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8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6" name="Google Shape;1326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327" name="Google Shape;1327;p48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3" name="Google Shape;1333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334" name="Google Shape;1334;p48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8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1" name="Google Shape;1341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342" name="Google Shape;1342;p48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4" name="Google Shape;1354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355" name="Google Shape;1355;p48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9" name="Google Shape;1359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360" name="Google Shape;1360;p48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3" name="Google Shape;1363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364" name="Google Shape;1364;p48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0" name="Google Shape;1370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371" name="Google Shape;1371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9" name="Google Shape;1379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380" name="Google Shape;1380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2" name="Google Shape;1392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393" name="Google Shape;1393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8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8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8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8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5" name="Google Shape;1405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406" name="Google Shape;1406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8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8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8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8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8" name="Google Shape;1418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419" name="Google Shape;1419;p48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8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8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8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5" name="Google Shape;1425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426" name="Google Shape;1426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8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8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8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8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8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8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8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1" name="Google Shape;1441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442" name="Google Shape;1442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43" name="Google Shape;1443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6" name="Google Shape;1446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47" name="Google Shape;1447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0" name="Google Shape;1450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51" name="Google Shape;1451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4" name="Google Shape;1454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455" name="Google Shape;1455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58" name="Google Shape;1458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459" name="Google Shape;1459;p48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8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8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8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8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8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48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7" name="Google Shape;1467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468" name="Google Shape;1468;p48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8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8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8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8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8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8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8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8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8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8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48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8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8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2" name="Google Shape;1492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493" name="Google Shape;1493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494" name="Google Shape;1494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6" name="Google Shape;1496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497" name="Google Shape;1497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9" name="Google Shape;1499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00" name="Google Shape;1500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02" name="Google Shape;1502;p48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503" name="Google Shape;1503;p48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4" name="Google Shape;1504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505" name="Google Shape;1505;p48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8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8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49"/>
          <p:cNvSpPr txBox="1"/>
          <p:nvPr/>
        </p:nvSpPr>
        <p:spPr>
          <a:xfrm>
            <a:off x="808100" y="6094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You can also use any emoji as an icon!</a:t>
            </a:r>
            <a:endParaRPr b="1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And of course it resizes without losing quality.</a:t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How? Follow Google instructions https://twitter.com/googledocs/status/730087240156643328</a:t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514" name="Google Shape;1514;p49"/>
          <p:cNvSpPr txBox="1"/>
          <p:nvPr/>
        </p:nvSpPr>
        <p:spPr>
          <a:xfrm>
            <a:off x="808100" y="2069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4046"/>
                </a:highlight>
                <a:latin typeface="PT Serif"/>
                <a:ea typeface="PT Serif"/>
                <a:cs typeface="PT Serif"/>
                <a:sym typeface="PT Serif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4046"/>
              </a:highlight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515" name="Google Shape;1515;p49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6AA84F"/>
                </a:solidFill>
              </a:rPr>
              <a:t>‹#›</a:t>
            </a:fld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0" name="Google Shape;1520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1" name="Google Shape;1521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22" name="Google Shape;1522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523" name="Google Shape;1523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524" name="Google Shape;1524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25" name="Google Shape;1525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26" name="Google Shape;1526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527" name="Google Shape;1527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28" name="Google Shape;1528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29" name="Google Shape;1529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530" name="Google Shape;1530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31" name="Google Shape;1531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32" name="Google Shape;1532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533" name="Google Shape;1533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34" name="Google Shape;1534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/>
          <p:nvPr>
            <p:ph type="ctrTitle"/>
          </p:nvPr>
        </p:nvSpPr>
        <p:spPr>
          <a:xfrm>
            <a:off x="685800" y="2726350"/>
            <a:ext cx="55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80" name="Google Shape;280;p15"/>
          <p:cNvSpPr txBox="1"/>
          <p:nvPr>
            <p:ph idx="1" type="subTitle"/>
          </p:nvPr>
        </p:nvSpPr>
        <p:spPr>
          <a:xfrm>
            <a:off x="685800" y="3983054"/>
            <a:ext cx="55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281" name="Google Shape;281;p15"/>
          <p:cNvSpPr txBox="1"/>
          <p:nvPr>
            <p:ph idx="4294967295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"/>
          <p:cNvSpPr txBox="1"/>
          <p:nvPr>
            <p:ph idx="1" type="body"/>
          </p:nvPr>
        </p:nvSpPr>
        <p:spPr>
          <a:xfrm>
            <a:off x="724389" y="2161800"/>
            <a:ext cx="53436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87" name="Google Shape;287;p16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"/>
          <p:cNvSpPr txBox="1"/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93" name="Google Shape;293;p17"/>
          <p:cNvSpPr txBox="1"/>
          <p:nvPr>
            <p:ph idx="1" type="body"/>
          </p:nvPr>
        </p:nvSpPr>
        <p:spPr>
          <a:xfrm>
            <a:off x="717780" y="1513574"/>
            <a:ext cx="5169000" cy="30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⊸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⊸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⊸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94" name="Google Shape;294;p17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"/>
          <p:cNvSpPr txBox="1"/>
          <p:nvPr>
            <p:ph idx="4294967295" type="ctrTitle"/>
          </p:nvPr>
        </p:nvSpPr>
        <p:spPr>
          <a:xfrm>
            <a:off x="1495425" y="2269150"/>
            <a:ext cx="6000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</a:rPr>
              <a:t>BIG CONCEPT</a:t>
            </a:r>
            <a:endParaRPr sz="7200">
              <a:solidFill>
                <a:schemeClr val="dk1"/>
              </a:solidFill>
            </a:endParaRPr>
          </a:p>
        </p:txBody>
      </p:sp>
      <p:sp>
        <p:nvSpPr>
          <p:cNvPr id="300" name="Google Shape;300;p18"/>
          <p:cNvSpPr txBox="1"/>
          <p:nvPr>
            <p:ph idx="4294967295" type="subTitle"/>
          </p:nvPr>
        </p:nvSpPr>
        <p:spPr>
          <a:xfrm>
            <a:off x="1533525" y="3411550"/>
            <a:ext cx="5143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Bring the attention of your audience over a key concept using icons or illustrations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301" name="Google Shape;301;p18"/>
          <p:cNvGrpSpPr/>
          <p:nvPr/>
        </p:nvGrpSpPr>
        <p:grpSpPr>
          <a:xfrm>
            <a:off x="-156685" y="1293883"/>
            <a:ext cx="1624508" cy="1887433"/>
            <a:chOff x="3972400" y="4996350"/>
            <a:chExt cx="381000" cy="442675"/>
          </a:xfrm>
        </p:grpSpPr>
        <p:sp>
          <p:nvSpPr>
            <p:cNvPr id="302" name="Google Shape;302;p18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" name="Google Shape;304;p18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"/>
          <p:cNvSpPr txBox="1"/>
          <p:nvPr>
            <p:ph idx="1" type="body"/>
          </p:nvPr>
        </p:nvSpPr>
        <p:spPr>
          <a:xfrm>
            <a:off x="735875" y="1478400"/>
            <a:ext cx="26676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10" name="Google Shape;310;p19"/>
          <p:cNvSpPr txBox="1"/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11" name="Google Shape;311;p19"/>
          <p:cNvSpPr txBox="1"/>
          <p:nvPr>
            <p:ph idx="2" type="body"/>
          </p:nvPr>
        </p:nvSpPr>
        <p:spPr>
          <a:xfrm>
            <a:off x="3563910" y="1478400"/>
            <a:ext cx="26676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312" name="Google Shape;312;p19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/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18" name="Google Shape;318;p20"/>
          <p:cNvSpPr txBox="1"/>
          <p:nvPr>
            <p:ph idx="1" type="body"/>
          </p:nvPr>
        </p:nvSpPr>
        <p:spPr>
          <a:xfrm>
            <a:off x="735875" y="1478400"/>
            <a:ext cx="17715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19" name="Google Shape;319;p20"/>
          <p:cNvSpPr txBox="1"/>
          <p:nvPr>
            <p:ph idx="2" type="body"/>
          </p:nvPr>
        </p:nvSpPr>
        <p:spPr>
          <a:xfrm>
            <a:off x="2597935" y="1478400"/>
            <a:ext cx="17715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20" name="Google Shape;320;p20"/>
          <p:cNvSpPr txBox="1"/>
          <p:nvPr>
            <p:ph idx="3" type="body"/>
          </p:nvPr>
        </p:nvSpPr>
        <p:spPr>
          <a:xfrm>
            <a:off x="4459994" y="1478400"/>
            <a:ext cx="17715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0"/>
          <p:cNvSpPr txBox="1"/>
          <p:nvPr>
            <p:ph idx="12" type="sldNum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lthasar template">
  <a:themeElements>
    <a:clrScheme name="Custom 347">
      <a:dk1>
        <a:srgbClr val="EFEFEF"/>
      </a:dk1>
      <a:lt1>
        <a:srgbClr val="004046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