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i3l1skciaiZTItVPE1fewII0sh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33343C-9F23-46EC-9EC4-D90AA9AB41D8}">
  <a:tblStyle styleId="{6F33343C-9F23-46EC-9EC4-D90AA9AB41D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{6F33343C-9F23-46EC-9EC4-D90AA9AB41D8}</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 ( PROJ-CS781 )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40145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40145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311175"/>
            <a:ext cx="914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(LOGISTIC REGRESSION + NAIVE BAYES + SVM + XGBOOST + LSTM ) HAD THE HIGHEST ACCURACY OF 9</a:t>
            </a:r>
            <a:r>
              <a:rPr lang="en-GB">
                <a:solidFill>
                  <a:schemeClr val="dk1"/>
                </a:solidFill>
                <a:latin typeface="Courier New"/>
                <a:ea typeface="Courier New"/>
                <a:cs typeface="Courier New"/>
                <a:sym typeface="Courier New"/>
              </a:rPr>
              <a:t>7</a:t>
            </a:r>
            <a:r>
              <a:rPr b="0" i="0" lang="en-GB" sz="1400" u="none" cap="none" strike="noStrike">
                <a:solidFill>
                  <a:schemeClr val="dk1"/>
                </a:solidFill>
                <a:latin typeface="Courier New"/>
                <a:ea typeface="Courier New"/>
                <a:cs typeface="Courier New"/>
                <a:sym typeface="Courier New"/>
              </a:rPr>
              <a:t>.</a:t>
            </a:r>
            <a:r>
              <a:rPr lang="en-GB">
                <a:solidFill>
                  <a:schemeClr val="dk1"/>
                </a:solidFill>
                <a:latin typeface="Courier New"/>
                <a:ea typeface="Courier New"/>
                <a:cs typeface="Courier New"/>
                <a:sym typeface="Courier New"/>
              </a:rPr>
              <a:t>05</a:t>
            </a:r>
            <a:r>
              <a:rPr b="0" i="0" lang="en-GB"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484825" y="870250"/>
            <a:ext cx="3794659" cy="3144274"/>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5003984" y="870250"/>
            <a:ext cx="3828313" cy="3144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07" name="Google Shape;207;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08" name="Google Shape;208;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09" name="Google Shape;209;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5" name="Google Shape;215;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16" name="Google Shape;216;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17" name="Google Shape;217;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23" name="Google Shape;223;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24" name="Google Shape;224;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0" name="Google Shape;230;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31" name="Google Shape;231;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37" name="Google Shape;237;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two former models is created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and LSTM. Evaluate their performance using metrics such as accuracy, precision, recall, and F1-score. Apply Hyperparameter Tuning on ML models as needed to improve the accuracy further. Leverage Ensemble Learning with two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