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610BAE-8220-4A8A-81BA-C2CE1A79D478}">
  <a:tblStyle styleId="{D4610BAE-8220-4A8A-81BA-C2CE1A79D4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8ad764c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08ad764c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8ad764c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8ad764c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8ad764c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8ad764c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0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20">
                <a:solidFill>
                  <a:srgbClr val="FFD966"/>
                </a:solidFill>
              </a:rPr>
              <a:t>GROUP 29</a:t>
            </a:r>
            <a:endParaRPr b="1" sz="3420">
              <a:solidFill>
                <a:srgbClr val="FFD96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chemeClr val="accent6"/>
                </a:solidFill>
              </a:rPr>
              <a:t>Analyzing Social Media Posts for Mental Health Disorder Detection</a:t>
            </a:r>
            <a:endParaRPr b="1" sz="2720">
              <a:solidFill>
                <a:schemeClr val="accent6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50" y="2"/>
            <a:ext cx="1109228" cy="11092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" name="Google Shape;61;p13"/>
          <p:cNvGraphicFramePr/>
          <p:nvPr/>
        </p:nvGraphicFramePr>
        <p:xfrm>
          <a:off x="1093400" y="18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{D4610BAE-8220-4A8A-81BA-C2CE1A79D478}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GB" sz="1900" u="none" cap="none" strike="noStrike">
                          <a:solidFill>
                            <a:schemeClr val="lt1"/>
                          </a:solidFill>
                        </a:rPr>
                        <a:t>ROLL NUMBER</a:t>
                      </a:r>
                      <a:endParaRPr b="1"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E9A8"/>
                        </a:gs>
                        <a:gs pos="100000">
                          <a:srgbClr val="F9C62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GB" sz="19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E9A8"/>
                        </a:gs>
                        <a:gs pos="100000">
                          <a:srgbClr val="F9C62C"/>
                        </a:gs>
                      </a:gsLst>
                      <a:lin ang="5400012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13000121033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SOUMYADEEP NANDY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13000121037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PRITHWISH SARKAR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13000121040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SAGNIK MUKHOPADHYAY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13000121058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ARKAPRATIM GHOSH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3"/>
          <p:cNvSpPr txBox="1"/>
          <p:nvPr/>
        </p:nvSpPr>
        <p:spPr>
          <a:xfrm>
            <a:off x="208350" y="4323875"/>
            <a:ext cx="87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 1 : </a:t>
            </a:r>
            <a:r>
              <a:rPr b="1" lang="en-GB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PROJECT-II </a:t>
            </a:r>
            <a:r>
              <a:rPr b="1" i="0" lang="en-GB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PROJ-CS781 </a:t>
            </a:r>
            <a:r>
              <a:rPr b="1" i="0" lang="en-GB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CSE : </a:t>
            </a:r>
            <a:r>
              <a:rPr b="1" i="0" lang="en-GB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SEMESTER 7</a:t>
            </a:r>
            <a:endParaRPr b="1" i="0" sz="18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PROPOSED WORKFLOW (CONTINUED)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50" y="764000"/>
            <a:ext cx="6489098" cy="407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PROPOSED WORKFLOW (CONTINUED)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388" y="764000"/>
            <a:ext cx="3593218" cy="40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634950"/>
            <a:ext cx="41766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ourier New"/>
              <a:buChar char="➔"/>
            </a:pPr>
            <a:r>
              <a:rPr b="1" i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Data Collection</a:t>
            </a:r>
            <a:b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Scraped Reddit posts related to mental health issues and used the Kaggle Twitter sentiment dataset for analysis.</a:t>
            </a:r>
            <a:endParaRPr b="1"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ourier New"/>
              <a:buChar char="➔"/>
            </a:pPr>
            <a:r>
              <a:rPr b="1" i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Data Preprocessing</a:t>
            </a:r>
            <a:b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Cleaned and normalized the text by removing URLs, stop-words, punctuation, and applied tokenization and lemmatization techniques.</a:t>
            </a:r>
            <a:endParaRPr b="1"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ourier New"/>
              <a:buChar char="➔"/>
            </a:pPr>
            <a:r>
              <a:rPr b="1" i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Feature Extraction</a:t>
            </a:r>
            <a:b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Utilized Bag of Words (BoW) and Term Frequency-Inverse Document Frequency (TF-IDF) to convert text into numerical format for machine learning models.</a:t>
            </a:r>
            <a:endParaRPr b="1"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ourier New"/>
              <a:buChar char="➔"/>
            </a:pPr>
            <a:r>
              <a:rPr b="1" i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Splitting the Dataset</a:t>
            </a:r>
            <a:b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Divided the dataset into training and testing sets to train models and evaluate their performance.</a:t>
            </a:r>
            <a:endParaRPr b="1"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IMPLEMENTATION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4912"/>
            <a:ext cx="4465051" cy="2959275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84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680775"/>
            <a:ext cx="47049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 Training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Trained multiple models: Logistic Regression, k-Nearest Neighbors (k-NN), Support Vector Machine (SVM), Naive Bayes, and Random Forest.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Hyperparameter Tuning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Applied techniques like Random Search and GridSearchCV to optimize the performance of each model.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 Evaluation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Used metrics like accuracy, precision, recall, F1-score, and confusion matrices to evaluate model effectiveness.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Prediction and Deployment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Implemented the best-performing model for predicting mental health issues from social media posts and deployed using Google Colab.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184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IMPLEMENTATIONS (CONTINUED)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50" y="1036550"/>
            <a:ext cx="3675049" cy="3070401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84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717850"/>
            <a:ext cx="47049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 Results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Achieved moderate accuracy with good precision and recall after hyperparameter tuning.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k-Nearest Neighbors (k-NN) Results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k-NN showed lower accuracy compared to other models but performed well in detecting certain mental health disorders.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Support Vector Machine (SVM) Results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SVM performed the best with the highest accuracy and balanced performance across precision, recall, and F1-score.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Naive Bayes Results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Naive Bayes struggled with imbalanced data, resulting in lower accuracy and recall, but fast execution time.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4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RESULTS AND ANALYSIS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50" y="1280875"/>
            <a:ext cx="3822601" cy="281686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8400000" dist="2095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6"/>
          <p:cNvSpPr txBox="1"/>
          <p:nvPr/>
        </p:nvSpPr>
        <p:spPr>
          <a:xfrm>
            <a:off x="5192825" y="4220750"/>
            <a:ext cx="39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ROC CURVE LOGISTIC REGRESSION</a:t>
            </a:r>
            <a:endParaRPr sz="15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717850"/>
            <a:ext cx="81756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 Results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 performed well, particularly in handling complex feature relationships, showing strong accuracy and F1-score.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Comparison of Models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GB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 (With Hyperparameter Tuning)</a:t>
            </a: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outperformed other models, followed by Random Forest, while Naive Bayes had the fastest runtime but lower accuracy.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Confusion Matrix and ROC Curves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Confusion matrices showed </a:t>
            </a:r>
            <a:r>
              <a:rPr b="1" i="1" lang="en-GB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</a:t>
            </a:r>
            <a:r>
              <a:rPr b="1" lang="en-GB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had the highest true positives, and ROC curves confirmed its superior performance with the best AUC score.</a:t>
            </a:r>
            <a:endParaRPr b="1" sz="1400" u="sng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Overall Findings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GB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</a:t>
            </a: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is the most robust model for detecting mental health issues in social media posts, achieving the best balance between accuracy and complexity.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4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RESULTS AND ANALYSIS </a:t>
            </a:r>
            <a:r>
              <a:rPr b="1" lang="en-GB" sz="2900">
                <a:solidFill>
                  <a:schemeClr val="accent5"/>
                </a:solidFill>
              </a:rPr>
              <a:t>(CONTINUED)</a:t>
            </a:r>
            <a:endParaRPr b="1" sz="2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4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RESULTS AND ANALYSIS (CONTINUED)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694350"/>
            <a:ext cx="630555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189950" y="4631500"/>
            <a:ext cx="6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RESULTS FROM LOGISTIC REGRESSION AFTER HYPERPARAMETER TUNING WITH RANDOM SEARCH</a:t>
            </a:r>
            <a:endParaRPr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4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WHAT’S NEXT ?</a:t>
            </a:r>
            <a:endParaRPr b="1" sz="2900">
              <a:solidFill>
                <a:schemeClr val="accent5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382800" y="565450"/>
            <a:ext cx="52446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Enhancing Model Accuracy</a:t>
            </a:r>
            <a:b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Explore advanced hyperparameter tuning techniques and ensemble methods to boost overall model performance.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Testing Deep Learning Algorithms</a:t>
            </a:r>
            <a:b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Implement Convolutional Neural Networks (CNN), Recurrent Neural Networks (RNN), Long Short-Term Memory (LSTM) networks, and BERT for better context understanding.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Expanding Data Modalities</a:t>
            </a:r>
            <a:b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Incorporate multimodal data sources such as images, audio, and video alongside text to capture a more comprehensive view of mental health expressions.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Mapping Mental Health to Mental Wellness</a:t>
            </a:r>
            <a:b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Develop a framework that not only detects mental health disorders but also provides insights into mental wellness and coping strategies.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4.5: Tools of Cognitive Neuroscience – Brain imaging, PET and MRI ..."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825" y="1345650"/>
            <a:ext cx="3211800" cy="2838507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72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4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CONCLUSION</a:t>
            </a:r>
            <a:endParaRPr b="1" sz="2900">
              <a:solidFill>
                <a:schemeClr val="accent5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408750" y="717850"/>
            <a:ext cx="83265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Significance of the Project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Developed a robust system for early detection of mental health disorders through social media analysis.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Effective Use of Machine Learning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Leveraged various machine learning models, identifying SVM as the most accurate for sentiment classification.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Impact on Mental Health Awareness</a:t>
            </a:r>
            <a:b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Provides valuable insights for mental health professionals and public health organizations, enabling proactive interventions.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Potential for Future Development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Future enhancements with deep learning and multimodal data can lead to even better accuracy and insights.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Commitment to Ethical Practices</a:t>
            </a:r>
            <a:b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Emphasizes the importance of user privacy and ethical considerations in handling sensitive mental health data.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14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REFERENCES</a:t>
            </a:r>
            <a:endParaRPr b="1" sz="2900">
              <a:solidFill>
                <a:schemeClr val="accent5"/>
              </a:solidFill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364025" y="717850"/>
            <a:ext cx="8520600" cy="4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AutoNum type="arabicPeriod"/>
            </a:pP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Choudhury, M. D., De, S., &amp; Counts, S. (2013)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 Predicting Depression via Social Media. </a:t>
            </a:r>
            <a:r>
              <a:rPr b="1" i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Proceedings of the 7th International Conference on Weblogs and Social Media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AutoNum type="arabicPeriod"/>
            </a:pP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Guntuku, S. C., Bollen, J., &amp; Lazer, D. (2017). Detecting Mental Illness in Social Media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i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American Journal of Public Health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, 107(8), 1279-1285.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AutoNum type="arabicPeriod"/>
            </a:pP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Mathur, P., Kharat, M., &amp; Patil, S. (2022). Machine Learning Approaches for Mental Health Detection on Social Media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 A Systematic Review. </a:t>
            </a:r>
            <a:r>
              <a:rPr b="1" i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IEEE Access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, 10, 14376-14388.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AutoNum type="arabicPeriod"/>
            </a:pP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Nadeem, A. (2016). A Study of Depression Identification on Twitter.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International Journal of Computer Applications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, 141(10), 24-28.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AutoNum type="arabicPeriod"/>
            </a:pP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AlSagri, A., &amp; Ykhlef, M. (2020). A Machine Learning-based Approach for Depression Detection in Social Media.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Journal of King Saud University - Computer and Information Sciences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, 32(1), 60-66.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AutoNum type="arabicPeriod"/>
            </a:pP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Vaishnavi, A., Rani, A., &amp; Narayan, M. (2022). Application of Machine Learning Algorithms for Mental Health Prediction.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International Journal of Data Science and Analytics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, 12(2), 175-192.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AutoNum type="arabicPeriod"/>
            </a:pP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Safa, M., Alshahrani, S., &amp; Abunadi, M. (2023). Ethical Considerations in Predicting Mental Health from Social Media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 A Roadmap for Future Research. </a:t>
            </a:r>
            <a:r>
              <a:rPr b="1" i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Ethics and Information Technology</a:t>
            </a:r>
            <a:r>
              <a:rPr b="1"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, 25(1), 15-29.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4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00">
                <a:solidFill>
                  <a:schemeClr val="accent5"/>
                </a:solidFill>
              </a:rPr>
              <a:t>CONTENT</a:t>
            </a:r>
            <a:endParaRPr b="1" sz="4100">
              <a:solidFill>
                <a:schemeClr val="accent5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19050" y="1152475"/>
            <a:ext cx="380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Motivation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Research Work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Problem Definition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Proposed Workflow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Results and Analysis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What’s Next ?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Conclusion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AutoNum type="arabicPeriod"/>
            </a:pPr>
            <a:r>
              <a:rPr b="1" lang="en-GB" sz="1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Free Images : laptop, computer, writing, work, hand, screen ...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50" y="1355963"/>
            <a:ext cx="4515251" cy="3009433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78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2273700" y="2063850"/>
            <a:ext cx="4596600" cy="10158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26670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GB" sz="3400" u="none" cap="none" strike="noStrike">
                <a:solidFill>
                  <a:srgbClr val="3747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0" i="0" sz="1400" u="none" cap="none" strike="noStrike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MOTIVATION</a:t>
            </a:r>
            <a:endParaRPr b="1" sz="2900">
              <a:solidFill>
                <a:schemeClr val="accent5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711150"/>
            <a:ext cx="8520600" cy="4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Rising global concern over mental health disorders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Mental health issues are affecting millions worldwide, requiring urgent attention.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Social media is a key outlet for emotional expression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Platforms like </a:t>
            </a:r>
            <a:r>
              <a:rPr b="1" i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Twitter </a:t>
            </a: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i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Reddit </a:t>
            </a: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reveal mental health struggles in real-time.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Early detection of mental health issues can save lives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Identifying mental health disorders early helps provide timely interventions.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Machine learning can automate detection of mental health disorders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Technology enables efficient analysis of large social media data for early warning signs.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Potential to assist mental health professionals and organizations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Provides valuable insights for mental health monitoring and public health efforts.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Opportunity to improve mental health awareness on social platforms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Can support campaigns that foster awareness and reduce stigma online.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796125"/>
            <a:ext cx="4775400" cy="3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Mental health as a critical global issue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Millions suffer from mental disorders like depression, anxiety, and bipolar disorder.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Role of social media in mental health expression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People share emotions, struggles, and experiences on platforms like Twitter and Reddit.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Goal of the project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To detect mental health disorders early through the analysis of social media posts.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Leveraging machine learning</a:t>
            </a:r>
            <a:br>
              <a:rPr b="1" i="1" lang="en-GB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Using advanced techniques like NLP and classification models to analyze text data.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60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INTRODUCTION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descr="Mental Health VII Prismatic | Free SVG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00" y="849675"/>
            <a:ext cx="3752100" cy="37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46475"/>
            <a:ext cx="42603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Focus on text classification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Analyzing language patterns and sentiment to classify posts related to mental health issues.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Impact of early detection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Can enable timely intervention and direct users to mental health support services.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Models used in the project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Techniques like Support Vector Machines (SVM) and k-Nearest Neighbors (k-NN) are applied for high accuracy.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Broader goal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Use technology to assist mental health professionals and enhance public health awareness.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INTRODUCTION</a:t>
            </a:r>
            <a:r>
              <a:rPr b="1" lang="en-GB" sz="2900">
                <a:solidFill>
                  <a:schemeClr val="accent5"/>
                </a:solidFill>
              </a:rPr>
              <a:t> (CONTINUED)</a:t>
            </a:r>
            <a:endParaRPr b="1" sz="2900">
              <a:solidFill>
                <a:schemeClr val="accent5"/>
              </a:solidFill>
            </a:endParaRPr>
          </a:p>
        </p:txBody>
      </p:sp>
      <p:pic>
        <p:nvPicPr>
          <p:cNvPr descr="File:Artificial Intelligence &amp; AI &amp; Machine Learning - 30212411048 ...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175" y="1169400"/>
            <a:ext cx="4267200" cy="341376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85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900">
                <a:solidFill>
                  <a:schemeClr val="accent5"/>
                </a:solidFill>
              </a:rPr>
              <a:t>RESEARCH WORK</a:t>
            </a:r>
            <a:endParaRPr sz="2900">
              <a:solidFill>
                <a:schemeClr val="accent5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634950"/>
            <a:ext cx="48108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Social media and mental health research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Explored studies on how social media data can reveal mental health conditions.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Key study by Choudhury et al. (2013)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Showed the predictive power of Twitter data in identifying depression through linguistic patterns.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Guntuku et al. (2017) review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Synthesized various approaches to detecting mental illness using sentiment analysis on social platforms.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Mathur et al. (2022) systematic review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Highlighted the success of machine learning techniques in detecting disorders like depression and anxiety.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File:Network visualisation incorporating sentiment analysis of the ...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900" y="1143425"/>
            <a:ext cx="3716701" cy="2892058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78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656650"/>
            <a:ext cx="4798800" cy="4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Nadeem (2016) study on Twitter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Demonstrated the potential of text analysis to identify at-risk individuals based on emotional cues in tweets.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 Sagri</a:t>
            </a: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and Ykhlef (2020) approach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Combined linguistic and behavioral features for more accurate depression detection on Twitter.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Recent study by Vaishnavi et al. (2022)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Comparative analysis of algorithms to identify mental health conditions from social media posts.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Ethical considerations by Safa et al. (2023)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Addressed data privacy challenges in mental health detection research using social media data.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900">
                <a:solidFill>
                  <a:schemeClr val="accent5"/>
                </a:solidFill>
              </a:rPr>
              <a:t>RESEARCH WORK </a:t>
            </a:r>
            <a:r>
              <a:rPr b="1" lang="en-GB" sz="2900">
                <a:solidFill>
                  <a:schemeClr val="accent5"/>
                </a:solidFill>
              </a:rPr>
              <a:t>(CONTINUED)</a:t>
            </a:r>
            <a:endParaRPr sz="2900">
              <a:solidFill>
                <a:schemeClr val="accent5"/>
              </a:solidFill>
            </a:endParaRPr>
          </a:p>
        </p:txBody>
      </p:sp>
      <p:pic>
        <p:nvPicPr>
          <p:cNvPr descr="Crawdad Network - Reuters coverage, September 11 2001, 11a… | Flickr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675" y="1386213"/>
            <a:ext cx="3728700" cy="2371071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72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752475"/>
            <a:ext cx="46581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93333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Rising prevalence of mental health disorders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Increasing cases of depression, anxiety, PTSD, and other mental health issues globally.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93333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Challenges in early detection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Mental health problems are often undiagnosed until advanced stages, limiting timely intervention.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93333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Vast amount of unstructured social media data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Social media platforms generate large volumes of text that can indicate mental health struggles.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7500"/>
              <a:buFont typeface="Courier New"/>
              <a:buChar char="➔"/>
            </a:pPr>
            <a:r>
              <a:rPr b="1" i="1" lang="en-GB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Need for efficient detection methods</a:t>
            </a:r>
            <a:br>
              <a:rPr b="1" i="1" lang="en-GB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Manual analysis of social media posts is time-consuming; automation using machine learning is essential.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7500"/>
              <a:buFont typeface="Courier New"/>
              <a:buChar char="➔"/>
            </a:pPr>
            <a:r>
              <a:rPr b="1" i="1" lang="en-GB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br>
              <a:rPr b="1" i="1" lang="en-GB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To develop a system that accurately classifies social media posts based on mental health disorders.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900">
                <a:solidFill>
                  <a:schemeClr val="accent5"/>
                </a:solidFill>
              </a:rPr>
              <a:t>PROBLEM DEFINITION</a:t>
            </a:r>
            <a:endParaRPr sz="2900">
              <a:solidFill>
                <a:schemeClr val="accent5"/>
              </a:solidFill>
            </a:endParaRPr>
          </a:p>
        </p:txBody>
      </p:sp>
      <p:pic>
        <p:nvPicPr>
          <p:cNvPr descr="FORSCOM/USARC host Cyber Security Expo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725" y="1499225"/>
            <a:ext cx="3869399" cy="2573302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78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86675" y="829650"/>
            <a:ext cx="83457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Data Collection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Use pre-existing datasets (e.g., Kaggle's Twitter sentiment dataset) and scrape Reddit posts for mental health discussions.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Data Preprocessing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Clean and preprocess the data by removing noise, tokenizing text, and applying techniques like stop-word removal and lemmatization.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Feature Extraction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Convert text into numerical features using methods like Bag of Words (BoW) and TF-IDF for machine learning algorithms.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 Training and Validation</a:t>
            </a:r>
            <a:b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Train multiple models (Logistic Regression, SVM, k-NN, Naive Bayes, Random Forest) on the processed data and validate performance.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Prediction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Use trained models to classify new input text, predicting potential mental health issues based on sentiment and language patterns.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➔"/>
            </a:pPr>
            <a:r>
              <a:rPr b="1" i="1" lang="en-GB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b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Deploy the best-performing model to provide real-time predictions on platforms like Google Colab or Hugging Face.</a:t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>
                <a:solidFill>
                  <a:schemeClr val="accent5"/>
                </a:solidFill>
              </a:rPr>
              <a:t>PROPOSED WORKFLOW</a:t>
            </a:r>
            <a:endParaRPr b="1" sz="2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