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"/>
          <p:cNvSpPr/>
          <p:nvPr/>
        </p:nvSpPr>
        <p:spPr>
          <a:xfrm rot="5400000">
            <a:off x="-302040" y="2166840"/>
            <a:ext cx="1415520" cy="8089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9;p6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Google Shape;30;p6"/>
          <p:cNvSpPr/>
          <p:nvPr/>
        </p:nvSpPr>
        <p:spPr>
          <a:xfrm rot="5400000">
            <a:off x="-99720" y="724680"/>
            <a:ext cx="468000" cy="2671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15;p3"/>
          <p:cNvSpPr/>
          <p:nvPr/>
        </p:nvSpPr>
        <p:spPr>
          <a:xfrm rot="5400000">
            <a:off x="-302040" y="2166840"/>
            <a:ext cx="1415520" cy="8089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3;p5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24;p5"/>
          <p:cNvSpPr/>
          <p:nvPr/>
        </p:nvSpPr>
        <p:spPr>
          <a:xfrm rot="5400000">
            <a:off x="-99720" y="724680"/>
            <a:ext cx="468000" cy="2671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54;p10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5;p3"/>
          <p:cNvSpPr/>
          <p:nvPr/>
        </p:nvSpPr>
        <p:spPr>
          <a:xfrm rot="5400000">
            <a:off x="-302040" y="2166840"/>
            <a:ext cx="1415520" cy="8089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;p5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Google Shape;24;p5"/>
          <p:cNvSpPr/>
          <p:nvPr/>
        </p:nvSpPr>
        <p:spPr>
          <a:xfrm rot="5400000">
            <a:off x="-99720" y="724680"/>
            <a:ext cx="468000" cy="2671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44;p8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Google Shape;45;p8"/>
          <p:cNvSpPr/>
          <p:nvPr/>
        </p:nvSpPr>
        <p:spPr>
          <a:xfrm rot="5400000">
            <a:off x="-99720" y="724680"/>
            <a:ext cx="468000" cy="2671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00b5dd"/>
            </a:gs>
            <a:gs pos="100000">
              <a:srgbClr val="007bb9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57;p11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63;p12"/>
          <p:cNvGrpSpPr/>
          <p:nvPr/>
        </p:nvGrpSpPr>
        <p:grpSpPr>
          <a:xfrm>
            <a:off x="5040000" y="247320"/>
            <a:ext cx="3839400" cy="3892680"/>
            <a:chOff x="5040000" y="247320"/>
            <a:chExt cx="3839400" cy="3892680"/>
          </a:xfrm>
        </p:grpSpPr>
        <p:grpSp>
          <p:nvGrpSpPr>
            <p:cNvPr id="357" name="Google Shape;64;p12"/>
            <p:cNvGrpSpPr/>
            <p:nvPr/>
          </p:nvGrpSpPr>
          <p:grpSpPr>
            <a:xfrm>
              <a:off x="5061600" y="472680"/>
              <a:ext cx="2832840" cy="2963520"/>
              <a:chOff x="5061600" y="472680"/>
              <a:chExt cx="2832840" cy="2963520"/>
            </a:xfrm>
          </p:grpSpPr>
          <p:sp>
            <p:nvSpPr>
              <p:cNvPr id="358" name="Google Shape;65;p12"/>
              <p:cNvSpPr/>
              <p:nvPr/>
            </p:nvSpPr>
            <p:spPr>
              <a:xfrm>
                <a:off x="6240960" y="472680"/>
                <a:ext cx="1653480" cy="2242080"/>
              </a:xfrm>
              <a:custGeom>
                <a:avLst/>
                <a:gdLst/>
                <a:ahLst/>
                <a:rect l="l" t="t" r="r" b="b"/>
                <a:pathLst>
                  <a:path w="2069020" h="2805419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Google Shape;66;p12"/>
              <p:cNvSpPr/>
              <p:nvPr/>
            </p:nvSpPr>
            <p:spPr>
              <a:xfrm>
                <a:off x="7863480" y="2661840"/>
                <a:ext cx="16920" cy="61200"/>
              </a:xfrm>
              <a:custGeom>
                <a:avLst/>
                <a:gdLst/>
                <a:ahLst/>
                <a:rect l="l" t="t" r="r" b="b"/>
                <a:pathLst>
                  <a:path w="21907" h="7724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Google Shape;67;p12"/>
              <p:cNvSpPr/>
              <p:nvPr/>
            </p:nvSpPr>
            <p:spPr>
              <a:xfrm>
                <a:off x="6238440" y="475200"/>
                <a:ext cx="41040" cy="17280"/>
              </a:xfrm>
              <a:custGeom>
                <a:avLst/>
                <a:gdLst/>
                <a:ahLst/>
                <a:rect l="l" t="t" r="r" b="b"/>
                <a:pathLst>
                  <a:path w="52292" h="22389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Google Shape;68;p12"/>
              <p:cNvSpPr/>
              <p:nvPr/>
            </p:nvSpPr>
            <p:spPr>
              <a:xfrm>
                <a:off x="6226560" y="480960"/>
                <a:ext cx="1653480" cy="2242080"/>
              </a:xfrm>
              <a:custGeom>
                <a:avLst/>
                <a:gdLst/>
                <a:ahLst/>
                <a:rect l="l" t="t" r="r" b="b"/>
                <a:pathLst>
                  <a:path w="2069115" h="2805383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Google Shape;69;p12"/>
              <p:cNvSpPr/>
              <p:nvPr/>
            </p:nvSpPr>
            <p:spPr>
              <a:xfrm>
                <a:off x="6224040" y="482760"/>
                <a:ext cx="1653480" cy="2242080"/>
              </a:xfrm>
              <a:custGeom>
                <a:avLst/>
                <a:gdLst/>
                <a:ahLst/>
                <a:rect l="l" t="t" r="r" b="b"/>
                <a:pathLst>
                  <a:path w="2069020" h="2805423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Google Shape;70;p12"/>
              <p:cNvSpPr/>
              <p:nvPr/>
            </p:nvSpPr>
            <p:spPr>
              <a:xfrm>
                <a:off x="6243840" y="509040"/>
                <a:ext cx="1612800" cy="2136960"/>
              </a:xfrm>
              <a:custGeom>
                <a:avLst/>
                <a:gdLst/>
                <a:ahLst/>
                <a:rect l="l" t="t" r="r" b="b"/>
                <a:pathLst>
                  <a:path w="2018061" h="2673878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Google Shape;71;p12"/>
              <p:cNvSpPr/>
              <p:nvPr/>
            </p:nvSpPr>
            <p:spPr>
              <a:xfrm>
                <a:off x="6243840" y="508320"/>
                <a:ext cx="1612800" cy="2136960"/>
              </a:xfrm>
              <a:custGeom>
                <a:avLst/>
                <a:gdLst/>
                <a:ahLst/>
                <a:rect l="l" t="t" r="r" b="b"/>
                <a:pathLst>
                  <a:path w="2018061" h="2673785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Google Shape;72;p12"/>
              <p:cNvSpPr/>
              <p:nvPr/>
            </p:nvSpPr>
            <p:spPr>
              <a:xfrm>
                <a:off x="5061600" y="1848600"/>
                <a:ext cx="2750400" cy="1587600"/>
              </a:xfrm>
              <a:custGeom>
                <a:avLst/>
                <a:gdLst/>
                <a:ahLst/>
                <a:rect l="l" t="t" r="r" b="b"/>
                <a:pathLst>
                  <a:path w="3440851" h="1986608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Google Shape;73;p12"/>
              <p:cNvSpPr/>
              <p:nvPr/>
            </p:nvSpPr>
            <p:spPr>
              <a:xfrm>
                <a:off x="5096160" y="1827720"/>
                <a:ext cx="2750400" cy="1587960"/>
              </a:xfrm>
              <a:custGeom>
                <a:avLst/>
                <a:gdLst/>
                <a:ahLst/>
                <a:rect l="l" t="t" r="r" b="b"/>
                <a:pathLst>
                  <a:path w="3440892" h="1987084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Google Shape;74;p12"/>
              <p:cNvSpPr/>
              <p:nvPr/>
            </p:nvSpPr>
            <p:spPr>
              <a:xfrm>
                <a:off x="5096160" y="2448720"/>
                <a:ext cx="32760" cy="28800"/>
              </a:xfrm>
              <a:custGeom>
                <a:avLst/>
                <a:gdLst/>
                <a:ahLst/>
                <a:rect l="l" t="t" r="r" b="b"/>
                <a:pathLst>
                  <a:path w="41719" h="37052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Google Shape;75;p12"/>
              <p:cNvSpPr/>
              <p:nvPr/>
            </p:nvSpPr>
            <p:spPr>
              <a:xfrm>
                <a:off x="7822440" y="2738880"/>
                <a:ext cx="24120" cy="31680"/>
              </a:xfrm>
              <a:custGeom>
                <a:avLst/>
                <a:gdLst/>
                <a:ahLst/>
                <a:rect l="l" t="t" r="r" b="b"/>
                <a:pathLst>
                  <a:path w="30860" h="40671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Google Shape;76;p12"/>
              <p:cNvSpPr/>
              <p:nvPr/>
            </p:nvSpPr>
            <p:spPr>
              <a:xfrm>
                <a:off x="5096160" y="1803240"/>
                <a:ext cx="2750400" cy="1587600"/>
              </a:xfrm>
              <a:custGeom>
                <a:avLst/>
                <a:gdLst/>
                <a:ahLst/>
                <a:rect l="l" t="t" r="r" b="b"/>
                <a:pathLst>
                  <a:path w="3440892" h="1986618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Google Shape;77;p12"/>
              <p:cNvSpPr/>
              <p:nvPr/>
            </p:nvSpPr>
            <p:spPr>
              <a:xfrm>
                <a:off x="5096160" y="1799280"/>
                <a:ext cx="2750400" cy="1587600"/>
              </a:xfrm>
              <a:custGeom>
                <a:avLst/>
                <a:gdLst/>
                <a:ahLst/>
                <a:rect l="l" t="t" r="r" b="b"/>
                <a:pathLst>
                  <a:path w="3440892" h="1986608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Google Shape;78;p12"/>
              <p:cNvSpPr/>
              <p:nvPr/>
            </p:nvSpPr>
            <p:spPr>
              <a:xfrm>
                <a:off x="6065280" y="191736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49" h="127281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Google Shape;79;p12"/>
              <p:cNvSpPr/>
              <p:nvPr/>
            </p:nvSpPr>
            <p:spPr>
              <a:xfrm>
                <a:off x="6168960" y="197712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Google Shape;80;p12"/>
              <p:cNvSpPr/>
              <p:nvPr/>
            </p:nvSpPr>
            <p:spPr>
              <a:xfrm>
                <a:off x="6273720" y="203796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212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Google Shape;81;p12"/>
              <p:cNvSpPr/>
              <p:nvPr/>
            </p:nvSpPr>
            <p:spPr>
              <a:xfrm>
                <a:off x="6376320" y="209700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Google Shape;82;p12"/>
              <p:cNvSpPr/>
              <p:nvPr/>
            </p:nvSpPr>
            <p:spPr>
              <a:xfrm>
                <a:off x="6480360" y="215712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281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Google Shape;83;p12"/>
              <p:cNvSpPr/>
              <p:nvPr/>
            </p:nvSpPr>
            <p:spPr>
              <a:xfrm>
                <a:off x="6584040" y="221688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30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Google Shape;84;p12"/>
              <p:cNvSpPr/>
              <p:nvPr/>
            </p:nvSpPr>
            <p:spPr>
              <a:xfrm>
                <a:off x="6687720" y="227664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549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Google Shape;85;p12"/>
              <p:cNvSpPr/>
              <p:nvPr/>
            </p:nvSpPr>
            <p:spPr>
              <a:xfrm>
                <a:off x="6791400" y="233676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238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Google Shape;86;p12"/>
              <p:cNvSpPr/>
              <p:nvPr/>
            </p:nvSpPr>
            <p:spPr>
              <a:xfrm>
                <a:off x="6895440" y="239652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30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Google Shape;87;p12"/>
              <p:cNvSpPr/>
              <p:nvPr/>
            </p:nvSpPr>
            <p:spPr>
              <a:xfrm>
                <a:off x="6999120" y="245664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26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Google Shape;88;p12"/>
              <p:cNvSpPr/>
              <p:nvPr/>
            </p:nvSpPr>
            <p:spPr>
              <a:xfrm>
                <a:off x="7102800" y="251640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246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Google Shape;89;p12"/>
              <p:cNvSpPr/>
              <p:nvPr/>
            </p:nvSpPr>
            <p:spPr>
              <a:xfrm>
                <a:off x="7206480" y="257652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264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Google Shape;90;p12"/>
              <p:cNvSpPr/>
              <p:nvPr/>
            </p:nvSpPr>
            <p:spPr>
              <a:xfrm>
                <a:off x="7310160" y="263628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24" h="12730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Google Shape;91;p12"/>
              <p:cNvSpPr/>
              <p:nvPr/>
            </p:nvSpPr>
            <p:spPr>
              <a:xfrm>
                <a:off x="7414200" y="2696040"/>
                <a:ext cx="225720" cy="129960"/>
              </a:xfrm>
              <a:custGeom>
                <a:avLst/>
                <a:gdLst/>
                <a:ahLst/>
                <a:rect l="l" t="t" r="r" b="b"/>
                <a:pathLst>
                  <a:path w="283033" h="163345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5" name="Google Shape;92;p12"/>
              <p:cNvSpPr/>
              <p:nvPr/>
            </p:nvSpPr>
            <p:spPr>
              <a:xfrm>
                <a:off x="6118560" y="206424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Google Shape;93;p12"/>
              <p:cNvSpPr/>
              <p:nvPr/>
            </p:nvSpPr>
            <p:spPr>
              <a:xfrm>
                <a:off x="6222240" y="212400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548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Google Shape;94;p12"/>
              <p:cNvSpPr/>
              <p:nvPr/>
            </p:nvSpPr>
            <p:spPr>
              <a:xfrm>
                <a:off x="6326280" y="218412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30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Google Shape;95;p12"/>
              <p:cNvSpPr/>
              <p:nvPr/>
            </p:nvSpPr>
            <p:spPr>
              <a:xfrm>
                <a:off x="6430320" y="224424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264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Google Shape;96;p12"/>
              <p:cNvSpPr/>
              <p:nvPr/>
            </p:nvSpPr>
            <p:spPr>
              <a:xfrm>
                <a:off x="6533280" y="230400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30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Google Shape;97;p12"/>
              <p:cNvSpPr/>
              <p:nvPr/>
            </p:nvSpPr>
            <p:spPr>
              <a:xfrm>
                <a:off x="6637320" y="236376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Google Shape;98;p12"/>
              <p:cNvSpPr/>
              <p:nvPr/>
            </p:nvSpPr>
            <p:spPr>
              <a:xfrm>
                <a:off x="6741360" y="242388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Google Shape;99;p12"/>
              <p:cNvSpPr/>
              <p:nvPr/>
            </p:nvSpPr>
            <p:spPr>
              <a:xfrm>
                <a:off x="6845400" y="248400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Google Shape;100;p12"/>
              <p:cNvSpPr/>
              <p:nvPr/>
            </p:nvSpPr>
            <p:spPr>
              <a:xfrm>
                <a:off x="6949080" y="254376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24" h="127307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Google Shape;101;p12"/>
              <p:cNvSpPr/>
              <p:nvPr/>
            </p:nvSpPr>
            <p:spPr>
              <a:xfrm>
                <a:off x="7053120" y="260388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49" h="127264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Google Shape;102;p12"/>
              <p:cNvSpPr/>
              <p:nvPr/>
            </p:nvSpPr>
            <p:spPr>
              <a:xfrm>
                <a:off x="7156800" y="266400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215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Google Shape;103;p12"/>
              <p:cNvSpPr/>
              <p:nvPr/>
            </p:nvSpPr>
            <p:spPr>
              <a:xfrm>
                <a:off x="7261200" y="272376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Google Shape;104;p12"/>
              <p:cNvSpPr/>
              <p:nvPr/>
            </p:nvSpPr>
            <p:spPr>
              <a:xfrm>
                <a:off x="5964480" y="1975320"/>
                <a:ext cx="225720" cy="129960"/>
              </a:xfrm>
              <a:custGeom>
                <a:avLst/>
                <a:gdLst/>
                <a:ahLst/>
                <a:rect l="l" t="t" r="r" b="b"/>
                <a:pathLst>
                  <a:path w="283047" h="163399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Google Shape;105;p12"/>
              <p:cNvSpPr/>
              <p:nvPr/>
            </p:nvSpPr>
            <p:spPr>
              <a:xfrm>
                <a:off x="7290720" y="2783880"/>
                <a:ext cx="249480" cy="158760"/>
              </a:xfrm>
              <a:custGeom>
                <a:avLst/>
                <a:gdLst/>
                <a:ahLst/>
                <a:rect l="l" t="t" r="r" b="b"/>
                <a:pathLst>
                  <a:path w="313122" h="199558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Google Shape;106;p12"/>
              <p:cNvSpPr/>
              <p:nvPr/>
            </p:nvSpPr>
            <p:spPr>
              <a:xfrm>
                <a:off x="5663160" y="214992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Google Shape;107;p12"/>
              <p:cNvSpPr/>
              <p:nvPr/>
            </p:nvSpPr>
            <p:spPr>
              <a:xfrm>
                <a:off x="5766840" y="220968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281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Google Shape;108;p12"/>
              <p:cNvSpPr/>
              <p:nvPr/>
            </p:nvSpPr>
            <p:spPr>
              <a:xfrm>
                <a:off x="5869800" y="2269440"/>
                <a:ext cx="175680" cy="100800"/>
              </a:xfrm>
              <a:custGeom>
                <a:avLst/>
                <a:gdLst/>
                <a:ahLst/>
                <a:rect l="l" t="t" r="r" b="b"/>
                <a:pathLst>
                  <a:path w="220563" h="127189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Google Shape;109;p12"/>
              <p:cNvSpPr/>
              <p:nvPr/>
            </p:nvSpPr>
            <p:spPr>
              <a:xfrm>
                <a:off x="6751440" y="277812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49" h="12730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Google Shape;110;p12"/>
              <p:cNvSpPr/>
              <p:nvPr/>
            </p:nvSpPr>
            <p:spPr>
              <a:xfrm>
                <a:off x="6855120" y="283788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Google Shape;111;p12"/>
              <p:cNvSpPr/>
              <p:nvPr/>
            </p:nvSpPr>
            <p:spPr>
              <a:xfrm>
                <a:off x="6958440" y="289764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351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Google Shape;112;p12"/>
              <p:cNvSpPr/>
              <p:nvPr/>
            </p:nvSpPr>
            <p:spPr>
              <a:xfrm>
                <a:off x="7061760" y="295776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246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Google Shape;113;p12"/>
              <p:cNvSpPr/>
              <p:nvPr/>
            </p:nvSpPr>
            <p:spPr>
              <a:xfrm>
                <a:off x="5973840" y="2329200"/>
                <a:ext cx="202320" cy="116280"/>
              </a:xfrm>
              <a:custGeom>
                <a:avLst/>
                <a:gdLst/>
                <a:ahLst/>
                <a:rect l="l" t="t" r="r" b="b"/>
                <a:pathLst>
                  <a:path w="253854" h="14654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Google Shape;114;p12"/>
              <p:cNvSpPr/>
              <p:nvPr/>
            </p:nvSpPr>
            <p:spPr>
              <a:xfrm>
                <a:off x="6621120" y="2702880"/>
                <a:ext cx="202320" cy="116280"/>
              </a:xfrm>
              <a:custGeom>
                <a:avLst/>
                <a:gdLst/>
                <a:ahLst/>
                <a:rect l="l" t="t" r="r" b="b"/>
                <a:pathLst>
                  <a:path w="253901" h="146525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Google Shape;115;p12"/>
              <p:cNvSpPr/>
              <p:nvPr/>
            </p:nvSpPr>
            <p:spPr>
              <a:xfrm>
                <a:off x="6103800" y="2404080"/>
                <a:ext cx="589680" cy="340200"/>
              </a:xfrm>
              <a:custGeom>
                <a:avLst/>
                <a:gdLst/>
                <a:ahLst/>
                <a:rect l="l" t="t" r="r" b="b"/>
                <a:pathLst>
                  <a:path w="738494" h="42624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Google Shape;116;p12"/>
              <p:cNvSpPr/>
              <p:nvPr/>
            </p:nvSpPr>
            <p:spPr>
              <a:xfrm>
                <a:off x="6046200" y="213876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Google Shape;117;p12"/>
              <p:cNvSpPr/>
              <p:nvPr/>
            </p:nvSpPr>
            <p:spPr>
              <a:xfrm>
                <a:off x="6149880" y="219852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Google Shape;118;p12"/>
              <p:cNvSpPr/>
              <p:nvPr/>
            </p:nvSpPr>
            <p:spPr>
              <a:xfrm>
                <a:off x="6253560" y="225828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49" h="127264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Google Shape;119;p12"/>
              <p:cNvSpPr/>
              <p:nvPr/>
            </p:nvSpPr>
            <p:spPr>
              <a:xfrm>
                <a:off x="6357240" y="231804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225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Google Shape;120;p12"/>
              <p:cNvSpPr/>
              <p:nvPr/>
            </p:nvSpPr>
            <p:spPr>
              <a:xfrm>
                <a:off x="6460920" y="237816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264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Google Shape;121;p12"/>
              <p:cNvSpPr/>
              <p:nvPr/>
            </p:nvSpPr>
            <p:spPr>
              <a:xfrm>
                <a:off x="6564240" y="243792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Google Shape;122;p12"/>
              <p:cNvSpPr/>
              <p:nvPr/>
            </p:nvSpPr>
            <p:spPr>
              <a:xfrm>
                <a:off x="6667920" y="249768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Google Shape;123;p12"/>
              <p:cNvSpPr/>
              <p:nvPr/>
            </p:nvSpPr>
            <p:spPr>
              <a:xfrm>
                <a:off x="6771240" y="255744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49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Google Shape;124;p12"/>
              <p:cNvSpPr/>
              <p:nvPr/>
            </p:nvSpPr>
            <p:spPr>
              <a:xfrm>
                <a:off x="6875280" y="261720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24" h="127237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Google Shape;125;p12"/>
              <p:cNvSpPr/>
              <p:nvPr/>
            </p:nvSpPr>
            <p:spPr>
              <a:xfrm>
                <a:off x="6978960" y="267732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30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Google Shape;126;p12"/>
              <p:cNvSpPr/>
              <p:nvPr/>
            </p:nvSpPr>
            <p:spPr>
              <a:xfrm>
                <a:off x="7082640" y="273672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285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Google Shape;127;p12"/>
              <p:cNvSpPr/>
              <p:nvPr/>
            </p:nvSpPr>
            <p:spPr>
              <a:xfrm>
                <a:off x="7186320" y="2796840"/>
                <a:ext cx="176040" cy="101160"/>
              </a:xfrm>
              <a:custGeom>
                <a:avLst/>
                <a:gdLst/>
                <a:ahLst/>
                <a:rect l="l" t="t" r="r" b="b"/>
                <a:pathLst>
                  <a:path w="221039" h="12737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Google Shape;128;p12"/>
              <p:cNvSpPr/>
              <p:nvPr/>
            </p:nvSpPr>
            <p:spPr>
              <a:xfrm>
                <a:off x="5864040" y="2033640"/>
                <a:ext cx="253800" cy="146160"/>
              </a:xfrm>
              <a:custGeom>
                <a:avLst/>
                <a:gdLst/>
                <a:ahLst/>
                <a:rect l="l" t="t" r="r" b="b"/>
                <a:pathLst>
                  <a:path w="318480" h="18380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Google Shape;129;p12"/>
              <p:cNvSpPr/>
              <p:nvPr/>
            </p:nvSpPr>
            <p:spPr>
              <a:xfrm>
                <a:off x="5894280" y="216684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Google Shape;130;p12"/>
              <p:cNvSpPr/>
              <p:nvPr/>
            </p:nvSpPr>
            <p:spPr>
              <a:xfrm>
                <a:off x="5997600" y="222660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Google Shape;131;p12"/>
              <p:cNvSpPr/>
              <p:nvPr/>
            </p:nvSpPr>
            <p:spPr>
              <a:xfrm>
                <a:off x="6101280" y="228672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Google Shape;132;p12"/>
              <p:cNvSpPr/>
              <p:nvPr/>
            </p:nvSpPr>
            <p:spPr>
              <a:xfrm>
                <a:off x="6204960" y="234648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308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Google Shape;133;p12"/>
              <p:cNvSpPr/>
              <p:nvPr/>
            </p:nvSpPr>
            <p:spPr>
              <a:xfrm>
                <a:off x="6308640" y="2406600"/>
                <a:ext cx="175320" cy="100800"/>
              </a:xfrm>
              <a:custGeom>
                <a:avLst/>
                <a:gdLst/>
                <a:ahLst/>
                <a:rect l="l" t="t" r="r" b="b"/>
                <a:pathLst>
                  <a:path w="220334" h="127131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Google Shape;134;p12"/>
              <p:cNvSpPr/>
              <p:nvPr/>
            </p:nvSpPr>
            <p:spPr>
              <a:xfrm>
                <a:off x="6412320" y="246600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281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Google Shape;135;p12"/>
              <p:cNvSpPr/>
              <p:nvPr/>
            </p:nvSpPr>
            <p:spPr>
              <a:xfrm>
                <a:off x="6516000" y="252612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Google Shape;136;p12"/>
              <p:cNvSpPr/>
              <p:nvPr/>
            </p:nvSpPr>
            <p:spPr>
              <a:xfrm>
                <a:off x="6619680" y="258588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Google Shape;137;p12"/>
              <p:cNvSpPr/>
              <p:nvPr/>
            </p:nvSpPr>
            <p:spPr>
              <a:xfrm>
                <a:off x="6723000" y="2645640"/>
                <a:ext cx="175680" cy="100800"/>
              </a:xfrm>
              <a:custGeom>
                <a:avLst/>
                <a:gdLst/>
                <a:ahLst/>
                <a:rect l="l" t="t" r="r" b="b"/>
                <a:pathLst>
                  <a:path w="220517" h="126979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Google Shape;138;p12"/>
              <p:cNvSpPr/>
              <p:nvPr/>
            </p:nvSpPr>
            <p:spPr>
              <a:xfrm>
                <a:off x="6826680" y="270540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17" h="12730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Google Shape;139;p12"/>
              <p:cNvSpPr/>
              <p:nvPr/>
            </p:nvSpPr>
            <p:spPr>
              <a:xfrm>
                <a:off x="6930360" y="276516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Google Shape;140;p12"/>
              <p:cNvSpPr/>
              <p:nvPr/>
            </p:nvSpPr>
            <p:spPr>
              <a:xfrm>
                <a:off x="7034040" y="2825280"/>
                <a:ext cx="303840" cy="174960"/>
              </a:xfrm>
              <a:custGeom>
                <a:avLst/>
                <a:gdLst/>
                <a:ahLst/>
                <a:rect l="l" t="t" r="r" b="b"/>
                <a:pathLst>
                  <a:path w="380989" h="219907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Google Shape;141;p12"/>
              <p:cNvSpPr/>
              <p:nvPr/>
            </p:nvSpPr>
            <p:spPr>
              <a:xfrm>
                <a:off x="5763960" y="2091960"/>
                <a:ext cx="202320" cy="116280"/>
              </a:xfrm>
              <a:custGeom>
                <a:avLst/>
                <a:gdLst/>
                <a:ahLst/>
                <a:rect l="l" t="t" r="r" b="b"/>
                <a:pathLst>
                  <a:path w="253901" h="146525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Google Shape;142;p12"/>
              <p:cNvSpPr/>
              <p:nvPr/>
            </p:nvSpPr>
            <p:spPr>
              <a:xfrm>
                <a:off x="6169680" y="1877760"/>
                <a:ext cx="1539000" cy="888120"/>
              </a:xfrm>
              <a:custGeom>
                <a:avLst/>
                <a:gdLst/>
                <a:ahLst/>
                <a:rect l="l" t="t" r="r" b="b"/>
                <a:pathLst>
                  <a:path w="1926000" h="1111651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Google Shape;143;p12"/>
              <p:cNvSpPr/>
              <p:nvPr/>
            </p:nvSpPr>
            <p:spPr>
              <a:xfrm>
                <a:off x="5573880" y="2441520"/>
                <a:ext cx="1159920" cy="669240"/>
              </a:xfrm>
              <a:custGeom>
                <a:avLst/>
                <a:gdLst/>
                <a:ahLst/>
                <a:rect l="l" t="t" r="r" b="b"/>
                <a:pathLst>
                  <a:path w="1451798" h="838156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Google Shape;144;p12"/>
              <p:cNvSpPr/>
              <p:nvPr/>
            </p:nvSpPr>
            <p:spPr>
              <a:xfrm>
                <a:off x="5574600" y="2449800"/>
                <a:ext cx="1158480" cy="661320"/>
              </a:xfrm>
              <a:custGeom>
                <a:avLst/>
                <a:gdLst/>
                <a:ahLst/>
                <a:rect l="l" t="t" r="r" b="b"/>
                <a:pathLst>
                  <a:path w="1449895" h="828048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Google Shape;145;p12"/>
              <p:cNvSpPr/>
              <p:nvPr/>
            </p:nvSpPr>
            <p:spPr>
              <a:xfrm>
                <a:off x="6274800" y="1802520"/>
                <a:ext cx="1492560" cy="897840"/>
              </a:xfrm>
              <a:custGeom>
                <a:avLst/>
                <a:gdLst/>
                <a:ahLst/>
                <a:rect l="l" t="t" r="r" b="b"/>
                <a:pathLst>
                  <a:path w="1867947" h="1123828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Google Shape;146;p12"/>
              <p:cNvSpPr/>
              <p:nvPr/>
            </p:nvSpPr>
            <p:spPr>
              <a:xfrm>
                <a:off x="6357960" y="685800"/>
                <a:ext cx="524880" cy="351720"/>
              </a:xfrm>
              <a:custGeom>
                <a:avLst/>
                <a:gdLst/>
                <a:ahLst/>
                <a:rect l="l" t="t" r="r" b="b"/>
                <a:pathLst>
                  <a:path w="657230" h="440903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Google Shape;147;p12"/>
              <p:cNvSpPr/>
              <p:nvPr/>
            </p:nvSpPr>
            <p:spPr>
              <a:xfrm>
                <a:off x="6360840" y="789120"/>
                <a:ext cx="390960" cy="257040"/>
              </a:xfrm>
              <a:custGeom>
                <a:avLst/>
                <a:gdLst/>
                <a:ahLst/>
                <a:rect l="l" t="t" r="r" b="b"/>
                <a:pathLst>
                  <a:path w="490070" h="322282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Google Shape;148;p12"/>
              <p:cNvSpPr/>
              <p:nvPr/>
            </p:nvSpPr>
            <p:spPr>
              <a:xfrm>
                <a:off x="6360840" y="856080"/>
                <a:ext cx="390960" cy="257040"/>
              </a:xfrm>
              <a:custGeom>
                <a:avLst/>
                <a:gdLst/>
                <a:ahLst/>
                <a:rect l="l" t="t" r="r" b="b"/>
                <a:pathLst>
                  <a:path w="490070" h="322194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Google Shape;149;p12"/>
              <p:cNvSpPr/>
              <p:nvPr/>
            </p:nvSpPr>
            <p:spPr>
              <a:xfrm>
                <a:off x="6360840" y="923040"/>
                <a:ext cx="320040" cy="216000"/>
              </a:xfrm>
              <a:custGeom>
                <a:avLst/>
                <a:gdLst/>
                <a:ahLst/>
                <a:rect l="l" t="t" r="r" b="b"/>
                <a:pathLst>
                  <a:path w="401289" h="270998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" name="Google Shape;150;p12"/>
              <p:cNvSpPr/>
              <p:nvPr/>
            </p:nvSpPr>
            <p:spPr>
              <a:xfrm>
                <a:off x="6357960" y="1390320"/>
                <a:ext cx="524880" cy="351720"/>
              </a:xfrm>
              <a:custGeom>
                <a:avLst/>
                <a:gdLst/>
                <a:ahLst/>
                <a:rect l="l" t="t" r="r" b="b"/>
                <a:pathLst>
                  <a:path w="657231" h="440923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" name="Google Shape;151;p12"/>
              <p:cNvSpPr/>
              <p:nvPr/>
            </p:nvSpPr>
            <p:spPr>
              <a:xfrm>
                <a:off x="6360840" y="1493640"/>
                <a:ext cx="390960" cy="257040"/>
              </a:xfrm>
              <a:custGeom>
                <a:avLst/>
                <a:gdLst/>
                <a:ahLst/>
                <a:rect l="l" t="t" r="r" b="b"/>
                <a:pathLst>
                  <a:path w="490068" h="322274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Google Shape;152;p12"/>
              <p:cNvSpPr/>
              <p:nvPr/>
            </p:nvSpPr>
            <p:spPr>
              <a:xfrm>
                <a:off x="6360840" y="1560600"/>
                <a:ext cx="390960" cy="257040"/>
              </a:xfrm>
              <a:custGeom>
                <a:avLst/>
                <a:gdLst/>
                <a:ahLst/>
                <a:rect l="l" t="t" r="r" b="b"/>
                <a:pathLst>
                  <a:path w="490068" h="322283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Google Shape;153;p12"/>
              <p:cNvSpPr/>
              <p:nvPr/>
            </p:nvSpPr>
            <p:spPr>
              <a:xfrm>
                <a:off x="6360840" y="1627920"/>
                <a:ext cx="320040" cy="216000"/>
              </a:xfrm>
              <a:custGeom>
                <a:avLst/>
                <a:gdLst/>
                <a:ahLst/>
                <a:rect l="l" t="t" r="r" b="b"/>
                <a:pathLst>
                  <a:path w="401289" h="271152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Google Shape;154;p12"/>
              <p:cNvSpPr/>
              <p:nvPr/>
            </p:nvSpPr>
            <p:spPr>
              <a:xfrm>
                <a:off x="7007040" y="1785240"/>
                <a:ext cx="713520" cy="662040"/>
              </a:xfrm>
              <a:custGeom>
                <a:avLst/>
                <a:gdLst/>
                <a:ahLst/>
                <a:rect l="l" t="t" r="r" b="b"/>
                <a:pathLst>
                  <a:path w="893444" h="828868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Google Shape;155;p12"/>
              <p:cNvSpPr/>
              <p:nvPr/>
            </p:nvSpPr>
            <p:spPr>
              <a:xfrm>
                <a:off x="6360840" y="1027800"/>
                <a:ext cx="503280" cy="585720"/>
              </a:xfrm>
              <a:custGeom>
                <a:avLst/>
                <a:gdLst/>
                <a:ahLst/>
                <a:rect l="l" t="t" r="r" b="b"/>
                <a:pathLst>
                  <a:path w="630461" h="733619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Google Shape;156;p12"/>
              <p:cNvSpPr/>
              <p:nvPr/>
            </p:nvSpPr>
            <p:spPr>
              <a:xfrm>
                <a:off x="7007040" y="1817280"/>
                <a:ext cx="713520" cy="630000"/>
              </a:xfrm>
              <a:custGeom>
                <a:avLst/>
                <a:gdLst/>
                <a:ahLst/>
                <a:rect l="l" t="t" r="r" b="b"/>
                <a:pathLst>
                  <a:path w="893445" h="78895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Google Shape;157;p12"/>
              <p:cNvSpPr/>
              <p:nvPr/>
            </p:nvSpPr>
            <p:spPr>
              <a:xfrm>
                <a:off x="7287480" y="1810440"/>
                <a:ext cx="6840" cy="386280"/>
              </a:xfrm>
              <a:custGeom>
                <a:avLst/>
                <a:gdLst/>
                <a:ahLst/>
                <a:rect l="l" t="t" r="r" b="b"/>
                <a:pathLst>
                  <a:path w="9525" h="483869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Google Shape;158;p12"/>
              <p:cNvSpPr/>
              <p:nvPr/>
            </p:nvSpPr>
            <p:spPr>
              <a:xfrm>
                <a:off x="7506000" y="2054880"/>
                <a:ext cx="6840" cy="267480"/>
              </a:xfrm>
              <a:custGeom>
                <a:avLst/>
                <a:gdLst/>
                <a:ahLst/>
                <a:rect l="l" t="t" r="r" b="b"/>
                <a:pathLst>
                  <a:path w="9525" h="335661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Google Shape;159;p12"/>
              <p:cNvSpPr/>
              <p:nvPr/>
            </p:nvSpPr>
            <p:spPr>
              <a:xfrm>
                <a:off x="7007040" y="1785240"/>
                <a:ext cx="713520" cy="272520"/>
              </a:xfrm>
              <a:custGeom>
                <a:avLst/>
                <a:gdLst/>
                <a:ahLst/>
                <a:rect l="l" t="t" r="r" b="b"/>
                <a:pathLst>
                  <a:path w="893349" h="34180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Google Shape;160;p12"/>
              <p:cNvSpPr/>
              <p:nvPr/>
            </p:nvSpPr>
            <p:spPr>
              <a:xfrm rot="19798200">
                <a:off x="7273080" y="1786680"/>
                <a:ext cx="27000" cy="46800"/>
              </a:xfrm>
              <a:custGeom>
                <a:avLst/>
                <a:gdLst/>
                <a:ahLst/>
                <a:rect l="l" t="t" r="r" b="b"/>
                <a:pathLst>
                  <a:path w="34480" h="59626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Google Shape;161;p12"/>
              <p:cNvSpPr/>
              <p:nvPr/>
            </p:nvSpPr>
            <p:spPr>
              <a:xfrm rot="19810200">
                <a:off x="7717320" y="1922040"/>
                <a:ext cx="27000" cy="47160"/>
              </a:xfrm>
              <a:custGeom>
                <a:avLst/>
                <a:gdLst/>
                <a:ahLst/>
                <a:rect l="l" t="t" r="r" b="b"/>
                <a:pathLst>
                  <a:path w="34599" h="59831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Google Shape;162;p12"/>
              <p:cNvSpPr/>
              <p:nvPr/>
            </p:nvSpPr>
            <p:spPr>
              <a:xfrm rot="19810200">
                <a:off x="7501680" y="2033640"/>
                <a:ext cx="27000" cy="47160"/>
              </a:xfrm>
              <a:custGeom>
                <a:avLst/>
                <a:gdLst/>
                <a:ahLst/>
                <a:rect l="l" t="t" r="r" b="b"/>
                <a:pathLst>
                  <a:path w="34599" h="59831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Google Shape;163;p12"/>
              <p:cNvSpPr/>
              <p:nvPr/>
            </p:nvSpPr>
            <p:spPr>
              <a:xfrm rot="19810200">
                <a:off x="7000560" y="1808280"/>
                <a:ext cx="27000" cy="47160"/>
              </a:xfrm>
              <a:custGeom>
                <a:avLst/>
                <a:gdLst/>
                <a:ahLst/>
                <a:rect l="l" t="t" r="r" b="b"/>
                <a:pathLst>
                  <a:path w="34599" h="59831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Google Shape;164;p12"/>
              <p:cNvSpPr/>
              <p:nvPr/>
            </p:nvSpPr>
            <p:spPr>
              <a:xfrm>
                <a:off x="6990120" y="1270800"/>
                <a:ext cx="43920" cy="180000"/>
              </a:xfrm>
              <a:custGeom>
                <a:avLst/>
                <a:gdLst/>
                <a:ahLst/>
                <a:rect l="l" t="t" r="r" b="b"/>
                <a:pathLst>
                  <a:path w="55632" h="226128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Google Shape;165;p12"/>
              <p:cNvSpPr/>
              <p:nvPr/>
            </p:nvSpPr>
            <p:spPr>
              <a:xfrm>
                <a:off x="7057440" y="1163520"/>
                <a:ext cx="43920" cy="326520"/>
              </a:xfrm>
              <a:custGeom>
                <a:avLst/>
                <a:gdLst/>
                <a:ahLst/>
                <a:rect l="l" t="t" r="r" b="b"/>
                <a:pathLst>
                  <a:path w="55722" h="409197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Google Shape;166;p12"/>
              <p:cNvSpPr/>
              <p:nvPr/>
            </p:nvSpPr>
            <p:spPr>
              <a:xfrm>
                <a:off x="7192440" y="1269000"/>
                <a:ext cx="43920" cy="298440"/>
              </a:xfrm>
              <a:custGeom>
                <a:avLst/>
                <a:gdLst/>
                <a:ahLst/>
                <a:rect l="l" t="t" r="r" b="b"/>
                <a:pathLst>
                  <a:path w="55625" h="37424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Google Shape;167;p12"/>
              <p:cNvSpPr/>
              <p:nvPr/>
            </p:nvSpPr>
            <p:spPr>
              <a:xfrm>
                <a:off x="7259760" y="1352520"/>
                <a:ext cx="43920" cy="253800"/>
              </a:xfrm>
              <a:custGeom>
                <a:avLst/>
                <a:gdLst/>
                <a:ahLst/>
                <a:rect l="l" t="t" r="r" b="b"/>
                <a:pathLst>
                  <a:path w="55627" h="318519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Google Shape;168;p12"/>
              <p:cNvSpPr/>
              <p:nvPr/>
            </p:nvSpPr>
            <p:spPr>
              <a:xfrm>
                <a:off x="7394040" y="1538280"/>
                <a:ext cx="43920" cy="145800"/>
              </a:xfrm>
              <a:custGeom>
                <a:avLst/>
                <a:gdLst/>
                <a:ahLst/>
                <a:rect l="l" t="t" r="r" b="b"/>
                <a:pathLst>
                  <a:path w="55632" h="183161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Google Shape;169;p12"/>
              <p:cNvSpPr/>
              <p:nvPr/>
            </p:nvSpPr>
            <p:spPr>
              <a:xfrm>
                <a:off x="7461360" y="1322640"/>
                <a:ext cx="43920" cy="400320"/>
              </a:xfrm>
              <a:custGeom>
                <a:avLst/>
                <a:gdLst/>
                <a:ahLst/>
                <a:rect l="l" t="t" r="r" b="b"/>
                <a:pathLst>
                  <a:path w="55722" h="501818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Google Shape;170;p12"/>
              <p:cNvSpPr/>
              <p:nvPr/>
            </p:nvSpPr>
            <p:spPr>
              <a:xfrm>
                <a:off x="7625880" y="1672200"/>
                <a:ext cx="43920" cy="145800"/>
              </a:xfrm>
              <a:custGeom>
                <a:avLst/>
                <a:gdLst/>
                <a:ahLst/>
                <a:rect l="l" t="t" r="r" b="b"/>
                <a:pathLst>
                  <a:path w="55722" h="183106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Google Shape;171;p12"/>
              <p:cNvSpPr/>
              <p:nvPr/>
            </p:nvSpPr>
            <p:spPr>
              <a:xfrm>
                <a:off x="7693560" y="1676880"/>
                <a:ext cx="43920" cy="180000"/>
              </a:xfrm>
              <a:custGeom>
                <a:avLst/>
                <a:gdLst/>
                <a:ahLst/>
                <a:rect l="l" t="t" r="r" b="b"/>
                <a:pathLst>
                  <a:path w="55727" h="22616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5" name="Google Shape;172;p12"/>
            <p:cNvSpPr/>
            <p:nvPr/>
          </p:nvSpPr>
          <p:spPr>
            <a:xfrm>
              <a:off x="6904080" y="2921760"/>
              <a:ext cx="1788480" cy="103212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Google Shape;173;p12"/>
            <p:cNvSpPr/>
            <p:nvPr/>
          </p:nvSpPr>
          <p:spPr>
            <a:xfrm>
              <a:off x="6931800" y="2906640"/>
              <a:ext cx="1788480" cy="103212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Google Shape;174;p12"/>
            <p:cNvSpPr/>
            <p:nvPr/>
          </p:nvSpPr>
          <p:spPr>
            <a:xfrm>
              <a:off x="6931800" y="2877840"/>
              <a:ext cx="1788480" cy="103212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175;p12"/>
            <p:cNvSpPr/>
            <p:nvPr/>
          </p:nvSpPr>
          <p:spPr>
            <a:xfrm>
              <a:off x="7894080" y="2975760"/>
              <a:ext cx="663480" cy="382680"/>
            </a:xfrm>
            <a:custGeom>
              <a:avLst/>
              <a:gdLst/>
              <a:ahLst/>
              <a:rect l="l" t="t" r="r" b="b"/>
              <a:pathLst>
                <a:path w="830865" h="479678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176;p12"/>
            <p:cNvSpPr/>
            <p:nvPr/>
          </p:nvSpPr>
          <p:spPr>
            <a:xfrm>
              <a:off x="7830360" y="3029760"/>
              <a:ext cx="633600" cy="36540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Google Shape;177;p12"/>
            <p:cNvSpPr/>
            <p:nvPr/>
          </p:nvSpPr>
          <p:spPr>
            <a:xfrm>
              <a:off x="7781040" y="3058200"/>
              <a:ext cx="633600" cy="36540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Google Shape;178;p12"/>
            <p:cNvSpPr/>
            <p:nvPr/>
          </p:nvSpPr>
          <p:spPr>
            <a:xfrm>
              <a:off x="7731720" y="3087000"/>
              <a:ext cx="633600" cy="36540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Google Shape;179;p12"/>
            <p:cNvSpPr/>
            <p:nvPr/>
          </p:nvSpPr>
          <p:spPr>
            <a:xfrm>
              <a:off x="7369200" y="3278880"/>
              <a:ext cx="663480" cy="382680"/>
            </a:xfrm>
            <a:custGeom>
              <a:avLst/>
              <a:gdLst/>
              <a:ahLst/>
              <a:rect l="l" t="t" r="r" b="b"/>
              <a:pathLst>
                <a:path w="830770" h="479679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Google Shape;180;p12"/>
            <p:cNvSpPr/>
            <p:nvPr/>
          </p:nvSpPr>
          <p:spPr>
            <a:xfrm>
              <a:off x="7305480" y="3332880"/>
              <a:ext cx="592200" cy="341640"/>
            </a:xfrm>
            <a:custGeom>
              <a:avLst/>
              <a:gdLst/>
              <a:ahLst/>
              <a:rect l="l" t="t" r="r" b="b"/>
              <a:pathLst>
                <a:path w="741616" h="428244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Google Shape;181;p12"/>
            <p:cNvSpPr/>
            <p:nvPr/>
          </p:nvSpPr>
          <p:spPr>
            <a:xfrm>
              <a:off x="7256160" y="3361320"/>
              <a:ext cx="581040" cy="335160"/>
            </a:xfrm>
            <a:custGeom>
              <a:avLst/>
              <a:gdLst/>
              <a:ahLst/>
              <a:rect l="l" t="t" r="r" b="b"/>
              <a:pathLst>
                <a:path w="727614" h="420052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Google Shape;182;p12"/>
            <p:cNvSpPr/>
            <p:nvPr/>
          </p:nvSpPr>
          <p:spPr>
            <a:xfrm>
              <a:off x="7206840" y="3389760"/>
              <a:ext cx="495720" cy="285840"/>
            </a:xfrm>
            <a:custGeom>
              <a:avLst/>
              <a:gdLst/>
              <a:ahLst/>
              <a:rect l="l" t="t" r="r" b="b"/>
              <a:pathLst>
                <a:path w="620839" h="35852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Google Shape;183;p12"/>
            <p:cNvSpPr/>
            <p:nvPr/>
          </p:nvSpPr>
          <p:spPr>
            <a:xfrm>
              <a:off x="7499880" y="3140640"/>
              <a:ext cx="336600" cy="194040"/>
            </a:xfrm>
            <a:custGeom>
              <a:avLst/>
              <a:gdLst/>
              <a:ahLst/>
              <a:rect l="l" t="t" r="r" b="b"/>
              <a:pathLst>
                <a:path w="421766" h="243458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Google Shape;184;p12"/>
            <p:cNvSpPr/>
            <p:nvPr/>
          </p:nvSpPr>
          <p:spPr>
            <a:xfrm>
              <a:off x="7717680" y="3266280"/>
              <a:ext cx="336600" cy="19404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Google Shape;185;p12"/>
            <p:cNvSpPr/>
            <p:nvPr/>
          </p:nvSpPr>
          <p:spPr>
            <a:xfrm>
              <a:off x="7935480" y="3392280"/>
              <a:ext cx="336600" cy="19404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Google Shape;186;p12"/>
            <p:cNvSpPr/>
            <p:nvPr/>
          </p:nvSpPr>
          <p:spPr>
            <a:xfrm>
              <a:off x="6605640" y="249120"/>
              <a:ext cx="163080" cy="239040"/>
            </a:xfrm>
            <a:custGeom>
              <a:avLst/>
              <a:gdLst/>
              <a:ahLst/>
              <a:rect l="l" t="t" r="r" b="b"/>
              <a:pathLst>
                <a:path w="205002" h="299719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Google Shape;187;p12"/>
            <p:cNvSpPr/>
            <p:nvPr/>
          </p:nvSpPr>
          <p:spPr>
            <a:xfrm>
              <a:off x="6617880" y="247320"/>
              <a:ext cx="77760" cy="96120"/>
            </a:xfrm>
            <a:custGeom>
              <a:avLst/>
              <a:gdLst/>
              <a:ahLst/>
              <a:rect l="l" t="t" r="r" b="b"/>
              <a:pathLst>
                <a:path w="98194" h="121006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Google Shape;188;p12"/>
            <p:cNvSpPr/>
            <p:nvPr/>
          </p:nvSpPr>
          <p:spPr>
            <a:xfrm>
              <a:off x="6633360" y="352080"/>
              <a:ext cx="96120" cy="107640"/>
            </a:xfrm>
            <a:custGeom>
              <a:avLst/>
              <a:gdLst/>
              <a:ahLst/>
              <a:rect l="l" t="t" r="r" b="b"/>
              <a:pathLst>
                <a:path w="121123" h="13556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Google Shape;189;p12"/>
            <p:cNvSpPr/>
            <p:nvPr/>
          </p:nvSpPr>
          <p:spPr>
            <a:xfrm>
              <a:off x="6467760" y="395280"/>
              <a:ext cx="182160" cy="259560"/>
            </a:xfrm>
            <a:custGeom>
              <a:avLst/>
              <a:gdLst/>
              <a:ahLst/>
              <a:rect l="l" t="t" r="r" b="b"/>
              <a:pathLst>
                <a:path w="228579" h="325392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Google Shape;190;p12"/>
            <p:cNvSpPr/>
            <p:nvPr/>
          </p:nvSpPr>
          <p:spPr>
            <a:xfrm>
              <a:off x="6604920" y="387720"/>
              <a:ext cx="140400" cy="185400"/>
            </a:xfrm>
            <a:custGeom>
              <a:avLst/>
              <a:gdLst/>
              <a:ahLst/>
              <a:rect l="l" t="t" r="r" b="b"/>
              <a:pathLst>
                <a:path w="176568" h="232904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191;p12"/>
            <p:cNvSpPr/>
            <p:nvPr/>
          </p:nvSpPr>
          <p:spPr>
            <a:xfrm>
              <a:off x="6630120" y="254520"/>
              <a:ext cx="102960" cy="127080"/>
            </a:xfrm>
            <a:custGeom>
              <a:avLst/>
              <a:gdLst/>
              <a:ahLst/>
              <a:rect l="l" t="t" r="r" b="b"/>
              <a:pathLst>
                <a:path w="129892" h="160015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Google Shape;192;p12"/>
            <p:cNvSpPr/>
            <p:nvPr/>
          </p:nvSpPr>
          <p:spPr>
            <a:xfrm>
              <a:off x="6634440" y="254160"/>
              <a:ext cx="103680" cy="97560"/>
            </a:xfrm>
            <a:custGeom>
              <a:avLst/>
              <a:gdLst/>
              <a:ahLst/>
              <a:rect l="l" t="t" r="r" b="b"/>
              <a:pathLst>
                <a:path w="130406" h="122734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193;p12"/>
            <p:cNvSpPr/>
            <p:nvPr/>
          </p:nvSpPr>
          <p:spPr>
            <a:xfrm>
              <a:off x="6509160" y="898560"/>
              <a:ext cx="81360" cy="61920"/>
            </a:xfrm>
            <a:custGeom>
              <a:avLst/>
              <a:gdLst/>
              <a:ahLst/>
              <a:rect l="l" t="t" r="r" b="b"/>
              <a:pathLst>
                <a:path w="102549" h="78223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194;p12"/>
            <p:cNvSpPr/>
            <p:nvPr/>
          </p:nvSpPr>
          <p:spPr>
            <a:xfrm>
              <a:off x="6509520" y="918360"/>
              <a:ext cx="81000" cy="41760"/>
            </a:xfrm>
            <a:custGeom>
              <a:avLst/>
              <a:gdLst/>
              <a:ahLst/>
              <a:rect l="l" t="t" r="r" b="b"/>
              <a:pathLst>
                <a:path w="102084" h="53297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195;p12"/>
            <p:cNvSpPr/>
            <p:nvPr/>
          </p:nvSpPr>
          <p:spPr>
            <a:xfrm>
              <a:off x="6468120" y="871560"/>
              <a:ext cx="74160" cy="57240"/>
            </a:xfrm>
            <a:custGeom>
              <a:avLst/>
              <a:gdLst/>
              <a:ahLst/>
              <a:rect l="l" t="t" r="r" b="b"/>
              <a:pathLst>
                <a:path w="93870" h="72719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196;p12"/>
            <p:cNvSpPr/>
            <p:nvPr/>
          </p:nvSpPr>
          <p:spPr>
            <a:xfrm>
              <a:off x="6468480" y="890640"/>
              <a:ext cx="74160" cy="38160"/>
            </a:xfrm>
            <a:custGeom>
              <a:avLst/>
              <a:gdLst/>
              <a:ahLst/>
              <a:rect l="l" t="t" r="r" b="b"/>
              <a:pathLst>
                <a:path w="93498" h="4880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197;p12"/>
            <p:cNvSpPr/>
            <p:nvPr/>
          </p:nvSpPr>
          <p:spPr>
            <a:xfrm>
              <a:off x="6496200" y="571680"/>
              <a:ext cx="177840" cy="307440"/>
            </a:xfrm>
            <a:custGeom>
              <a:avLst/>
              <a:gdLst/>
              <a:ahLst/>
              <a:rect l="l" t="t" r="r" b="b"/>
              <a:pathLst>
                <a:path w="223526" h="385528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198;p12"/>
            <p:cNvSpPr/>
            <p:nvPr/>
          </p:nvSpPr>
          <p:spPr>
            <a:xfrm>
              <a:off x="6544800" y="572040"/>
              <a:ext cx="177120" cy="333000"/>
            </a:xfrm>
            <a:custGeom>
              <a:avLst/>
              <a:gdLst/>
              <a:ahLst/>
              <a:rect l="l" t="t" r="r" b="b"/>
              <a:pathLst>
                <a:path w="222535" h="417442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199;p12"/>
            <p:cNvSpPr/>
            <p:nvPr/>
          </p:nvSpPr>
          <p:spPr>
            <a:xfrm>
              <a:off x="6478560" y="551160"/>
              <a:ext cx="265320" cy="244080"/>
            </a:xfrm>
            <a:custGeom>
              <a:avLst/>
              <a:gdLst/>
              <a:ahLst/>
              <a:rect l="l" t="t" r="r" b="b"/>
              <a:pathLst>
                <a:path w="332782" h="306321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200;p12"/>
            <p:cNvSpPr/>
            <p:nvPr/>
          </p:nvSpPr>
          <p:spPr>
            <a:xfrm>
              <a:off x="6692400" y="406440"/>
              <a:ext cx="91800" cy="323280"/>
            </a:xfrm>
            <a:custGeom>
              <a:avLst/>
              <a:gdLst/>
              <a:ahLst/>
              <a:rect l="l" t="t" r="r" b="b"/>
              <a:pathLst>
                <a:path w="115651" h="405453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201;p12"/>
            <p:cNvSpPr/>
            <p:nvPr/>
          </p:nvSpPr>
          <p:spPr>
            <a:xfrm>
              <a:off x="6710400" y="402480"/>
              <a:ext cx="55080" cy="70560"/>
            </a:xfrm>
            <a:custGeom>
              <a:avLst/>
              <a:gdLst/>
              <a:ahLst/>
              <a:rect l="l" t="t" r="r" b="b"/>
              <a:pathLst>
                <a:path w="69928" h="88934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202;p12"/>
            <p:cNvSpPr/>
            <p:nvPr/>
          </p:nvSpPr>
          <p:spPr>
            <a:xfrm>
              <a:off x="6600960" y="387720"/>
              <a:ext cx="47160" cy="49320"/>
            </a:xfrm>
            <a:custGeom>
              <a:avLst/>
              <a:gdLst/>
              <a:ahLst/>
              <a:rect l="l" t="t" r="r" b="b"/>
              <a:pathLst>
                <a:path w="59816" h="62802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6" name="Google Shape;203;p12"/>
            <p:cNvGrpSpPr/>
            <p:nvPr/>
          </p:nvGrpSpPr>
          <p:grpSpPr>
            <a:xfrm>
              <a:off x="5595480" y="806760"/>
              <a:ext cx="345240" cy="1042920"/>
              <a:chOff x="5595480" y="806760"/>
              <a:chExt cx="345240" cy="1042920"/>
            </a:xfrm>
          </p:grpSpPr>
          <p:sp>
            <p:nvSpPr>
              <p:cNvPr id="497" name="Google Shape;204;p12"/>
              <p:cNvSpPr/>
              <p:nvPr/>
            </p:nvSpPr>
            <p:spPr>
              <a:xfrm flipH="1">
                <a:off x="5595120" y="1650600"/>
                <a:ext cx="345240" cy="199080"/>
              </a:xfrm>
              <a:custGeom>
                <a:avLst/>
                <a:gdLst/>
                <a:ahLst/>
                <a:rect l="l" t="t" r="r" b="b"/>
                <a:pathLst>
                  <a:path w="432244" h="249555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8" name="Google Shape;205;p12"/>
              <p:cNvSpPr/>
              <p:nvPr/>
            </p:nvSpPr>
            <p:spPr>
              <a:xfrm flipH="1">
                <a:off x="5663160" y="808920"/>
                <a:ext cx="173520" cy="254160"/>
              </a:xfrm>
              <a:custGeom>
                <a:avLst/>
                <a:gdLst/>
                <a:ahLst/>
                <a:rect l="l" t="t" r="r" b="b"/>
                <a:pathLst>
                  <a:path w="217597" h="31865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Google Shape;206;p12"/>
              <p:cNvSpPr/>
              <p:nvPr/>
            </p:nvSpPr>
            <p:spPr>
              <a:xfrm flipH="1">
                <a:off x="5809680" y="992520"/>
                <a:ext cx="31680" cy="187560"/>
              </a:xfrm>
              <a:custGeom>
                <a:avLst/>
                <a:gdLst/>
                <a:ahLst/>
                <a:rect l="l" t="t" r="r" b="b"/>
                <a:pathLst>
                  <a:path w="40647" h="23545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Google Shape;207;p12"/>
              <p:cNvSpPr/>
              <p:nvPr/>
            </p:nvSpPr>
            <p:spPr>
              <a:xfrm flipH="1">
                <a:off x="5740560" y="806760"/>
                <a:ext cx="82440" cy="101880"/>
              </a:xfrm>
              <a:custGeom>
                <a:avLst/>
                <a:gdLst/>
                <a:ahLst/>
                <a:rect l="l" t="t" r="r" b="b"/>
                <a:pathLst>
                  <a:path w="103921" h="128329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Google Shape;208;p12"/>
              <p:cNvSpPr/>
              <p:nvPr/>
            </p:nvSpPr>
            <p:spPr>
              <a:xfrm flipH="1">
                <a:off x="5704560" y="918720"/>
                <a:ext cx="102240" cy="114480"/>
              </a:xfrm>
              <a:custGeom>
                <a:avLst/>
                <a:gdLst/>
                <a:ahLst/>
                <a:rect l="l" t="t" r="r" b="b"/>
                <a:pathLst>
                  <a:path w="128622" h="14386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2" name="Google Shape;209;p12"/>
              <p:cNvSpPr/>
              <p:nvPr/>
            </p:nvSpPr>
            <p:spPr>
              <a:xfrm flipH="1">
                <a:off x="5687280" y="955800"/>
                <a:ext cx="149040" cy="171360"/>
              </a:xfrm>
              <a:custGeom>
                <a:avLst/>
                <a:gdLst/>
                <a:ahLst/>
                <a:rect l="l" t="t" r="r" b="b"/>
                <a:pathLst>
                  <a:path w="187397" h="215209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Google Shape;210;p12"/>
              <p:cNvSpPr/>
              <p:nvPr/>
            </p:nvSpPr>
            <p:spPr>
              <a:xfrm flipH="1">
                <a:off x="5699880" y="815040"/>
                <a:ext cx="110160" cy="135720"/>
              </a:xfrm>
              <a:custGeom>
                <a:avLst/>
                <a:gdLst/>
                <a:ahLst/>
                <a:rect l="l" t="t" r="r" b="b"/>
                <a:pathLst>
                  <a:path w="138529" h="170431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Google Shape;211;p12"/>
              <p:cNvSpPr/>
              <p:nvPr/>
            </p:nvSpPr>
            <p:spPr>
              <a:xfrm flipH="1">
                <a:off x="5695560" y="814320"/>
                <a:ext cx="110160" cy="104040"/>
              </a:xfrm>
              <a:custGeom>
                <a:avLst/>
                <a:gdLst/>
                <a:ahLst/>
                <a:rect l="l" t="t" r="r" b="b"/>
                <a:pathLst>
                  <a:path w="138474" h="130867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Google Shape;212;p12"/>
              <p:cNvSpPr/>
              <p:nvPr/>
            </p:nvSpPr>
            <p:spPr>
              <a:xfrm flipH="1">
                <a:off x="5646240" y="979200"/>
                <a:ext cx="73800" cy="245520"/>
              </a:xfrm>
              <a:custGeom>
                <a:avLst/>
                <a:gdLst/>
                <a:ahLst/>
                <a:rect l="l" t="t" r="r" b="b"/>
                <a:pathLst>
                  <a:path w="93089" h="30777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Google Shape;213;p12"/>
              <p:cNvSpPr/>
              <p:nvPr/>
            </p:nvSpPr>
            <p:spPr>
              <a:xfrm flipH="1">
                <a:off x="5700960" y="1717200"/>
                <a:ext cx="86400" cy="65880"/>
              </a:xfrm>
              <a:custGeom>
                <a:avLst/>
                <a:gdLst/>
                <a:ahLst/>
                <a:rect l="l" t="t" r="r" b="b"/>
                <a:pathLst>
                  <a:path w="108744" h="83141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Google Shape;214;p12"/>
              <p:cNvSpPr/>
              <p:nvPr/>
            </p:nvSpPr>
            <p:spPr>
              <a:xfrm flipH="1">
                <a:off x="5700960" y="1738440"/>
                <a:ext cx="85680" cy="44280"/>
              </a:xfrm>
              <a:custGeom>
                <a:avLst/>
                <a:gdLst/>
                <a:ahLst/>
                <a:rect l="l" t="t" r="r" b="b"/>
                <a:pathLst>
                  <a:path w="108204" h="56238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Google Shape;215;p12"/>
              <p:cNvSpPr/>
              <p:nvPr/>
            </p:nvSpPr>
            <p:spPr>
              <a:xfrm flipH="1">
                <a:off x="5774040" y="1702440"/>
                <a:ext cx="79200" cy="61200"/>
              </a:xfrm>
              <a:custGeom>
                <a:avLst/>
                <a:gdLst/>
                <a:ahLst/>
                <a:rect l="l" t="t" r="r" b="b"/>
                <a:pathLst>
                  <a:path w="99827" h="77341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Google Shape;216;p12"/>
              <p:cNvSpPr/>
              <p:nvPr/>
            </p:nvSpPr>
            <p:spPr>
              <a:xfrm flipH="1">
                <a:off x="5774400" y="1722960"/>
                <a:ext cx="78840" cy="40680"/>
              </a:xfrm>
              <a:custGeom>
                <a:avLst/>
                <a:gdLst/>
                <a:ahLst/>
                <a:rect l="l" t="t" r="r" b="b"/>
                <a:pathLst>
                  <a:path w="99536" h="51729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Google Shape;217;p12"/>
              <p:cNvSpPr/>
              <p:nvPr/>
            </p:nvSpPr>
            <p:spPr>
              <a:xfrm flipH="1">
                <a:off x="5670720" y="1128240"/>
                <a:ext cx="169560" cy="594720"/>
              </a:xfrm>
              <a:custGeom>
                <a:avLst/>
                <a:gdLst/>
                <a:ahLst/>
                <a:rect l="l" t="t" r="r" b="b"/>
                <a:pathLst>
                  <a:path w="213068" h="74445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Google Shape;218;p12"/>
              <p:cNvSpPr/>
              <p:nvPr/>
            </p:nvSpPr>
            <p:spPr>
              <a:xfrm flipH="1">
                <a:off x="5666760" y="1114200"/>
                <a:ext cx="180720" cy="395280"/>
              </a:xfrm>
              <a:custGeom>
                <a:avLst/>
                <a:gdLst/>
                <a:ahLst/>
                <a:rect l="l" t="t" r="r" b="b"/>
                <a:pathLst>
                  <a:path w="226922" h="495109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Google Shape;219;p12"/>
              <p:cNvSpPr/>
              <p:nvPr/>
            </p:nvSpPr>
            <p:spPr>
              <a:xfrm flipH="1">
                <a:off x="5662800" y="976680"/>
                <a:ext cx="60120" cy="75240"/>
              </a:xfrm>
              <a:custGeom>
                <a:avLst/>
                <a:gdLst/>
                <a:ahLst/>
                <a:rect l="l" t="t" r="r" b="b"/>
                <a:pathLst>
                  <a:path w="76263" h="95029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Google Shape;220;p12"/>
              <p:cNvSpPr/>
              <p:nvPr/>
            </p:nvSpPr>
            <p:spPr>
              <a:xfrm flipH="1">
                <a:off x="5790960" y="955800"/>
                <a:ext cx="50040" cy="52560"/>
              </a:xfrm>
              <a:custGeom>
                <a:avLst/>
                <a:gdLst/>
                <a:ahLst/>
                <a:rect l="l" t="t" r="r" b="b"/>
                <a:pathLst>
                  <a:path w="63531" h="66745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4" name="Google Shape;221;p12"/>
            <p:cNvGrpSpPr/>
            <p:nvPr/>
          </p:nvGrpSpPr>
          <p:grpSpPr>
            <a:xfrm>
              <a:off x="5040000" y="2871360"/>
              <a:ext cx="822600" cy="1268640"/>
              <a:chOff x="5040000" y="2871360"/>
              <a:chExt cx="822600" cy="1268640"/>
            </a:xfrm>
          </p:grpSpPr>
          <p:sp>
            <p:nvSpPr>
              <p:cNvPr id="515" name="Google Shape;222;p12"/>
              <p:cNvSpPr/>
              <p:nvPr/>
            </p:nvSpPr>
            <p:spPr>
              <a:xfrm>
                <a:off x="5517360" y="3940920"/>
                <a:ext cx="345240" cy="199080"/>
              </a:xfrm>
              <a:custGeom>
                <a:avLst/>
                <a:gdLst/>
                <a:ahLst/>
                <a:rect l="l" t="t" r="r" b="b"/>
                <a:pathLst>
                  <a:path w="432244" h="249555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Google Shape;223;p12"/>
              <p:cNvSpPr/>
              <p:nvPr/>
            </p:nvSpPr>
            <p:spPr>
              <a:xfrm>
                <a:off x="5774760" y="3273840"/>
                <a:ext cx="67320" cy="244080"/>
              </a:xfrm>
              <a:custGeom>
                <a:avLst/>
                <a:gdLst/>
                <a:ahLst/>
                <a:rect l="l" t="t" r="r" b="b"/>
                <a:pathLst>
                  <a:path w="85002" h="305847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Google Shape;224;p12"/>
              <p:cNvSpPr/>
              <p:nvPr/>
            </p:nvSpPr>
            <p:spPr>
              <a:xfrm>
                <a:off x="5564160" y="4036320"/>
                <a:ext cx="98280" cy="55440"/>
              </a:xfrm>
              <a:custGeom>
                <a:avLst/>
                <a:gdLst/>
                <a:ahLst/>
                <a:rect l="l" t="t" r="r" b="b"/>
                <a:pathLst>
                  <a:path w="123900" h="70118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Google Shape;225;p12"/>
              <p:cNvSpPr/>
              <p:nvPr/>
            </p:nvSpPr>
            <p:spPr>
              <a:xfrm>
                <a:off x="5563800" y="4045680"/>
                <a:ext cx="96840" cy="46080"/>
              </a:xfrm>
              <a:custGeom>
                <a:avLst/>
                <a:gdLst/>
                <a:ahLst/>
                <a:rect l="l" t="t" r="r" b="b"/>
                <a:pathLst>
                  <a:path w="121939" h="58416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Google Shape;226;p12"/>
              <p:cNvSpPr/>
              <p:nvPr/>
            </p:nvSpPr>
            <p:spPr>
              <a:xfrm>
                <a:off x="5690160" y="3972960"/>
                <a:ext cx="94680" cy="53280"/>
              </a:xfrm>
              <a:custGeom>
                <a:avLst/>
                <a:gdLst/>
                <a:ahLst/>
                <a:rect l="l" t="t" r="r" b="b"/>
                <a:pathLst>
                  <a:path w="119416" h="67472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Google Shape;227;p12"/>
              <p:cNvSpPr/>
              <p:nvPr/>
            </p:nvSpPr>
            <p:spPr>
              <a:xfrm>
                <a:off x="5690160" y="3981960"/>
                <a:ext cx="93240" cy="44280"/>
              </a:xfrm>
              <a:custGeom>
                <a:avLst/>
                <a:gdLst/>
                <a:ahLst/>
                <a:rect l="l" t="t" r="r" b="b"/>
                <a:pathLst>
                  <a:path w="117340" h="56332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Google Shape;228;p12"/>
              <p:cNvSpPr/>
              <p:nvPr/>
            </p:nvSpPr>
            <p:spPr>
              <a:xfrm>
                <a:off x="5623920" y="3467520"/>
                <a:ext cx="189720" cy="585720"/>
              </a:xfrm>
              <a:custGeom>
                <a:avLst/>
                <a:gdLst/>
                <a:ahLst/>
                <a:rect l="l" t="t" r="r" b="b"/>
                <a:pathLst>
                  <a:path w="238054" h="732926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Google Shape;229;p12"/>
              <p:cNvSpPr/>
              <p:nvPr/>
            </p:nvSpPr>
            <p:spPr>
              <a:xfrm>
                <a:off x="5625000" y="3467520"/>
                <a:ext cx="189000" cy="327240"/>
              </a:xfrm>
              <a:custGeom>
                <a:avLst/>
                <a:gdLst/>
                <a:ahLst/>
                <a:rect l="l" t="t" r="r" b="b"/>
                <a:pathLst>
                  <a:path w="236925" h="409866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Google Shape;230;p12"/>
              <p:cNvSpPr/>
              <p:nvPr/>
            </p:nvSpPr>
            <p:spPr>
              <a:xfrm>
                <a:off x="5662800" y="3113280"/>
                <a:ext cx="127800" cy="206280"/>
              </a:xfrm>
              <a:custGeom>
                <a:avLst/>
                <a:gdLst/>
                <a:ahLst/>
                <a:rect l="l" t="t" r="r" b="b"/>
                <a:pathLst>
                  <a:path w="160521" h="258577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Google Shape;231;p12"/>
              <p:cNvSpPr/>
              <p:nvPr/>
            </p:nvSpPr>
            <p:spPr>
              <a:xfrm>
                <a:off x="5793840" y="3297600"/>
                <a:ext cx="48240" cy="86400"/>
              </a:xfrm>
              <a:custGeom>
                <a:avLst/>
                <a:gdLst/>
                <a:ahLst/>
                <a:rect l="l" t="t" r="r" b="b"/>
                <a:pathLst>
                  <a:path w="61341" h="108805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Google Shape;232;p12"/>
              <p:cNvSpPr/>
              <p:nvPr/>
            </p:nvSpPr>
            <p:spPr>
              <a:xfrm>
                <a:off x="5656320" y="3272400"/>
                <a:ext cx="152640" cy="218520"/>
              </a:xfrm>
              <a:custGeom>
                <a:avLst/>
                <a:gdLst/>
                <a:ahLst/>
                <a:rect l="l" t="t" r="r" b="b"/>
                <a:pathLst>
                  <a:path w="191546" h="273865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Google Shape;233;p12"/>
              <p:cNvSpPr/>
              <p:nvPr/>
            </p:nvSpPr>
            <p:spPr>
              <a:xfrm>
                <a:off x="5406120" y="3317400"/>
                <a:ext cx="294120" cy="211680"/>
              </a:xfrm>
              <a:custGeom>
                <a:avLst/>
                <a:gdLst/>
                <a:ahLst/>
                <a:rect l="l" t="t" r="r" b="b"/>
                <a:pathLst>
                  <a:path w="368747" h="265455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Google Shape;234;p12"/>
              <p:cNvSpPr/>
              <p:nvPr/>
            </p:nvSpPr>
            <p:spPr>
              <a:xfrm>
                <a:off x="5625000" y="3305160"/>
                <a:ext cx="79920" cy="83160"/>
              </a:xfrm>
              <a:custGeom>
                <a:avLst/>
                <a:gdLst/>
                <a:ahLst/>
                <a:rect l="l" t="t" r="r" b="b"/>
                <a:pathLst>
                  <a:path w="100785" h="10475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Google Shape;235;p12"/>
              <p:cNvSpPr/>
              <p:nvPr/>
            </p:nvSpPr>
            <p:spPr>
              <a:xfrm>
                <a:off x="5657400" y="3113280"/>
                <a:ext cx="160200" cy="262080"/>
              </a:xfrm>
              <a:custGeom>
                <a:avLst/>
                <a:gdLst/>
                <a:ahLst/>
                <a:rect l="l" t="t" r="r" b="b"/>
                <a:pathLst>
                  <a:path w="201012" h="32869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Google Shape;236;p12"/>
              <p:cNvSpPr/>
              <p:nvPr/>
            </p:nvSpPr>
            <p:spPr>
              <a:xfrm>
                <a:off x="5040000" y="3697200"/>
                <a:ext cx="345240" cy="199080"/>
              </a:xfrm>
              <a:custGeom>
                <a:avLst/>
                <a:gdLst/>
                <a:ahLst/>
                <a:rect l="l" t="t" r="r" b="b"/>
                <a:pathLst>
                  <a:path w="432244" h="249555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Google Shape;237;p12"/>
              <p:cNvSpPr/>
              <p:nvPr/>
            </p:nvSpPr>
            <p:spPr>
              <a:xfrm>
                <a:off x="5123520" y="3772080"/>
                <a:ext cx="97560" cy="75240"/>
              </a:xfrm>
              <a:custGeom>
                <a:avLst/>
                <a:gdLst/>
                <a:ahLst/>
                <a:rect l="l" t="t" r="r" b="b"/>
                <a:pathLst>
                  <a:path w="122876" h="95119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Google Shape;238;p12"/>
              <p:cNvSpPr/>
              <p:nvPr/>
            </p:nvSpPr>
            <p:spPr>
              <a:xfrm>
                <a:off x="5123520" y="3796920"/>
                <a:ext cx="97200" cy="50400"/>
              </a:xfrm>
              <a:custGeom>
                <a:avLst/>
                <a:gdLst/>
                <a:ahLst/>
                <a:rect l="l" t="t" r="r" b="b"/>
                <a:pathLst>
                  <a:path w="122242" h="63751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Google Shape;239;p12"/>
              <p:cNvSpPr/>
              <p:nvPr/>
            </p:nvSpPr>
            <p:spPr>
              <a:xfrm>
                <a:off x="5224320" y="3733920"/>
                <a:ext cx="97560" cy="72720"/>
              </a:xfrm>
              <a:custGeom>
                <a:avLst/>
                <a:gdLst/>
                <a:ahLst/>
                <a:rect l="l" t="t" r="r" b="b"/>
                <a:pathLst>
                  <a:path w="122771" h="91654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Google Shape;240;p12"/>
              <p:cNvSpPr/>
              <p:nvPr/>
            </p:nvSpPr>
            <p:spPr>
              <a:xfrm>
                <a:off x="5224320" y="3757680"/>
                <a:ext cx="97200" cy="50400"/>
              </a:xfrm>
              <a:custGeom>
                <a:avLst/>
                <a:gdLst/>
                <a:ahLst/>
                <a:rect l="l" t="t" r="r" b="b"/>
                <a:pathLst>
                  <a:path w="122230" h="6380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Google Shape;241;p12"/>
              <p:cNvSpPr/>
              <p:nvPr/>
            </p:nvSpPr>
            <p:spPr>
              <a:xfrm>
                <a:off x="5128200" y="3295440"/>
                <a:ext cx="168480" cy="484200"/>
              </a:xfrm>
              <a:custGeom>
                <a:avLst/>
                <a:gdLst/>
                <a:ahLst/>
                <a:rect l="l" t="t" r="r" b="b"/>
                <a:pathLst>
                  <a:path w="211613" h="606004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Google Shape;242;p12"/>
              <p:cNvSpPr/>
              <p:nvPr/>
            </p:nvSpPr>
            <p:spPr>
              <a:xfrm>
                <a:off x="5150880" y="2993040"/>
                <a:ext cx="107640" cy="105120"/>
              </a:xfrm>
              <a:custGeom>
                <a:avLst/>
                <a:gdLst/>
                <a:ahLst/>
                <a:rect l="l" t="t" r="r" b="b"/>
                <a:pathLst>
                  <a:path w="135319" h="132132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Google Shape;243;p12"/>
              <p:cNvSpPr/>
              <p:nvPr/>
            </p:nvSpPr>
            <p:spPr>
              <a:xfrm>
                <a:off x="5276520" y="3018240"/>
                <a:ext cx="153000" cy="301320"/>
              </a:xfrm>
              <a:custGeom>
                <a:avLst/>
                <a:gdLst/>
                <a:ahLst/>
                <a:rect l="l" t="t" r="r" b="b"/>
                <a:pathLst>
                  <a:path w="192267" h="377666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Google Shape;244;p12"/>
              <p:cNvSpPr/>
              <p:nvPr/>
            </p:nvSpPr>
            <p:spPr>
              <a:xfrm>
                <a:off x="5122080" y="3007440"/>
                <a:ext cx="174600" cy="353160"/>
              </a:xfrm>
              <a:custGeom>
                <a:avLst/>
                <a:gdLst/>
                <a:ahLst/>
                <a:rect l="l" t="t" r="r" b="b"/>
                <a:pathLst>
                  <a:path w="219367" h="442443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Google Shape;245;p12"/>
              <p:cNvSpPr/>
              <p:nvPr/>
            </p:nvSpPr>
            <p:spPr>
              <a:xfrm>
                <a:off x="5146560" y="2883960"/>
                <a:ext cx="116280" cy="141480"/>
              </a:xfrm>
              <a:custGeom>
                <a:avLst/>
                <a:gdLst/>
                <a:ahLst/>
                <a:rect l="l" t="t" r="r" b="b"/>
                <a:pathLst>
                  <a:path w="146094" h="177613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Google Shape;246;p12"/>
              <p:cNvSpPr/>
              <p:nvPr/>
            </p:nvSpPr>
            <p:spPr>
              <a:xfrm>
                <a:off x="5135760" y="2871360"/>
                <a:ext cx="122400" cy="120960"/>
              </a:xfrm>
              <a:custGeom>
                <a:avLst/>
                <a:gdLst/>
                <a:ahLst/>
                <a:rect l="l" t="t" r="r" b="b"/>
                <a:pathLst>
                  <a:path w="154031" h="152067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Google Shape;247;p12"/>
              <p:cNvSpPr/>
              <p:nvPr/>
            </p:nvSpPr>
            <p:spPr>
              <a:xfrm>
                <a:off x="5113080" y="3077640"/>
                <a:ext cx="156960" cy="270000"/>
              </a:xfrm>
              <a:custGeom>
                <a:avLst/>
                <a:gdLst/>
                <a:ahLst/>
                <a:rect l="l" t="t" r="r" b="b"/>
                <a:pathLst>
                  <a:path w="196972" h="338613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Google Shape;248;p12"/>
              <p:cNvSpPr/>
              <p:nvPr/>
            </p:nvSpPr>
            <p:spPr>
              <a:xfrm>
                <a:off x="5280840" y="3160440"/>
                <a:ext cx="181800" cy="244440"/>
              </a:xfrm>
              <a:custGeom>
                <a:avLst/>
                <a:gdLst/>
                <a:ahLst/>
                <a:rect l="l" t="t" r="r" b="b"/>
                <a:pathLst>
                  <a:path w="228028" h="306609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Google Shape;249;p12"/>
              <p:cNvSpPr/>
              <p:nvPr/>
            </p:nvSpPr>
            <p:spPr>
              <a:xfrm>
                <a:off x="5249160" y="3314160"/>
                <a:ext cx="92160" cy="45000"/>
              </a:xfrm>
              <a:custGeom>
                <a:avLst/>
                <a:gdLst/>
                <a:ahLst/>
                <a:rect l="l" t="t" r="r" b="b"/>
                <a:pathLst>
                  <a:path w="115992" h="56976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Google Shape;250;p12"/>
              <p:cNvSpPr/>
              <p:nvPr/>
            </p:nvSpPr>
            <p:spPr>
              <a:xfrm>
                <a:off x="5383080" y="3285360"/>
                <a:ext cx="56520" cy="46440"/>
              </a:xfrm>
              <a:custGeom>
                <a:avLst/>
                <a:gdLst/>
                <a:ahLst/>
                <a:rect l="l" t="t" r="r" b="b"/>
                <a:pathLst>
                  <a:path w="71478" h="59099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Google Shape;251;p12"/>
              <p:cNvSpPr/>
              <p:nvPr/>
            </p:nvSpPr>
            <p:spPr>
              <a:xfrm>
                <a:off x="5259240" y="3008160"/>
                <a:ext cx="55800" cy="81720"/>
              </a:xfrm>
              <a:custGeom>
                <a:avLst/>
                <a:gdLst/>
                <a:ahLst/>
                <a:rect l="l" t="t" r="r" b="b"/>
                <a:pathLst>
                  <a:path w="70866" h="103155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Google Shape;252;p12"/>
              <p:cNvSpPr/>
              <p:nvPr/>
            </p:nvSpPr>
            <p:spPr>
              <a:xfrm>
                <a:off x="5101560" y="3063960"/>
                <a:ext cx="68040" cy="101880"/>
              </a:xfrm>
              <a:custGeom>
                <a:avLst/>
                <a:gdLst/>
                <a:ahLst/>
                <a:rect l="l" t="t" r="r" b="b"/>
                <a:pathLst>
                  <a:path w="85975" h="128318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6" name="Google Shape;253;p12"/>
            <p:cNvSpPr/>
            <p:nvPr/>
          </p:nvSpPr>
          <p:spPr>
            <a:xfrm>
              <a:off x="7215120" y="699120"/>
              <a:ext cx="135000" cy="265680"/>
            </a:xfrm>
            <a:custGeom>
              <a:avLst/>
              <a:gdLst/>
              <a:ahLst/>
              <a:rect l="l" t="t" r="r" b="b"/>
              <a:pathLst>
                <a:path w="169617" h="333215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254;p12"/>
            <p:cNvSpPr/>
            <p:nvPr/>
          </p:nvSpPr>
          <p:spPr>
            <a:xfrm>
              <a:off x="7227360" y="1324800"/>
              <a:ext cx="92520" cy="71640"/>
            </a:xfrm>
            <a:custGeom>
              <a:avLst/>
              <a:gdLst/>
              <a:ahLst/>
              <a:rect l="l" t="t" r="r" b="b"/>
              <a:pathLst>
                <a:path w="116692" h="9041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255;p12"/>
            <p:cNvSpPr/>
            <p:nvPr/>
          </p:nvSpPr>
          <p:spPr>
            <a:xfrm>
              <a:off x="7228080" y="1348560"/>
              <a:ext cx="92160" cy="47880"/>
            </a:xfrm>
            <a:custGeom>
              <a:avLst/>
              <a:gdLst/>
              <a:ahLst/>
              <a:rect l="l" t="t" r="r" b="b"/>
              <a:pathLst>
                <a:path w="116196" h="60608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256;p12"/>
            <p:cNvSpPr/>
            <p:nvPr/>
          </p:nvSpPr>
          <p:spPr>
            <a:xfrm>
              <a:off x="7115400" y="1259640"/>
              <a:ext cx="92520" cy="68760"/>
            </a:xfrm>
            <a:custGeom>
              <a:avLst/>
              <a:gdLst/>
              <a:ahLst/>
              <a:rect l="l" t="t" r="r" b="b"/>
              <a:pathLst>
                <a:path w="116665" h="87067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257;p12"/>
            <p:cNvSpPr/>
            <p:nvPr/>
          </p:nvSpPr>
          <p:spPr>
            <a:xfrm>
              <a:off x="7115760" y="1281960"/>
              <a:ext cx="92160" cy="47880"/>
            </a:xfrm>
            <a:custGeom>
              <a:avLst/>
              <a:gdLst/>
              <a:ahLst/>
              <a:rect l="l" t="t" r="r" b="b"/>
              <a:pathLst>
                <a:path w="116135" h="60608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258;p12"/>
            <p:cNvSpPr/>
            <p:nvPr/>
          </p:nvSpPr>
          <p:spPr>
            <a:xfrm>
              <a:off x="7138800" y="939600"/>
              <a:ext cx="326160" cy="394200"/>
            </a:xfrm>
            <a:custGeom>
              <a:avLst/>
              <a:gdLst/>
              <a:ahLst/>
              <a:rect l="l" t="t" r="r" b="b"/>
              <a:pathLst>
                <a:path w="408631" h="493987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259;p12"/>
            <p:cNvSpPr/>
            <p:nvPr/>
          </p:nvSpPr>
          <p:spPr>
            <a:xfrm>
              <a:off x="7335360" y="674640"/>
              <a:ext cx="102240" cy="99360"/>
            </a:xfrm>
            <a:custGeom>
              <a:avLst/>
              <a:gdLst/>
              <a:ahLst/>
              <a:rect l="l" t="t" r="r" b="b"/>
              <a:pathLst>
                <a:path w="128556" h="125075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260;p12"/>
            <p:cNvSpPr/>
            <p:nvPr/>
          </p:nvSpPr>
          <p:spPr>
            <a:xfrm>
              <a:off x="7299360" y="688680"/>
              <a:ext cx="165960" cy="324720"/>
            </a:xfrm>
            <a:custGeom>
              <a:avLst/>
              <a:gdLst/>
              <a:ahLst/>
              <a:rect l="l" t="t" r="r" b="b"/>
              <a:pathLst>
                <a:path w="208599" h="407146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261;p12"/>
            <p:cNvSpPr/>
            <p:nvPr/>
          </p:nvSpPr>
          <p:spPr>
            <a:xfrm>
              <a:off x="7331400" y="570960"/>
              <a:ext cx="110160" cy="134280"/>
            </a:xfrm>
            <a:custGeom>
              <a:avLst/>
              <a:gdLst/>
              <a:ahLst/>
              <a:rect l="l" t="t" r="r" b="b"/>
              <a:pathLst>
                <a:path w="138537" h="168686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262;p12"/>
            <p:cNvSpPr/>
            <p:nvPr/>
          </p:nvSpPr>
          <p:spPr>
            <a:xfrm>
              <a:off x="7335360" y="559080"/>
              <a:ext cx="116280" cy="114840"/>
            </a:xfrm>
            <a:custGeom>
              <a:avLst/>
              <a:gdLst/>
              <a:ahLst/>
              <a:rect l="l" t="t" r="r" b="b"/>
              <a:pathLst>
                <a:path w="146199" h="14448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263;p12"/>
            <p:cNvSpPr/>
            <p:nvPr/>
          </p:nvSpPr>
          <p:spPr>
            <a:xfrm>
              <a:off x="7281720" y="689040"/>
              <a:ext cx="53280" cy="77760"/>
            </a:xfrm>
            <a:custGeom>
              <a:avLst/>
              <a:gdLst/>
              <a:ahLst/>
              <a:rect l="l" t="t" r="r" b="b"/>
              <a:pathLst>
                <a:path w="67341" h="98012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264;p12"/>
            <p:cNvSpPr/>
            <p:nvPr/>
          </p:nvSpPr>
          <p:spPr>
            <a:xfrm>
              <a:off x="7711920" y="3130200"/>
              <a:ext cx="539640" cy="311400"/>
            </a:xfrm>
            <a:custGeom>
              <a:avLst/>
              <a:gdLst/>
              <a:ahLst/>
              <a:rect l="l" t="t" r="r" b="b"/>
              <a:pathLst>
                <a:path w="676058" h="390429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265;p12"/>
            <p:cNvSpPr/>
            <p:nvPr/>
          </p:nvSpPr>
          <p:spPr>
            <a:xfrm>
              <a:off x="7742520" y="3071160"/>
              <a:ext cx="469080" cy="180720"/>
            </a:xfrm>
            <a:custGeom>
              <a:avLst/>
              <a:gdLst/>
              <a:ahLst/>
              <a:rect l="l" t="t" r="r" b="b"/>
              <a:pathLst>
                <a:path w="587572" h="226763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266;p12"/>
            <p:cNvSpPr/>
            <p:nvPr/>
          </p:nvSpPr>
          <p:spPr>
            <a:xfrm>
              <a:off x="7711920" y="3202920"/>
              <a:ext cx="40320" cy="82080"/>
            </a:xfrm>
            <a:custGeom>
              <a:avLst/>
              <a:gdLst/>
              <a:ahLst/>
              <a:rect l="l" t="t" r="r" b="b"/>
              <a:pathLst>
                <a:path w="51339" h="103346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267;p12"/>
            <p:cNvSpPr/>
            <p:nvPr/>
          </p:nvSpPr>
          <p:spPr>
            <a:xfrm>
              <a:off x="8216280" y="3203280"/>
              <a:ext cx="35280" cy="81360"/>
            </a:xfrm>
            <a:custGeom>
              <a:avLst/>
              <a:gdLst/>
              <a:ahLst/>
              <a:rect l="l" t="t" r="r" b="b"/>
              <a:pathLst>
                <a:path w="45148" h="102774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268;p12"/>
            <p:cNvSpPr/>
            <p:nvPr/>
          </p:nvSpPr>
          <p:spPr>
            <a:xfrm>
              <a:off x="7759800" y="3114360"/>
              <a:ext cx="449280" cy="258840"/>
            </a:xfrm>
            <a:custGeom>
              <a:avLst/>
              <a:gdLst/>
              <a:ahLst/>
              <a:rect l="l" t="t" r="r" b="b"/>
              <a:pathLst>
                <a:path w="562737" h="324802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269;p12"/>
            <p:cNvSpPr/>
            <p:nvPr/>
          </p:nvSpPr>
          <p:spPr>
            <a:xfrm>
              <a:off x="7732440" y="3252960"/>
              <a:ext cx="490680" cy="175680"/>
            </a:xfrm>
            <a:custGeom>
              <a:avLst/>
              <a:gdLst/>
              <a:ahLst/>
              <a:rect l="l" t="t" r="r" b="b"/>
              <a:pathLst>
                <a:path w="614737" h="220544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270;p12"/>
            <p:cNvSpPr/>
            <p:nvPr/>
          </p:nvSpPr>
          <p:spPr>
            <a:xfrm>
              <a:off x="7711920" y="3051360"/>
              <a:ext cx="539640" cy="311400"/>
            </a:xfrm>
            <a:custGeom>
              <a:avLst/>
              <a:gdLst/>
              <a:ahLst/>
              <a:rect l="l" t="t" r="r" b="b"/>
              <a:pathLst>
                <a:path w="675989" h="3904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271;p12"/>
            <p:cNvSpPr/>
            <p:nvPr/>
          </p:nvSpPr>
          <p:spPr>
            <a:xfrm rot="19798200">
              <a:off x="7378920" y="3537720"/>
              <a:ext cx="58680" cy="10188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272;p12"/>
            <p:cNvSpPr/>
            <p:nvPr/>
          </p:nvSpPr>
          <p:spPr>
            <a:xfrm>
              <a:off x="7669800" y="3332160"/>
              <a:ext cx="148320" cy="85320"/>
            </a:xfrm>
            <a:custGeom>
              <a:avLst/>
              <a:gdLst/>
              <a:ahLst/>
              <a:rect l="l" t="t" r="r" b="b"/>
              <a:pathLst>
                <a:path w="186213" h="107537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273;p12"/>
            <p:cNvSpPr/>
            <p:nvPr/>
          </p:nvSpPr>
          <p:spPr>
            <a:xfrm>
              <a:off x="7705080" y="3352320"/>
              <a:ext cx="113040" cy="105480"/>
            </a:xfrm>
            <a:custGeom>
              <a:avLst/>
              <a:gdLst/>
              <a:ahLst/>
              <a:rect l="l" t="t" r="r" b="b"/>
              <a:pathLst>
                <a:path w="142303" h="13287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274;p12"/>
            <p:cNvSpPr/>
            <p:nvPr/>
          </p:nvSpPr>
          <p:spPr>
            <a:xfrm>
              <a:off x="7383600" y="3378960"/>
              <a:ext cx="344160" cy="253440"/>
            </a:xfrm>
            <a:custGeom>
              <a:avLst/>
              <a:gdLst/>
              <a:ahLst/>
              <a:rect l="l" t="t" r="r" b="b"/>
              <a:pathLst>
                <a:path w="431291" h="317858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275;p12"/>
            <p:cNvSpPr/>
            <p:nvPr/>
          </p:nvSpPr>
          <p:spPr>
            <a:xfrm rot="19798200">
              <a:off x="7378920" y="3537720"/>
              <a:ext cx="58680" cy="10188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276;p12"/>
            <p:cNvSpPr/>
            <p:nvPr/>
          </p:nvSpPr>
          <p:spPr>
            <a:xfrm>
              <a:off x="8030880" y="3854520"/>
              <a:ext cx="344880" cy="198720"/>
            </a:xfrm>
            <a:custGeom>
              <a:avLst/>
              <a:gdLst/>
              <a:ahLst/>
              <a:rect l="l" t="t" r="r" b="b"/>
              <a:pathLst>
                <a:path w="432244" h="249555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277;p12"/>
            <p:cNvSpPr/>
            <p:nvPr/>
          </p:nvSpPr>
          <p:spPr>
            <a:xfrm>
              <a:off x="8263080" y="3237840"/>
              <a:ext cx="78480" cy="171720"/>
            </a:xfrm>
            <a:custGeom>
              <a:avLst/>
              <a:gdLst/>
              <a:ahLst/>
              <a:rect l="l" t="t" r="r" b="b"/>
              <a:pathLst>
                <a:path w="99113" h="215741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278;p12"/>
            <p:cNvSpPr/>
            <p:nvPr/>
          </p:nvSpPr>
          <p:spPr>
            <a:xfrm>
              <a:off x="8274240" y="3166920"/>
              <a:ext cx="56160" cy="108720"/>
            </a:xfrm>
            <a:custGeom>
              <a:avLst/>
              <a:gdLst/>
              <a:ahLst/>
              <a:rect l="l" t="t" r="r" b="b"/>
              <a:pathLst>
                <a:path w="71246" h="13709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279;p12"/>
            <p:cNvSpPr/>
            <p:nvPr/>
          </p:nvSpPr>
          <p:spPr>
            <a:xfrm>
              <a:off x="8082720" y="3925440"/>
              <a:ext cx="122040" cy="68040"/>
            </a:xfrm>
            <a:custGeom>
              <a:avLst/>
              <a:gdLst/>
              <a:ahLst/>
              <a:rect l="l" t="t" r="r" b="b"/>
              <a:pathLst>
                <a:path w="153698" h="86203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Google Shape;280;p12"/>
            <p:cNvSpPr/>
            <p:nvPr/>
          </p:nvSpPr>
          <p:spPr>
            <a:xfrm>
              <a:off x="8082720" y="3937320"/>
              <a:ext cx="120240" cy="56520"/>
            </a:xfrm>
            <a:custGeom>
              <a:avLst/>
              <a:gdLst/>
              <a:ahLst/>
              <a:rect l="l" t="t" r="r" b="b"/>
              <a:pathLst>
                <a:path w="151113" h="71804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281;p12"/>
            <p:cNvSpPr/>
            <p:nvPr/>
          </p:nvSpPr>
          <p:spPr>
            <a:xfrm>
              <a:off x="8172720" y="3885120"/>
              <a:ext cx="122040" cy="68400"/>
            </a:xfrm>
            <a:custGeom>
              <a:avLst/>
              <a:gdLst/>
              <a:ahLst/>
              <a:rect l="l" t="t" r="r" b="b"/>
              <a:pathLst>
                <a:path w="153698" h="86245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282;p12"/>
            <p:cNvSpPr/>
            <p:nvPr/>
          </p:nvSpPr>
          <p:spPr>
            <a:xfrm>
              <a:off x="8172720" y="3897000"/>
              <a:ext cx="120240" cy="56520"/>
            </a:xfrm>
            <a:custGeom>
              <a:avLst/>
              <a:gdLst/>
              <a:ahLst/>
              <a:rect l="l" t="t" r="r" b="b"/>
              <a:pathLst>
                <a:path w="151113" h="71804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283;p12"/>
            <p:cNvSpPr/>
            <p:nvPr/>
          </p:nvSpPr>
          <p:spPr>
            <a:xfrm>
              <a:off x="8115840" y="3437280"/>
              <a:ext cx="178920" cy="506520"/>
            </a:xfrm>
            <a:custGeom>
              <a:avLst/>
              <a:gdLst/>
              <a:ahLst/>
              <a:rect l="l" t="t" r="r" b="b"/>
              <a:pathLst>
                <a:path w="224738" h="634412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284;p12"/>
            <p:cNvSpPr/>
            <p:nvPr/>
          </p:nvSpPr>
          <p:spPr>
            <a:xfrm>
              <a:off x="8142120" y="3021480"/>
              <a:ext cx="129600" cy="208080"/>
            </a:xfrm>
            <a:custGeom>
              <a:avLst/>
              <a:gdLst/>
              <a:ahLst/>
              <a:rect l="l" t="t" r="r" b="b"/>
              <a:pathLst>
                <a:path w="163123" h="261076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285;p12"/>
            <p:cNvSpPr/>
            <p:nvPr/>
          </p:nvSpPr>
          <p:spPr>
            <a:xfrm>
              <a:off x="8114760" y="3169080"/>
              <a:ext cx="199800" cy="331560"/>
            </a:xfrm>
            <a:custGeom>
              <a:avLst/>
              <a:gdLst/>
              <a:ahLst/>
              <a:rect l="l" t="t" r="r" b="b"/>
              <a:pathLst>
                <a:path w="250857" h="415389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286;p12"/>
            <p:cNvSpPr/>
            <p:nvPr/>
          </p:nvSpPr>
          <p:spPr>
            <a:xfrm>
              <a:off x="7918560" y="3210840"/>
              <a:ext cx="253800" cy="197640"/>
            </a:xfrm>
            <a:custGeom>
              <a:avLst/>
              <a:gdLst/>
              <a:ahLst/>
              <a:rect l="l" t="t" r="r" b="b"/>
              <a:pathLst>
                <a:path w="318504" h="248122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287;p12"/>
            <p:cNvSpPr/>
            <p:nvPr/>
          </p:nvSpPr>
          <p:spPr>
            <a:xfrm>
              <a:off x="8104680" y="3206520"/>
              <a:ext cx="76680" cy="112680"/>
            </a:xfrm>
            <a:custGeom>
              <a:avLst/>
              <a:gdLst/>
              <a:ahLst/>
              <a:rect l="l" t="t" r="r" b="b"/>
              <a:pathLst>
                <a:path w="96916" h="141862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Google Shape;288;p12"/>
            <p:cNvSpPr/>
            <p:nvPr/>
          </p:nvSpPr>
          <p:spPr>
            <a:xfrm>
              <a:off x="8141760" y="3012120"/>
              <a:ext cx="125640" cy="138600"/>
            </a:xfrm>
            <a:custGeom>
              <a:avLst/>
              <a:gdLst/>
              <a:ahLst/>
              <a:rect l="l" t="t" r="r" b="b"/>
              <a:pathLst>
                <a:path w="158142" h="174304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82" name="Google Shape;289;p12"/>
            <p:cNvGrpSpPr/>
            <p:nvPr/>
          </p:nvGrpSpPr>
          <p:grpSpPr>
            <a:xfrm>
              <a:off x="6462360" y="506160"/>
              <a:ext cx="263520" cy="200160"/>
              <a:chOff x="6462360" y="506160"/>
              <a:chExt cx="263520" cy="200160"/>
            </a:xfrm>
          </p:grpSpPr>
          <p:sp>
            <p:nvSpPr>
              <p:cNvPr id="583" name="Google Shape;290;p12"/>
              <p:cNvSpPr/>
              <p:nvPr/>
            </p:nvSpPr>
            <p:spPr>
              <a:xfrm>
                <a:off x="6484320" y="561600"/>
                <a:ext cx="241560" cy="13896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Google Shape;291;p12"/>
              <p:cNvSpPr/>
              <p:nvPr/>
            </p:nvSpPr>
            <p:spPr>
              <a:xfrm>
                <a:off x="6597720" y="596160"/>
                <a:ext cx="62640" cy="3600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Google Shape;292;p12"/>
              <p:cNvSpPr/>
              <p:nvPr/>
            </p:nvSpPr>
            <p:spPr>
              <a:xfrm>
                <a:off x="6484320" y="612360"/>
                <a:ext cx="241560" cy="9396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Google Shape;293;p12"/>
              <p:cNvSpPr/>
              <p:nvPr/>
            </p:nvSpPr>
            <p:spPr>
              <a:xfrm>
                <a:off x="6462360" y="507960"/>
                <a:ext cx="172800" cy="19476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Google Shape;294;p12"/>
              <p:cNvSpPr/>
              <p:nvPr/>
            </p:nvSpPr>
            <p:spPr>
              <a:xfrm>
                <a:off x="6465240" y="506160"/>
                <a:ext cx="172440" cy="19548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88" name="Google Shape;295;p12"/>
            <p:cNvGrpSpPr/>
            <p:nvPr/>
          </p:nvGrpSpPr>
          <p:grpSpPr>
            <a:xfrm>
              <a:off x="7128000" y="893520"/>
              <a:ext cx="263520" cy="199800"/>
              <a:chOff x="7128000" y="893520"/>
              <a:chExt cx="263520" cy="199800"/>
            </a:xfrm>
          </p:grpSpPr>
          <p:sp>
            <p:nvSpPr>
              <p:cNvPr id="589" name="Google Shape;296;p12"/>
              <p:cNvSpPr/>
              <p:nvPr/>
            </p:nvSpPr>
            <p:spPr>
              <a:xfrm>
                <a:off x="7149960" y="948960"/>
                <a:ext cx="241560" cy="13896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Google Shape;297;p12"/>
              <p:cNvSpPr/>
              <p:nvPr/>
            </p:nvSpPr>
            <p:spPr>
              <a:xfrm>
                <a:off x="7263360" y="983160"/>
                <a:ext cx="62640" cy="3600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Google Shape;298;p12"/>
              <p:cNvSpPr/>
              <p:nvPr/>
            </p:nvSpPr>
            <p:spPr>
              <a:xfrm>
                <a:off x="7149960" y="999360"/>
                <a:ext cx="241560" cy="9396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Google Shape;299;p12"/>
              <p:cNvSpPr/>
              <p:nvPr/>
            </p:nvSpPr>
            <p:spPr>
              <a:xfrm>
                <a:off x="7128000" y="894960"/>
                <a:ext cx="172800" cy="19476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Google Shape;300;p12"/>
              <p:cNvSpPr/>
              <p:nvPr/>
            </p:nvSpPr>
            <p:spPr>
              <a:xfrm>
                <a:off x="7130880" y="893520"/>
                <a:ext cx="172440" cy="19548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4" name="Google Shape;301;p12"/>
            <p:cNvSpPr/>
            <p:nvPr/>
          </p:nvSpPr>
          <p:spPr>
            <a:xfrm>
              <a:off x="7368480" y="742320"/>
              <a:ext cx="125640" cy="352440"/>
            </a:xfrm>
            <a:custGeom>
              <a:avLst/>
              <a:gdLst/>
              <a:ahLst/>
              <a:rect l="l" t="t" r="r" b="b"/>
              <a:pathLst>
                <a:path w="157949" h="441664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Google Shape;302;p12"/>
            <p:cNvSpPr/>
            <p:nvPr/>
          </p:nvSpPr>
          <p:spPr>
            <a:xfrm>
              <a:off x="7427160" y="739440"/>
              <a:ext cx="72000" cy="97920"/>
            </a:xfrm>
            <a:custGeom>
              <a:avLst/>
              <a:gdLst/>
              <a:ahLst/>
              <a:rect l="l" t="t" r="r" b="b"/>
              <a:pathLst>
                <a:path w="90963" h="123358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96" name="Google Shape;303;p12"/>
            <p:cNvGrpSpPr/>
            <p:nvPr/>
          </p:nvGrpSpPr>
          <p:grpSpPr>
            <a:xfrm>
              <a:off x="8100000" y="1986480"/>
              <a:ext cx="779400" cy="1195560"/>
              <a:chOff x="8100000" y="1986480"/>
              <a:chExt cx="779400" cy="1195560"/>
            </a:xfrm>
          </p:grpSpPr>
          <p:sp>
            <p:nvSpPr>
              <p:cNvPr id="597" name="Google Shape;304;p12"/>
              <p:cNvSpPr/>
              <p:nvPr/>
            </p:nvSpPr>
            <p:spPr>
              <a:xfrm flipH="1">
                <a:off x="8411400" y="2909520"/>
                <a:ext cx="285120" cy="164520"/>
              </a:xfrm>
              <a:custGeom>
                <a:avLst/>
                <a:gdLst/>
                <a:ahLst/>
                <a:rect l="l" t="t" r="r" b="b"/>
                <a:pathLst>
                  <a:path w="357473" h="206406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Google Shape;305;p12"/>
              <p:cNvSpPr/>
              <p:nvPr/>
            </p:nvSpPr>
            <p:spPr>
              <a:xfrm flipH="1">
                <a:off x="8184960" y="2777040"/>
                <a:ext cx="285120" cy="164520"/>
              </a:xfrm>
              <a:custGeom>
                <a:avLst/>
                <a:gdLst/>
                <a:ahLst/>
                <a:rect l="l" t="t" r="r" b="b"/>
                <a:pathLst>
                  <a:path w="357473" h="206406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Google Shape;306;p12"/>
              <p:cNvSpPr/>
              <p:nvPr/>
            </p:nvSpPr>
            <p:spPr>
              <a:xfrm flipH="1">
                <a:off x="8100000" y="1986480"/>
                <a:ext cx="285120" cy="164160"/>
              </a:xfrm>
              <a:custGeom>
                <a:avLst/>
                <a:gdLst/>
                <a:ahLst/>
                <a:rect l="l" t="t" r="r" b="b"/>
                <a:pathLst>
                  <a:path w="357473" h="206311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Google Shape;307;p12"/>
              <p:cNvSpPr/>
              <p:nvPr/>
            </p:nvSpPr>
            <p:spPr>
              <a:xfrm flipH="1">
                <a:off x="8242920" y="2069280"/>
                <a:ext cx="142200" cy="825120"/>
              </a:xfrm>
              <a:custGeom>
                <a:avLst/>
                <a:gdLst/>
                <a:ahLst/>
                <a:rect l="l" t="t" r="r" b="b"/>
                <a:pathLst>
                  <a:path w="178784" h="1032319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" name="Google Shape;308;p12"/>
              <p:cNvSpPr/>
              <p:nvPr/>
            </p:nvSpPr>
            <p:spPr>
              <a:xfrm flipH="1">
                <a:off x="8242920" y="2069280"/>
                <a:ext cx="142200" cy="825120"/>
              </a:xfrm>
              <a:custGeom>
                <a:avLst/>
                <a:gdLst/>
                <a:ahLst/>
                <a:rect l="l" t="t" r="r" b="b"/>
                <a:pathLst>
                  <a:path w="178784" h="1032319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Google Shape;309;p12"/>
              <p:cNvSpPr/>
              <p:nvPr/>
            </p:nvSpPr>
            <p:spPr>
              <a:xfrm flipH="1">
                <a:off x="8100000" y="2069280"/>
                <a:ext cx="142200" cy="825120"/>
              </a:xfrm>
              <a:custGeom>
                <a:avLst/>
                <a:gdLst/>
                <a:ahLst/>
                <a:rect l="l" t="t" r="r" b="b"/>
                <a:pathLst>
                  <a:path w="178689" h="103231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Google Shape;310;p12"/>
              <p:cNvSpPr/>
              <p:nvPr/>
            </p:nvSpPr>
            <p:spPr>
              <a:xfrm flipH="1">
                <a:off x="8314560" y="2357640"/>
                <a:ext cx="285120" cy="164520"/>
              </a:xfrm>
              <a:custGeom>
                <a:avLst/>
                <a:gdLst/>
                <a:ahLst/>
                <a:rect l="l" t="t" r="r" b="b"/>
                <a:pathLst>
                  <a:path w="357473" h="206501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Google Shape;311;p12"/>
              <p:cNvSpPr/>
              <p:nvPr/>
            </p:nvSpPr>
            <p:spPr>
              <a:xfrm flipH="1">
                <a:off x="8457480" y="2440440"/>
                <a:ext cx="142200" cy="576720"/>
              </a:xfrm>
              <a:custGeom>
                <a:avLst/>
                <a:gdLst/>
                <a:ahLst/>
                <a:rect l="l" t="t" r="r" b="b"/>
                <a:pathLst>
                  <a:path w="178784" h="721899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Google Shape;312;p12"/>
              <p:cNvSpPr/>
              <p:nvPr/>
            </p:nvSpPr>
            <p:spPr>
              <a:xfrm flipH="1">
                <a:off x="8457480" y="2440440"/>
                <a:ext cx="142200" cy="576720"/>
              </a:xfrm>
              <a:custGeom>
                <a:avLst/>
                <a:gdLst/>
                <a:ahLst/>
                <a:rect l="l" t="t" r="r" b="b"/>
                <a:pathLst>
                  <a:path w="178784" h="721899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Google Shape;313;p12"/>
              <p:cNvSpPr/>
              <p:nvPr/>
            </p:nvSpPr>
            <p:spPr>
              <a:xfrm flipH="1">
                <a:off x="8314560" y="2440440"/>
                <a:ext cx="142200" cy="576720"/>
              </a:xfrm>
              <a:custGeom>
                <a:avLst/>
                <a:gdLst/>
                <a:ahLst/>
                <a:rect l="l" t="t" r="r" b="b"/>
                <a:pathLst>
                  <a:path w="178688" h="721899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Google Shape;314;p12"/>
              <p:cNvSpPr/>
              <p:nvPr/>
            </p:nvSpPr>
            <p:spPr>
              <a:xfrm flipH="1">
                <a:off x="8594280" y="3017520"/>
                <a:ext cx="285120" cy="164520"/>
              </a:xfrm>
              <a:custGeom>
                <a:avLst/>
                <a:gdLst/>
                <a:ahLst/>
                <a:rect l="l" t="t" r="r" b="b"/>
                <a:pathLst>
                  <a:path w="357473" h="206406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Google Shape;315;p12"/>
              <p:cNvSpPr/>
              <p:nvPr/>
            </p:nvSpPr>
            <p:spPr>
              <a:xfrm flipH="1">
                <a:off x="8542800" y="2750040"/>
                <a:ext cx="285120" cy="164520"/>
              </a:xfrm>
              <a:custGeom>
                <a:avLst/>
                <a:gdLst/>
                <a:ahLst/>
                <a:rect l="l" t="t" r="r" b="b"/>
                <a:pathLst>
                  <a:path w="357473" h="206406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Google Shape;316;p12"/>
              <p:cNvSpPr/>
              <p:nvPr/>
            </p:nvSpPr>
            <p:spPr>
              <a:xfrm flipH="1">
                <a:off x="8685720" y="2832480"/>
                <a:ext cx="142200" cy="318600"/>
              </a:xfrm>
              <a:custGeom>
                <a:avLst/>
                <a:gdLst/>
                <a:ahLst/>
                <a:rect l="l" t="t" r="r" b="b"/>
                <a:pathLst>
                  <a:path w="178784" h="399097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0" name="Google Shape;317;p12"/>
              <p:cNvSpPr/>
              <p:nvPr/>
            </p:nvSpPr>
            <p:spPr>
              <a:xfrm flipH="1">
                <a:off x="8685720" y="2832480"/>
                <a:ext cx="142200" cy="318600"/>
              </a:xfrm>
              <a:custGeom>
                <a:avLst/>
                <a:gdLst/>
                <a:ahLst/>
                <a:rect l="l" t="t" r="r" b="b"/>
                <a:pathLst>
                  <a:path w="178784" h="399097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1" name="Google Shape;318;p12"/>
              <p:cNvSpPr/>
              <p:nvPr/>
            </p:nvSpPr>
            <p:spPr>
              <a:xfrm flipH="1">
                <a:off x="8542800" y="2832480"/>
                <a:ext cx="142200" cy="318600"/>
              </a:xfrm>
              <a:custGeom>
                <a:avLst/>
                <a:gdLst/>
                <a:ahLst/>
                <a:rect l="l" t="t" r="r" b="b"/>
                <a:pathLst>
                  <a:path w="178689" h="399097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Google Shape;319;p12"/>
              <p:cNvSpPr/>
              <p:nvPr/>
            </p:nvSpPr>
            <p:spPr>
              <a:xfrm flipH="1">
                <a:off x="8372880" y="2126160"/>
                <a:ext cx="122760" cy="241920"/>
              </a:xfrm>
              <a:custGeom>
                <a:avLst/>
                <a:gdLst/>
                <a:ahLst/>
                <a:rect l="l" t="t" r="r" b="b"/>
                <a:pathLst>
                  <a:path w="154251" h="303342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Google Shape;320;p12"/>
              <p:cNvSpPr/>
              <p:nvPr/>
            </p:nvSpPr>
            <p:spPr>
              <a:xfrm flipH="1">
                <a:off x="8384400" y="2696040"/>
                <a:ext cx="84600" cy="65160"/>
              </a:xfrm>
              <a:custGeom>
                <a:avLst/>
                <a:gdLst/>
                <a:ahLst/>
                <a:rect l="l" t="t" r="r" b="b"/>
                <a:pathLst>
                  <a:path w="106588" h="82319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Google Shape;321;p12"/>
              <p:cNvSpPr/>
              <p:nvPr/>
            </p:nvSpPr>
            <p:spPr>
              <a:xfrm flipH="1">
                <a:off x="8384760" y="2718000"/>
                <a:ext cx="84240" cy="43560"/>
              </a:xfrm>
              <a:custGeom>
                <a:avLst/>
                <a:gdLst/>
                <a:ahLst/>
                <a:rect l="l" t="t" r="r" b="b"/>
                <a:pathLst>
                  <a:path w="106123" h="55368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Google Shape;322;p12"/>
              <p:cNvSpPr/>
              <p:nvPr/>
            </p:nvSpPr>
            <p:spPr>
              <a:xfrm flipH="1">
                <a:off x="8282160" y="2636640"/>
                <a:ext cx="84600" cy="63000"/>
              </a:xfrm>
              <a:custGeom>
                <a:avLst/>
                <a:gdLst/>
                <a:ahLst/>
                <a:rect l="l" t="t" r="r" b="b"/>
                <a:pathLst>
                  <a:path w="106576" h="7951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Google Shape;323;p12"/>
              <p:cNvSpPr/>
              <p:nvPr/>
            </p:nvSpPr>
            <p:spPr>
              <a:xfrm flipH="1">
                <a:off x="8282160" y="2657160"/>
                <a:ext cx="84240" cy="43560"/>
              </a:xfrm>
              <a:custGeom>
                <a:avLst/>
                <a:gdLst/>
                <a:ahLst/>
                <a:rect l="l" t="t" r="r" b="b"/>
                <a:pathLst>
                  <a:path w="106154" h="5532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" name="Google Shape;324;p12"/>
              <p:cNvSpPr/>
              <p:nvPr/>
            </p:nvSpPr>
            <p:spPr>
              <a:xfrm flipH="1">
                <a:off x="8303400" y="2345040"/>
                <a:ext cx="297360" cy="359640"/>
              </a:xfrm>
              <a:custGeom>
                <a:avLst/>
                <a:gdLst/>
                <a:ahLst/>
                <a:rect l="l" t="t" r="r" b="b"/>
                <a:pathLst>
                  <a:path w="372536" h="450662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Google Shape;325;p12"/>
              <p:cNvSpPr/>
              <p:nvPr/>
            </p:nvSpPr>
            <p:spPr>
              <a:xfrm flipH="1">
                <a:off x="8483040" y="2103840"/>
                <a:ext cx="92880" cy="90360"/>
              </a:xfrm>
              <a:custGeom>
                <a:avLst/>
                <a:gdLst/>
                <a:ahLst/>
                <a:rect l="l" t="t" r="r" b="b"/>
                <a:pathLst>
                  <a:path w="117160" h="11402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Google Shape;326;p12"/>
              <p:cNvSpPr/>
              <p:nvPr/>
            </p:nvSpPr>
            <p:spPr>
              <a:xfrm flipH="1">
                <a:off x="8449560" y="2116800"/>
                <a:ext cx="150840" cy="295920"/>
              </a:xfrm>
              <a:custGeom>
                <a:avLst/>
                <a:gdLst/>
                <a:ahLst/>
                <a:rect l="l" t="t" r="r" b="b"/>
                <a:pathLst>
                  <a:path w="189574" h="370837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Google Shape;327;p12"/>
              <p:cNvSpPr/>
              <p:nvPr/>
            </p:nvSpPr>
            <p:spPr>
              <a:xfrm flipH="1">
                <a:off x="8479080" y="2009520"/>
                <a:ext cx="100440" cy="122400"/>
              </a:xfrm>
              <a:custGeom>
                <a:avLst/>
                <a:gdLst/>
                <a:ahLst/>
                <a:rect l="l" t="t" r="r" b="b"/>
                <a:pathLst>
                  <a:path w="126365" h="153696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" name="Google Shape;328;p12"/>
              <p:cNvSpPr/>
              <p:nvPr/>
            </p:nvSpPr>
            <p:spPr>
              <a:xfrm flipH="1">
                <a:off x="8482680" y="1998360"/>
                <a:ext cx="105840" cy="104760"/>
              </a:xfrm>
              <a:custGeom>
                <a:avLst/>
                <a:gdLst/>
                <a:ahLst/>
                <a:rect l="l" t="t" r="r" b="b"/>
                <a:pathLst>
                  <a:path w="133256" h="131805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" name="Google Shape;329;p12"/>
              <p:cNvSpPr/>
              <p:nvPr/>
            </p:nvSpPr>
            <p:spPr>
              <a:xfrm flipH="1">
                <a:off x="8433720" y="2117160"/>
                <a:ext cx="48600" cy="70200"/>
              </a:xfrm>
              <a:custGeom>
                <a:avLst/>
                <a:gdLst/>
                <a:ahLst/>
                <a:rect l="l" t="t" r="r" b="b"/>
                <a:pathLst>
                  <a:path w="61436" h="88868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23" name="Google Shape;330;p12"/>
              <p:cNvGrpSpPr/>
              <p:nvPr/>
            </p:nvGrpSpPr>
            <p:grpSpPr>
              <a:xfrm>
                <a:off x="8295840" y="2304000"/>
                <a:ext cx="238320" cy="180360"/>
                <a:chOff x="8295840" y="2304000"/>
                <a:chExt cx="238320" cy="180360"/>
              </a:xfrm>
            </p:grpSpPr>
            <p:sp>
              <p:nvSpPr>
                <p:cNvPr id="624" name="Google Shape;331;p12"/>
                <p:cNvSpPr/>
                <p:nvPr/>
              </p:nvSpPr>
              <p:spPr>
                <a:xfrm>
                  <a:off x="8316000" y="2354040"/>
                  <a:ext cx="218160" cy="125280"/>
                </a:xfrm>
                <a:custGeom>
                  <a:avLst/>
                  <a:gdLst/>
                  <a:ahLst/>
                  <a:rect l="l" t="t" r="r" b="b"/>
                  <a:pathLst>
                    <a:path w="303199" h="17450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5" name="Google Shape;332;p12"/>
                <p:cNvSpPr/>
                <p:nvPr/>
              </p:nvSpPr>
              <p:spPr>
                <a:xfrm>
                  <a:off x="8418240" y="2385360"/>
                  <a:ext cx="56520" cy="32400"/>
                </a:xfrm>
                <a:custGeom>
                  <a:avLst/>
                  <a:gdLst/>
                  <a:ahLst/>
                  <a:rect l="l" t="t" r="r" b="b"/>
                  <a:pathLst>
                    <a:path w="79173" h="45815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6" name="Google Shape;333;p12"/>
                <p:cNvSpPr/>
                <p:nvPr/>
              </p:nvSpPr>
              <p:spPr>
                <a:xfrm>
                  <a:off x="8316000" y="2399760"/>
                  <a:ext cx="218160" cy="84600"/>
                </a:xfrm>
                <a:custGeom>
                  <a:avLst/>
                  <a:gdLst/>
                  <a:ahLst/>
                  <a:rect l="l" t="t" r="r" b="b"/>
                  <a:pathLst>
                    <a:path w="303209" h="118292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7" name="Google Shape;334;p12"/>
                <p:cNvSpPr/>
                <p:nvPr/>
              </p:nvSpPr>
              <p:spPr>
                <a:xfrm>
                  <a:off x="8295840" y="2305440"/>
                  <a:ext cx="156240" cy="175680"/>
                </a:xfrm>
                <a:custGeom>
                  <a:avLst/>
                  <a:gdLst/>
                  <a:ahLst/>
                  <a:rect l="l" t="t" r="r" b="b"/>
                  <a:pathLst>
                    <a:path w="217122" h="24432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8" name="Google Shape;335;p12"/>
                <p:cNvSpPr/>
                <p:nvPr/>
              </p:nvSpPr>
              <p:spPr>
                <a:xfrm>
                  <a:off x="8298360" y="2304000"/>
                  <a:ext cx="155520" cy="176400"/>
                </a:xfrm>
                <a:custGeom>
                  <a:avLst/>
                  <a:gdLst/>
                  <a:ahLst/>
                  <a:rect l="l" t="t" r="r" b="b"/>
                  <a:pathLst>
                    <a:path w="216421" h="245364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29" name="Google Shape;336;p12"/>
              <p:cNvSpPr/>
              <p:nvPr/>
            </p:nvSpPr>
            <p:spPr>
              <a:xfrm flipH="1">
                <a:off x="8513280" y="2166120"/>
                <a:ext cx="113760" cy="321120"/>
              </a:xfrm>
              <a:custGeom>
                <a:avLst/>
                <a:gdLst/>
                <a:ahLst/>
                <a:rect l="l" t="t" r="r" b="b"/>
                <a:pathLst>
                  <a:path w="143174" h="402337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Google Shape;337;p12"/>
              <p:cNvSpPr/>
              <p:nvPr/>
            </p:nvSpPr>
            <p:spPr>
              <a:xfrm flipH="1">
                <a:off x="8566560" y="2162520"/>
                <a:ext cx="65520" cy="89640"/>
              </a:xfrm>
              <a:custGeom>
                <a:avLst/>
                <a:gdLst/>
                <a:ahLst/>
                <a:rect l="l" t="t" r="r" b="b"/>
                <a:pathLst>
                  <a:path w="82772" h="112806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900000" y="2714760"/>
            <a:ext cx="5580000" cy="29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7bb9"/>
                </a:solidFill>
                <a:latin typeface="Bookman Old Style"/>
                <a:ea typeface="Raleway Thin"/>
              </a:rPr>
              <a:t>RIPPLE CARRY ADDER</a:t>
            </a:r>
            <a:br/>
            <a:br/>
            <a:r>
              <a:rPr b="1" lang="en" sz="2800" spc="-1" strike="noStrike">
                <a:solidFill>
                  <a:srgbClr val="383d3c"/>
                </a:solidFill>
                <a:latin typeface="Consolas"/>
                <a:ea typeface="Raleway Thin"/>
              </a:rPr>
              <a:t>COMPUTER ORGANIZATION</a:t>
            </a:r>
            <a:br/>
            <a:r>
              <a:rPr b="1" lang="en" sz="2800" spc="-1" strike="noStrike">
                <a:solidFill>
                  <a:srgbClr val="383d3c"/>
                </a:solidFill>
                <a:latin typeface="Consolas"/>
                <a:ea typeface="Raleway Thin"/>
              </a:rPr>
              <a:t>PCC-CS302</a:t>
            </a:r>
            <a:br/>
            <a:r>
              <a:rPr b="1" lang="en" sz="2800" spc="-1" strike="noStrike">
                <a:solidFill>
                  <a:srgbClr val="355269"/>
                </a:solidFill>
                <a:latin typeface="Consolas"/>
                <a:ea typeface="Raleway Thin"/>
              </a:rPr>
              <a:t>ARKAPRATIM GHOSH</a:t>
            </a:r>
            <a:br/>
            <a:r>
              <a:rPr b="1" lang="en" sz="2800" spc="-1" strike="noStrike">
                <a:solidFill>
                  <a:srgbClr val="355269"/>
                </a:solidFill>
                <a:latin typeface="Consolas"/>
                <a:ea typeface="Raleway Thin"/>
              </a:rPr>
              <a:t>13000121058</a:t>
            </a:r>
            <a:br/>
            <a:r>
              <a:rPr b="1" lang="en" sz="2800" spc="-1" strike="noStrike">
                <a:solidFill>
                  <a:srgbClr val="355269"/>
                </a:solidFill>
                <a:latin typeface="Consolas"/>
                <a:ea typeface="Raleway Thin"/>
              </a:rPr>
              <a:t>COMPUTER SCIENCE ENGINEERING</a:t>
            </a:r>
            <a:br/>
            <a:br/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120" cy="108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7bb9"/>
                </a:solidFill>
                <a:latin typeface="Bookman Old Style"/>
                <a:ea typeface="Raleway Thin"/>
              </a:rPr>
              <a:t>TRUTH TABLE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282" name="PlaceHolder 2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8870BE6-0882-46F6-BFB0-39D3492B4B0E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283" name="" descr=""/>
          <p:cNvPicPr/>
          <p:nvPr/>
        </p:nvPicPr>
        <p:blipFill>
          <a:blip r:embed="rId1"/>
          <a:stretch/>
        </p:blipFill>
        <p:spPr>
          <a:xfrm>
            <a:off x="1121760" y="1260000"/>
            <a:ext cx="6797880" cy="353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D3AA77E-EED3-4C61-B2A2-98A1EFD05AB4}" type="slidenum">
              <a: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285" name="" descr=""/>
          <p:cNvPicPr/>
          <p:nvPr/>
        </p:nvPicPr>
        <p:blipFill>
          <a:blip r:embed="rId1"/>
          <a:stretch/>
        </p:blipFill>
        <p:spPr>
          <a:xfrm>
            <a:off x="1980000" y="0"/>
            <a:ext cx="5039640" cy="50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12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7bb9"/>
                </a:solidFill>
                <a:latin typeface="Bookman Old Style"/>
                <a:ea typeface="Raleway Thin"/>
              </a:rPr>
              <a:t>CONTENT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4320000" y="2520000"/>
            <a:ext cx="3959640" cy="212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3a3f50"/>
                </a:solidFill>
                <a:latin typeface="Barlow Light"/>
                <a:ea typeface="Barlow Light"/>
              </a:rPr>
              <a:t>RIPPLE CARRY ADDER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  </a:t>
            </a: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- Definition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  </a:t>
            </a: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- Circuit Diagram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  </a:t>
            </a: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- Logic Diagram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  </a:t>
            </a: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- Truth Table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/>
          </p:nvPr>
        </p:nvSpPr>
        <p:spPr>
          <a:xfrm>
            <a:off x="900000" y="1260000"/>
            <a:ext cx="29624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3a3f50"/>
                </a:solidFill>
                <a:latin typeface="Barlow Light"/>
                <a:ea typeface="Barlow Light"/>
              </a:rPr>
              <a:t>INTRODUCTION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</a:t>
            </a: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- What is an adder ?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 </a:t>
            </a: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- Full Adder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6DCC01A-49D0-4A6B-A9B3-8BE75B2284A9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636" name="Google Shape;348;p13"/>
          <p:cNvGrpSpPr/>
          <p:nvPr/>
        </p:nvGrpSpPr>
        <p:grpSpPr>
          <a:xfrm>
            <a:off x="6015600" y="228240"/>
            <a:ext cx="2705760" cy="1603800"/>
            <a:chOff x="6015600" y="228240"/>
            <a:chExt cx="2705760" cy="1603800"/>
          </a:xfrm>
        </p:grpSpPr>
        <p:sp>
          <p:nvSpPr>
            <p:cNvPr id="637" name="Google Shape;349;p13"/>
            <p:cNvSpPr/>
            <p:nvPr/>
          </p:nvSpPr>
          <p:spPr>
            <a:xfrm>
              <a:off x="6015600" y="293760"/>
              <a:ext cx="2664720" cy="153828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Google Shape;350;p13"/>
            <p:cNvSpPr/>
            <p:nvPr/>
          </p:nvSpPr>
          <p:spPr>
            <a:xfrm>
              <a:off x="6056640" y="271080"/>
              <a:ext cx="2664720" cy="153828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351;p13"/>
            <p:cNvSpPr/>
            <p:nvPr/>
          </p:nvSpPr>
          <p:spPr>
            <a:xfrm>
              <a:off x="6056640" y="228240"/>
              <a:ext cx="2664720" cy="153828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Google Shape;352;p13"/>
            <p:cNvSpPr/>
            <p:nvPr/>
          </p:nvSpPr>
          <p:spPr>
            <a:xfrm>
              <a:off x="7489440" y="374040"/>
              <a:ext cx="988920" cy="570600"/>
            </a:xfrm>
            <a:custGeom>
              <a:avLst/>
              <a:gdLst/>
              <a:ahLst/>
              <a:rect l="l" t="t" r="r" b="b"/>
              <a:pathLst>
                <a:path w="830865" h="479678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353;p13"/>
            <p:cNvSpPr/>
            <p:nvPr/>
          </p:nvSpPr>
          <p:spPr>
            <a:xfrm>
              <a:off x="7394400" y="454680"/>
              <a:ext cx="944280" cy="54468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354;p13"/>
            <p:cNvSpPr/>
            <p:nvPr/>
          </p:nvSpPr>
          <p:spPr>
            <a:xfrm>
              <a:off x="7320960" y="497160"/>
              <a:ext cx="944280" cy="54468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Google Shape;355;p13"/>
            <p:cNvSpPr/>
            <p:nvPr/>
          </p:nvSpPr>
          <p:spPr>
            <a:xfrm>
              <a:off x="7247160" y="539640"/>
              <a:ext cx="944280" cy="54468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Google Shape;356;p13"/>
            <p:cNvSpPr/>
            <p:nvPr/>
          </p:nvSpPr>
          <p:spPr>
            <a:xfrm>
              <a:off x="6707880" y="825120"/>
              <a:ext cx="988920" cy="570600"/>
            </a:xfrm>
            <a:custGeom>
              <a:avLst/>
              <a:gdLst/>
              <a:ahLst/>
              <a:rect l="l" t="t" r="r" b="b"/>
              <a:pathLst>
                <a:path w="830770" h="479679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Google Shape;357;p13"/>
            <p:cNvSpPr/>
            <p:nvPr/>
          </p:nvSpPr>
          <p:spPr>
            <a:xfrm>
              <a:off x="6613200" y="905760"/>
              <a:ext cx="882720" cy="509400"/>
            </a:xfrm>
            <a:custGeom>
              <a:avLst/>
              <a:gdLst/>
              <a:ahLst/>
              <a:rect l="l" t="t" r="r" b="b"/>
              <a:pathLst>
                <a:path w="741616" h="428244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358;p13"/>
            <p:cNvSpPr/>
            <p:nvPr/>
          </p:nvSpPr>
          <p:spPr>
            <a:xfrm>
              <a:off x="6539400" y="948240"/>
              <a:ext cx="865800" cy="499680"/>
            </a:xfrm>
            <a:custGeom>
              <a:avLst/>
              <a:gdLst/>
              <a:ahLst/>
              <a:rect l="l" t="t" r="r" b="b"/>
              <a:pathLst>
                <a:path w="727614" h="420052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Google Shape;359;p13"/>
            <p:cNvSpPr/>
            <p:nvPr/>
          </p:nvSpPr>
          <p:spPr>
            <a:xfrm>
              <a:off x="6465960" y="990720"/>
              <a:ext cx="738720" cy="426240"/>
            </a:xfrm>
            <a:custGeom>
              <a:avLst/>
              <a:gdLst/>
              <a:ahLst/>
              <a:rect l="l" t="t" r="r" b="b"/>
              <a:pathLst>
                <a:path w="620839" h="35852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Google Shape;360;p13"/>
            <p:cNvSpPr/>
            <p:nvPr/>
          </p:nvSpPr>
          <p:spPr>
            <a:xfrm>
              <a:off x="6902280" y="619560"/>
              <a:ext cx="501480" cy="289080"/>
            </a:xfrm>
            <a:custGeom>
              <a:avLst/>
              <a:gdLst/>
              <a:ahLst/>
              <a:rect l="l" t="t" r="r" b="b"/>
              <a:pathLst>
                <a:path w="421766" h="243458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Google Shape;361;p13"/>
            <p:cNvSpPr/>
            <p:nvPr/>
          </p:nvSpPr>
          <p:spPr>
            <a:xfrm>
              <a:off x="7226640" y="806760"/>
              <a:ext cx="501480" cy="28944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Google Shape;362;p13"/>
            <p:cNvSpPr/>
            <p:nvPr/>
          </p:nvSpPr>
          <p:spPr>
            <a:xfrm>
              <a:off x="7551000" y="993960"/>
              <a:ext cx="501480" cy="28944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363;p13"/>
            <p:cNvSpPr/>
            <p:nvPr/>
          </p:nvSpPr>
          <p:spPr>
            <a:xfrm>
              <a:off x="7218360" y="604080"/>
              <a:ext cx="804600" cy="464400"/>
            </a:xfrm>
            <a:custGeom>
              <a:avLst/>
              <a:gdLst/>
              <a:ahLst/>
              <a:rect l="l" t="t" r="r" b="b"/>
              <a:pathLst>
                <a:path w="676058" h="390429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Google Shape;364;p13"/>
            <p:cNvSpPr/>
            <p:nvPr/>
          </p:nvSpPr>
          <p:spPr>
            <a:xfrm>
              <a:off x="7263360" y="515880"/>
              <a:ext cx="699120" cy="269280"/>
            </a:xfrm>
            <a:custGeom>
              <a:avLst/>
              <a:gdLst/>
              <a:ahLst/>
              <a:rect l="l" t="t" r="r" b="b"/>
              <a:pathLst>
                <a:path w="587572" h="226763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Google Shape;365;p13"/>
            <p:cNvSpPr/>
            <p:nvPr/>
          </p:nvSpPr>
          <p:spPr>
            <a:xfrm>
              <a:off x="7218360" y="712080"/>
              <a:ext cx="60480" cy="122400"/>
            </a:xfrm>
            <a:custGeom>
              <a:avLst/>
              <a:gdLst/>
              <a:ahLst/>
              <a:rect l="l" t="t" r="r" b="b"/>
              <a:pathLst>
                <a:path w="51339" h="103346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366;p13"/>
            <p:cNvSpPr/>
            <p:nvPr/>
          </p:nvSpPr>
          <p:spPr>
            <a:xfrm>
              <a:off x="7969320" y="712800"/>
              <a:ext cx="52920" cy="121680"/>
            </a:xfrm>
            <a:custGeom>
              <a:avLst/>
              <a:gdLst/>
              <a:ahLst/>
              <a:rect l="l" t="t" r="r" b="b"/>
              <a:pathLst>
                <a:path w="45148" h="102774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Google Shape;367;p13"/>
            <p:cNvSpPr/>
            <p:nvPr/>
          </p:nvSpPr>
          <p:spPr>
            <a:xfrm>
              <a:off x="7289280" y="580320"/>
              <a:ext cx="669600" cy="386280"/>
            </a:xfrm>
            <a:custGeom>
              <a:avLst/>
              <a:gdLst/>
              <a:ahLst/>
              <a:rect l="l" t="t" r="r" b="b"/>
              <a:pathLst>
                <a:path w="562737" h="324802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Google Shape;368;p13"/>
            <p:cNvSpPr/>
            <p:nvPr/>
          </p:nvSpPr>
          <p:spPr>
            <a:xfrm>
              <a:off x="7248960" y="786600"/>
              <a:ext cx="731520" cy="262080"/>
            </a:xfrm>
            <a:custGeom>
              <a:avLst/>
              <a:gdLst/>
              <a:ahLst/>
              <a:rect l="l" t="t" r="r" b="b"/>
              <a:pathLst>
                <a:path w="614737" h="220544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Google Shape;369;p13"/>
            <p:cNvSpPr/>
            <p:nvPr/>
          </p:nvSpPr>
          <p:spPr>
            <a:xfrm>
              <a:off x="7218360" y="486720"/>
              <a:ext cx="804240" cy="464400"/>
            </a:xfrm>
            <a:custGeom>
              <a:avLst/>
              <a:gdLst/>
              <a:ahLst/>
              <a:rect l="l" t="t" r="r" b="b"/>
              <a:pathLst>
                <a:path w="675989" h="3904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370;p13"/>
            <p:cNvSpPr/>
            <p:nvPr/>
          </p:nvSpPr>
          <p:spPr>
            <a:xfrm rot="19799400">
              <a:off x="6722280" y="1211040"/>
              <a:ext cx="87840" cy="15228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Google Shape;371;p13"/>
            <p:cNvSpPr/>
            <p:nvPr/>
          </p:nvSpPr>
          <p:spPr>
            <a:xfrm>
              <a:off x="7155720" y="904680"/>
              <a:ext cx="221040" cy="127440"/>
            </a:xfrm>
            <a:custGeom>
              <a:avLst/>
              <a:gdLst/>
              <a:ahLst/>
              <a:rect l="l" t="t" r="r" b="b"/>
              <a:pathLst>
                <a:path w="186213" h="107537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372;p13"/>
            <p:cNvSpPr/>
            <p:nvPr/>
          </p:nvSpPr>
          <p:spPr>
            <a:xfrm>
              <a:off x="7207920" y="934560"/>
              <a:ext cx="168840" cy="157680"/>
            </a:xfrm>
            <a:custGeom>
              <a:avLst/>
              <a:gdLst/>
              <a:ahLst/>
              <a:rect l="l" t="t" r="r" b="b"/>
              <a:pathLst>
                <a:path w="142303" h="13287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373;p13"/>
            <p:cNvSpPr/>
            <p:nvPr/>
          </p:nvSpPr>
          <p:spPr>
            <a:xfrm>
              <a:off x="6729120" y="974520"/>
              <a:ext cx="513000" cy="378000"/>
            </a:xfrm>
            <a:custGeom>
              <a:avLst/>
              <a:gdLst/>
              <a:ahLst/>
              <a:rect l="l" t="t" r="r" b="b"/>
              <a:pathLst>
                <a:path w="431291" h="317858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374;p13"/>
            <p:cNvSpPr/>
            <p:nvPr/>
          </p:nvSpPr>
          <p:spPr>
            <a:xfrm rot="19799400">
              <a:off x="6722280" y="1211040"/>
              <a:ext cx="87840" cy="15228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3" name="Google Shape;744;p 1"/>
          <p:cNvGrpSpPr/>
          <p:nvPr/>
        </p:nvGrpSpPr>
        <p:grpSpPr>
          <a:xfrm>
            <a:off x="1260000" y="2553120"/>
            <a:ext cx="2241720" cy="2486520"/>
            <a:chOff x="1260000" y="2553120"/>
            <a:chExt cx="2241720" cy="2486520"/>
          </a:xfrm>
        </p:grpSpPr>
        <p:sp>
          <p:nvSpPr>
            <p:cNvPr id="664" name="Google Shape;745;p 1"/>
            <p:cNvSpPr/>
            <p:nvPr/>
          </p:nvSpPr>
          <p:spPr>
            <a:xfrm>
              <a:off x="1260000" y="3997800"/>
              <a:ext cx="394560" cy="228240"/>
            </a:xfrm>
            <a:custGeom>
              <a:avLst/>
              <a:gdLst/>
              <a:ahLst/>
              <a:rect l="l" t="t" r="r" b="b"/>
              <a:pathLst>
                <a:path w="756691" h="437959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746;p 1"/>
            <p:cNvSpPr/>
            <p:nvPr/>
          </p:nvSpPr>
          <p:spPr>
            <a:xfrm>
              <a:off x="1347120" y="4077360"/>
              <a:ext cx="117000" cy="90720"/>
            </a:xfrm>
            <a:custGeom>
              <a:avLst/>
              <a:gdLst/>
              <a:ahLst/>
              <a:rect l="l" t="t" r="r" b="b"/>
              <a:pathLst>
                <a:path w="225716" h="175248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Google Shape;747;p 1"/>
            <p:cNvSpPr/>
            <p:nvPr/>
          </p:nvSpPr>
          <p:spPr>
            <a:xfrm>
              <a:off x="1347120" y="4107600"/>
              <a:ext cx="116640" cy="60480"/>
            </a:xfrm>
            <a:custGeom>
              <a:avLst/>
              <a:gdLst/>
              <a:ahLst/>
              <a:rect l="l" t="t" r="r" b="b"/>
              <a:pathLst>
                <a:path w="224715" h="11758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748;p 1"/>
            <p:cNvSpPr/>
            <p:nvPr/>
          </p:nvSpPr>
          <p:spPr>
            <a:xfrm>
              <a:off x="1467720" y="4031640"/>
              <a:ext cx="117000" cy="87840"/>
            </a:xfrm>
            <a:custGeom>
              <a:avLst/>
              <a:gdLst/>
              <a:ahLst/>
              <a:rect l="l" t="t" r="r" b="b"/>
              <a:pathLst>
                <a:path w="225586" h="168802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Google Shape;749;p 1"/>
            <p:cNvSpPr/>
            <p:nvPr/>
          </p:nvSpPr>
          <p:spPr>
            <a:xfrm>
              <a:off x="1468440" y="4060080"/>
              <a:ext cx="116640" cy="60840"/>
            </a:xfrm>
            <a:custGeom>
              <a:avLst/>
              <a:gdLst/>
              <a:ahLst/>
              <a:rect l="l" t="t" r="r" b="b"/>
              <a:pathLst>
                <a:path w="224758" h="117584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Google Shape;750;p 1"/>
            <p:cNvSpPr/>
            <p:nvPr/>
          </p:nvSpPr>
          <p:spPr>
            <a:xfrm>
              <a:off x="1353240" y="3503520"/>
              <a:ext cx="201960" cy="581760"/>
            </a:xfrm>
            <a:custGeom>
              <a:avLst/>
              <a:gdLst/>
              <a:ahLst/>
              <a:rect l="l" t="t" r="r" b="b"/>
              <a:pathLst>
                <a:path w="387976" h="1115665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Google Shape;751;p 1"/>
            <p:cNvSpPr/>
            <p:nvPr/>
          </p:nvSpPr>
          <p:spPr>
            <a:xfrm>
              <a:off x="1380240" y="3140280"/>
              <a:ext cx="128880" cy="125640"/>
            </a:xfrm>
            <a:custGeom>
              <a:avLst/>
              <a:gdLst/>
              <a:ahLst/>
              <a:rect l="l" t="t" r="r" b="b"/>
              <a:pathLst>
                <a:path w="248692" h="242377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752;p 1"/>
            <p:cNvSpPr/>
            <p:nvPr/>
          </p:nvSpPr>
          <p:spPr>
            <a:xfrm>
              <a:off x="1531080" y="3170160"/>
              <a:ext cx="183960" cy="362520"/>
            </a:xfrm>
            <a:custGeom>
              <a:avLst/>
              <a:gdLst/>
              <a:ahLst/>
              <a:rect l="l" t="t" r="r" b="b"/>
              <a:pathLst>
                <a:path w="353519" h="69503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753;p 1"/>
            <p:cNvSpPr/>
            <p:nvPr/>
          </p:nvSpPr>
          <p:spPr>
            <a:xfrm>
              <a:off x="1345320" y="3157560"/>
              <a:ext cx="209880" cy="425160"/>
            </a:xfrm>
            <a:custGeom>
              <a:avLst/>
              <a:gdLst/>
              <a:ahLst/>
              <a:rect l="l" t="t" r="r" b="b"/>
              <a:pathLst>
                <a:path w="403432" h="814679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Google Shape;754;p 1"/>
            <p:cNvSpPr/>
            <p:nvPr/>
          </p:nvSpPr>
          <p:spPr>
            <a:xfrm>
              <a:off x="1375200" y="3008520"/>
              <a:ext cx="139680" cy="170280"/>
            </a:xfrm>
            <a:custGeom>
              <a:avLst/>
              <a:gdLst/>
              <a:ahLst/>
              <a:rect l="l" t="t" r="r" b="b"/>
              <a:pathLst>
                <a:path w="268166" h="327122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Google Shape;755;p 1"/>
            <p:cNvSpPr/>
            <p:nvPr/>
          </p:nvSpPr>
          <p:spPr>
            <a:xfrm>
              <a:off x="1362240" y="2993400"/>
              <a:ext cx="146880" cy="146520"/>
            </a:xfrm>
            <a:custGeom>
              <a:avLst/>
              <a:gdLst/>
              <a:ahLst/>
              <a:rect l="l" t="t" r="r" b="b"/>
              <a:pathLst>
                <a:path w="282986" h="280709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Google Shape;756;p 1"/>
            <p:cNvSpPr/>
            <p:nvPr/>
          </p:nvSpPr>
          <p:spPr>
            <a:xfrm>
              <a:off x="1334520" y="3241800"/>
              <a:ext cx="188280" cy="325080"/>
            </a:xfrm>
            <a:custGeom>
              <a:avLst/>
              <a:gdLst/>
              <a:ahLst/>
              <a:rect l="l" t="t" r="r" b="b"/>
              <a:pathLst>
                <a:path w="362138" h="623316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757;p 1"/>
            <p:cNvSpPr/>
            <p:nvPr/>
          </p:nvSpPr>
          <p:spPr>
            <a:xfrm>
              <a:off x="1535760" y="3341160"/>
              <a:ext cx="218520" cy="294840"/>
            </a:xfrm>
            <a:custGeom>
              <a:avLst/>
              <a:gdLst/>
              <a:ahLst/>
              <a:rect l="l" t="t" r="r" b="b"/>
              <a:pathLst>
                <a:path w="419212" h="565118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Google Shape;758;p 1"/>
            <p:cNvSpPr/>
            <p:nvPr/>
          </p:nvSpPr>
          <p:spPr>
            <a:xfrm>
              <a:off x="1498320" y="3526200"/>
              <a:ext cx="110520" cy="54000"/>
            </a:xfrm>
            <a:custGeom>
              <a:avLst/>
              <a:gdLst/>
              <a:ahLst/>
              <a:rect l="l" t="t" r="r" b="b"/>
              <a:pathLst>
                <a:path w="212446" h="104783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Google Shape;759;p 1"/>
            <p:cNvSpPr/>
            <p:nvPr/>
          </p:nvSpPr>
          <p:spPr>
            <a:xfrm>
              <a:off x="1658520" y="3491640"/>
              <a:ext cx="68040" cy="56520"/>
            </a:xfrm>
            <a:custGeom>
              <a:avLst/>
              <a:gdLst/>
              <a:ahLst/>
              <a:rect l="l" t="t" r="r" b="b"/>
              <a:pathLst>
                <a:path w="131568" h="109091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Google Shape;760;p 1"/>
            <p:cNvSpPr/>
            <p:nvPr/>
          </p:nvSpPr>
          <p:spPr>
            <a:xfrm>
              <a:off x="1510200" y="3158280"/>
              <a:ext cx="67320" cy="98640"/>
            </a:xfrm>
            <a:custGeom>
              <a:avLst/>
              <a:gdLst/>
              <a:ahLst/>
              <a:rect l="l" t="t" r="r" b="b"/>
              <a:pathLst>
                <a:path w="130391" h="190023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Google Shape;761;p 1"/>
            <p:cNvSpPr/>
            <p:nvPr/>
          </p:nvSpPr>
          <p:spPr>
            <a:xfrm>
              <a:off x="1320840" y="3225600"/>
              <a:ext cx="82080" cy="122760"/>
            </a:xfrm>
            <a:custGeom>
              <a:avLst/>
              <a:gdLst/>
              <a:ahLst/>
              <a:rect l="l" t="t" r="r" b="b"/>
              <a:pathLst>
                <a:path w="157611" h="236452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Google Shape;762;p 1"/>
            <p:cNvSpPr/>
            <p:nvPr/>
          </p:nvSpPr>
          <p:spPr>
            <a:xfrm>
              <a:off x="1753920" y="4533840"/>
              <a:ext cx="50760" cy="29160"/>
            </a:xfrm>
            <a:custGeom>
              <a:avLst/>
              <a:gdLst/>
              <a:ahLst/>
              <a:rect l="l" t="t" r="r" b="b"/>
              <a:pathLst>
                <a:path w="98079" h="5676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763;p 1"/>
            <p:cNvSpPr/>
            <p:nvPr/>
          </p:nvSpPr>
          <p:spPr>
            <a:xfrm>
              <a:off x="2233440" y="4808160"/>
              <a:ext cx="51120" cy="29160"/>
            </a:xfrm>
            <a:custGeom>
              <a:avLst/>
              <a:gdLst/>
              <a:ahLst/>
              <a:rect l="l" t="t" r="r" b="b"/>
              <a:pathLst>
                <a:path w="98079" h="5676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Google Shape;764;p 1"/>
            <p:cNvSpPr/>
            <p:nvPr/>
          </p:nvSpPr>
          <p:spPr>
            <a:xfrm>
              <a:off x="3065040" y="4300200"/>
              <a:ext cx="50760" cy="28800"/>
            </a:xfrm>
            <a:custGeom>
              <a:avLst/>
              <a:gdLst/>
              <a:ahLst/>
              <a:rect l="l" t="t" r="r" b="b"/>
              <a:pathLst>
                <a:path w="98079" h="5676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765;p 1"/>
            <p:cNvSpPr/>
            <p:nvPr/>
          </p:nvSpPr>
          <p:spPr>
            <a:xfrm>
              <a:off x="1762920" y="4046760"/>
              <a:ext cx="34560" cy="508680"/>
            </a:xfrm>
            <a:custGeom>
              <a:avLst/>
              <a:gdLst/>
              <a:ahLst/>
              <a:rect l="l" t="t" r="r" b="b"/>
              <a:pathLst>
                <a:path w="67191" h="97524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766;p 1"/>
            <p:cNvSpPr/>
            <p:nvPr/>
          </p:nvSpPr>
          <p:spPr>
            <a:xfrm>
              <a:off x="2243880" y="4241160"/>
              <a:ext cx="30600" cy="588600"/>
            </a:xfrm>
            <a:custGeom>
              <a:avLst/>
              <a:gdLst/>
              <a:ahLst/>
              <a:rect l="l" t="t" r="r" b="b"/>
              <a:pathLst>
                <a:path w="59588" h="1128783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767;p 1"/>
            <p:cNvSpPr/>
            <p:nvPr/>
          </p:nvSpPr>
          <p:spPr>
            <a:xfrm>
              <a:off x="3074760" y="3838680"/>
              <a:ext cx="30600" cy="482040"/>
            </a:xfrm>
            <a:custGeom>
              <a:avLst/>
              <a:gdLst/>
              <a:ahLst/>
              <a:rect l="l" t="t" r="r" b="b"/>
              <a:pathLst>
                <a:path w="59588" h="923996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768;p 1"/>
            <p:cNvSpPr/>
            <p:nvPr/>
          </p:nvSpPr>
          <p:spPr>
            <a:xfrm>
              <a:off x="1732320" y="4048920"/>
              <a:ext cx="526680" cy="340200"/>
            </a:xfrm>
            <a:custGeom>
              <a:avLst/>
              <a:gdLst/>
              <a:ahLst/>
              <a:rect l="l" t="t" r="r" b="b"/>
              <a:pathLst>
                <a:path w="1009872" h="652653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769;p 1"/>
            <p:cNvSpPr/>
            <p:nvPr/>
          </p:nvSpPr>
          <p:spPr>
            <a:xfrm>
              <a:off x="1731600" y="3535560"/>
              <a:ext cx="1416240" cy="819360"/>
            </a:xfrm>
            <a:custGeom>
              <a:avLst/>
              <a:gdLst/>
              <a:ahLst/>
              <a:rect l="l" t="t" r="r" b="b"/>
              <a:pathLst>
                <a:path w="2712855" h="156972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Google Shape;770;p 1"/>
            <p:cNvSpPr/>
            <p:nvPr/>
          </p:nvSpPr>
          <p:spPr>
            <a:xfrm>
              <a:off x="2259360" y="3839760"/>
              <a:ext cx="888840" cy="549360"/>
            </a:xfrm>
            <a:custGeom>
              <a:avLst/>
              <a:gdLst/>
              <a:ahLst/>
              <a:rect l="l" t="t" r="r" b="b"/>
              <a:pathLst>
                <a:path w="1702888" h="105356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Google Shape;771;p 1"/>
            <p:cNvSpPr/>
            <p:nvPr/>
          </p:nvSpPr>
          <p:spPr>
            <a:xfrm>
              <a:off x="2623320" y="3686400"/>
              <a:ext cx="271080" cy="169920"/>
            </a:xfrm>
            <a:custGeom>
              <a:avLst/>
              <a:gdLst/>
              <a:ahLst/>
              <a:rect l="l" t="t" r="r" b="b"/>
              <a:pathLst>
                <a:path w="519572" h="326898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Google Shape;772;p 1"/>
            <p:cNvSpPr/>
            <p:nvPr/>
          </p:nvSpPr>
          <p:spPr>
            <a:xfrm>
              <a:off x="2574000" y="3679200"/>
              <a:ext cx="287280" cy="165960"/>
            </a:xfrm>
            <a:custGeom>
              <a:avLst/>
              <a:gdLst/>
              <a:ahLst/>
              <a:rect l="l" t="t" r="r" b="b"/>
              <a:pathLst>
                <a:path w="551219" h="318992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Google Shape;773;p 1"/>
            <p:cNvSpPr/>
            <p:nvPr/>
          </p:nvSpPr>
          <p:spPr>
            <a:xfrm>
              <a:off x="2612880" y="3775680"/>
              <a:ext cx="83880" cy="48240"/>
            </a:xfrm>
            <a:custGeom>
              <a:avLst/>
              <a:gdLst/>
              <a:ahLst/>
              <a:rect l="l" t="t" r="r" b="b"/>
              <a:pathLst>
                <a:path w="161184" h="93249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Google Shape;774;p 1"/>
            <p:cNvSpPr/>
            <p:nvPr/>
          </p:nvSpPr>
          <p:spPr>
            <a:xfrm>
              <a:off x="2637000" y="3761640"/>
              <a:ext cx="83880" cy="47880"/>
            </a:xfrm>
            <a:custGeom>
              <a:avLst/>
              <a:gdLst/>
              <a:ahLst/>
              <a:rect l="l" t="t" r="r" b="b"/>
              <a:pathLst>
                <a:path w="161089" h="9324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Google Shape;775;p 1"/>
            <p:cNvSpPr/>
            <p:nvPr/>
          </p:nvSpPr>
          <p:spPr>
            <a:xfrm>
              <a:off x="2660760" y="3747960"/>
              <a:ext cx="83520" cy="47880"/>
            </a:xfrm>
            <a:custGeom>
              <a:avLst/>
              <a:gdLst/>
              <a:ahLst/>
              <a:rect l="l" t="t" r="r" b="b"/>
              <a:pathLst>
                <a:path w="161089" h="93154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776;p 1"/>
            <p:cNvSpPr/>
            <p:nvPr/>
          </p:nvSpPr>
          <p:spPr>
            <a:xfrm>
              <a:off x="2746080" y="3733560"/>
              <a:ext cx="53280" cy="30600"/>
            </a:xfrm>
            <a:custGeom>
              <a:avLst/>
              <a:gdLst/>
              <a:ahLst/>
              <a:rect l="l" t="t" r="r" b="b"/>
              <a:pathLst>
                <a:path w="102450" h="59245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777;p 1"/>
            <p:cNvSpPr/>
            <p:nvPr/>
          </p:nvSpPr>
          <p:spPr>
            <a:xfrm>
              <a:off x="2769480" y="3720240"/>
              <a:ext cx="52920" cy="30600"/>
            </a:xfrm>
            <a:custGeom>
              <a:avLst/>
              <a:gdLst/>
              <a:ahLst/>
              <a:rect l="l" t="t" r="r" b="b"/>
              <a:pathLst>
                <a:path w="102450" h="59245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778;p 1"/>
            <p:cNvSpPr/>
            <p:nvPr/>
          </p:nvSpPr>
          <p:spPr>
            <a:xfrm>
              <a:off x="2701440" y="3743280"/>
              <a:ext cx="159480" cy="93960"/>
            </a:xfrm>
            <a:custGeom>
              <a:avLst/>
              <a:gdLst/>
              <a:ahLst/>
              <a:rect l="l" t="t" r="r" b="b"/>
              <a:pathLst>
                <a:path w="307447" h="180974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779;p 1"/>
            <p:cNvSpPr/>
            <p:nvPr/>
          </p:nvSpPr>
          <p:spPr>
            <a:xfrm>
              <a:off x="2692080" y="3937320"/>
              <a:ext cx="76320" cy="43920"/>
            </a:xfrm>
            <a:custGeom>
              <a:avLst/>
              <a:gdLst/>
              <a:ahLst/>
              <a:rect l="l" t="t" r="r" b="b"/>
              <a:pathLst>
                <a:path w="147498" h="85344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Google Shape;780;p 1"/>
            <p:cNvSpPr/>
            <p:nvPr/>
          </p:nvSpPr>
          <p:spPr>
            <a:xfrm>
              <a:off x="2695320" y="3897000"/>
              <a:ext cx="77040" cy="81360"/>
            </a:xfrm>
            <a:custGeom>
              <a:avLst/>
              <a:gdLst/>
              <a:ahLst/>
              <a:rect l="l" t="t" r="r" b="b"/>
              <a:pathLst>
                <a:path w="147800" h="156591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781;p 1"/>
            <p:cNvSpPr/>
            <p:nvPr/>
          </p:nvSpPr>
          <p:spPr>
            <a:xfrm>
              <a:off x="2695320" y="3874680"/>
              <a:ext cx="76320" cy="43920"/>
            </a:xfrm>
            <a:custGeom>
              <a:avLst/>
              <a:gdLst/>
              <a:ahLst/>
              <a:rect l="l" t="t" r="r" b="b"/>
              <a:pathLst>
                <a:path w="147498" h="85344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782;p 1"/>
            <p:cNvSpPr/>
            <p:nvPr/>
          </p:nvSpPr>
          <p:spPr>
            <a:xfrm>
              <a:off x="2701800" y="3880800"/>
              <a:ext cx="64440" cy="31680"/>
            </a:xfrm>
            <a:custGeom>
              <a:avLst/>
              <a:gdLst/>
              <a:ahLst/>
              <a:rect l="l" t="t" r="r" b="b"/>
              <a:pathLst>
                <a:path w="124214" h="61955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783;p 1"/>
            <p:cNvSpPr/>
            <p:nvPr/>
          </p:nvSpPr>
          <p:spPr>
            <a:xfrm>
              <a:off x="2706480" y="3880800"/>
              <a:ext cx="59400" cy="31680"/>
            </a:xfrm>
            <a:custGeom>
              <a:avLst/>
              <a:gdLst/>
              <a:ahLst/>
              <a:rect l="l" t="t" r="r" b="b"/>
              <a:pathLst>
                <a:path w="114710" h="61622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784;p 1"/>
            <p:cNvSpPr/>
            <p:nvPr/>
          </p:nvSpPr>
          <p:spPr>
            <a:xfrm>
              <a:off x="2755080" y="3919680"/>
              <a:ext cx="21600" cy="51120"/>
            </a:xfrm>
            <a:custGeom>
              <a:avLst/>
              <a:gdLst/>
              <a:ahLst/>
              <a:rect l="l" t="t" r="r" b="b"/>
              <a:pathLst>
                <a:path w="42215" h="98678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785;p 1"/>
            <p:cNvSpPr/>
            <p:nvPr/>
          </p:nvSpPr>
          <p:spPr>
            <a:xfrm>
              <a:off x="2755080" y="3922560"/>
              <a:ext cx="17280" cy="48240"/>
            </a:xfrm>
            <a:custGeom>
              <a:avLst/>
              <a:gdLst/>
              <a:ahLst/>
              <a:rect l="l" t="t" r="r" b="b"/>
              <a:pathLst>
                <a:path w="34783" h="94465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786;p 1"/>
            <p:cNvSpPr/>
            <p:nvPr/>
          </p:nvSpPr>
          <p:spPr>
            <a:xfrm>
              <a:off x="1932120" y="4017600"/>
              <a:ext cx="76320" cy="43920"/>
            </a:xfrm>
            <a:custGeom>
              <a:avLst/>
              <a:gdLst/>
              <a:ahLst/>
              <a:rect l="l" t="t" r="r" b="b"/>
              <a:pathLst>
                <a:path w="147498" h="85344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Google Shape;787;p 1"/>
            <p:cNvSpPr/>
            <p:nvPr/>
          </p:nvSpPr>
          <p:spPr>
            <a:xfrm>
              <a:off x="1935360" y="3977280"/>
              <a:ext cx="77040" cy="80640"/>
            </a:xfrm>
            <a:custGeom>
              <a:avLst/>
              <a:gdLst/>
              <a:ahLst/>
              <a:rect l="l" t="t" r="r" b="b"/>
              <a:pathLst>
                <a:path w="147795" h="156591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788;p 1"/>
            <p:cNvSpPr/>
            <p:nvPr/>
          </p:nvSpPr>
          <p:spPr>
            <a:xfrm>
              <a:off x="1935720" y="3954960"/>
              <a:ext cx="76680" cy="43920"/>
            </a:xfrm>
            <a:custGeom>
              <a:avLst/>
              <a:gdLst/>
              <a:ahLst/>
              <a:rect l="l" t="t" r="r" b="b"/>
              <a:pathLst>
                <a:path w="147498" h="85344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789;p 1"/>
            <p:cNvSpPr/>
            <p:nvPr/>
          </p:nvSpPr>
          <p:spPr>
            <a:xfrm>
              <a:off x="1941840" y="3961080"/>
              <a:ext cx="64440" cy="31680"/>
            </a:xfrm>
            <a:custGeom>
              <a:avLst/>
              <a:gdLst/>
              <a:ahLst/>
              <a:rect l="l" t="t" r="r" b="b"/>
              <a:pathLst>
                <a:path w="124119" h="6195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Google Shape;790;p 1"/>
            <p:cNvSpPr/>
            <p:nvPr/>
          </p:nvSpPr>
          <p:spPr>
            <a:xfrm>
              <a:off x="1946520" y="3961080"/>
              <a:ext cx="59400" cy="31680"/>
            </a:xfrm>
            <a:custGeom>
              <a:avLst/>
              <a:gdLst/>
              <a:ahLst/>
              <a:rect l="l" t="t" r="r" b="b"/>
              <a:pathLst>
                <a:path w="114710" h="61717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791;p 1"/>
            <p:cNvSpPr/>
            <p:nvPr/>
          </p:nvSpPr>
          <p:spPr>
            <a:xfrm>
              <a:off x="1995120" y="3999960"/>
              <a:ext cx="21600" cy="50760"/>
            </a:xfrm>
            <a:custGeom>
              <a:avLst/>
              <a:gdLst/>
              <a:ahLst/>
              <a:rect l="l" t="t" r="r" b="b"/>
              <a:pathLst>
                <a:path w="42223" h="98678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792;p 1"/>
            <p:cNvSpPr/>
            <p:nvPr/>
          </p:nvSpPr>
          <p:spPr>
            <a:xfrm>
              <a:off x="1995120" y="4002480"/>
              <a:ext cx="17640" cy="48600"/>
            </a:xfrm>
            <a:custGeom>
              <a:avLst/>
              <a:gdLst/>
              <a:ahLst/>
              <a:rect l="l" t="t" r="r" b="b"/>
              <a:pathLst>
                <a:path w="34688" h="9439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Google Shape;793;p 1"/>
            <p:cNvSpPr/>
            <p:nvPr/>
          </p:nvSpPr>
          <p:spPr>
            <a:xfrm>
              <a:off x="3069720" y="4811400"/>
              <a:ext cx="394560" cy="228240"/>
            </a:xfrm>
            <a:custGeom>
              <a:avLst/>
              <a:gdLst/>
              <a:ahLst/>
              <a:rect l="l" t="t" r="r" b="b"/>
              <a:pathLst>
                <a:path w="756691" h="437959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Google Shape;794;p 1"/>
            <p:cNvSpPr/>
            <p:nvPr/>
          </p:nvSpPr>
          <p:spPr>
            <a:xfrm>
              <a:off x="3351960" y="4056480"/>
              <a:ext cx="96480" cy="211680"/>
            </a:xfrm>
            <a:custGeom>
              <a:avLst/>
              <a:gdLst/>
              <a:ahLst/>
              <a:rect l="l" t="t" r="r" b="b"/>
              <a:pathLst>
                <a:path w="186021" h="40605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Google Shape;795;p 1"/>
            <p:cNvSpPr/>
            <p:nvPr/>
          </p:nvSpPr>
          <p:spPr>
            <a:xfrm>
              <a:off x="3365640" y="3969720"/>
              <a:ext cx="69120" cy="133560"/>
            </a:xfrm>
            <a:custGeom>
              <a:avLst/>
              <a:gdLst/>
              <a:ahLst/>
              <a:rect l="l" t="t" r="r" b="b"/>
              <a:pathLst>
                <a:path w="133813" h="257894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Google Shape;796;p 1"/>
            <p:cNvSpPr/>
            <p:nvPr/>
          </p:nvSpPr>
          <p:spPr>
            <a:xfrm>
              <a:off x="3130560" y="4901760"/>
              <a:ext cx="150120" cy="84600"/>
            </a:xfrm>
            <a:custGeom>
              <a:avLst/>
              <a:gdLst/>
              <a:ahLst/>
              <a:rect l="l" t="t" r="r" b="b"/>
              <a:pathLst>
                <a:path w="288490" h="162715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Google Shape;797;p 1"/>
            <p:cNvSpPr/>
            <p:nvPr/>
          </p:nvSpPr>
          <p:spPr>
            <a:xfrm>
              <a:off x="3130560" y="4916160"/>
              <a:ext cx="147600" cy="70200"/>
            </a:xfrm>
            <a:custGeom>
              <a:avLst/>
              <a:gdLst/>
              <a:ahLst/>
              <a:rect l="l" t="t" r="r" b="b"/>
              <a:pathLst>
                <a:path w="283683" h="135768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Google Shape;798;p 1"/>
            <p:cNvSpPr/>
            <p:nvPr/>
          </p:nvSpPr>
          <p:spPr>
            <a:xfrm>
              <a:off x="3241440" y="4852080"/>
              <a:ext cx="149760" cy="84600"/>
            </a:xfrm>
            <a:custGeom>
              <a:avLst/>
              <a:gdLst/>
              <a:ahLst/>
              <a:rect l="l" t="t" r="r" b="b"/>
              <a:pathLst>
                <a:path w="288134" h="162731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799;p 1"/>
            <p:cNvSpPr/>
            <p:nvPr/>
          </p:nvSpPr>
          <p:spPr>
            <a:xfrm>
              <a:off x="3241080" y="4866480"/>
              <a:ext cx="147600" cy="70200"/>
            </a:xfrm>
            <a:custGeom>
              <a:avLst/>
              <a:gdLst/>
              <a:ahLst/>
              <a:rect l="l" t="t" r="r" b="b"/>
              <a:pathLst>
                <a:path w="283683" h="135691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Google Shape;800;p 1"/>
            <p:cNvSpPr/>
            <p:nvPr/>
          </p:nvSpPr>
          <p:spPr>
            <a:xfrm>
              <a:off x="3171600" y="4302360"/>
              <a:ext cx="219600" cy="622800"/>
            </a:xfrm>
            <a:custGeom>
              <a:avLst/>
              <a:gdLst/>
              <a:ahLst/>
              <a:rect l="l" t="t" r="r" b="b"/>
              <a:pathLst>
                <a:path w="422006" h="1193603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Google Shape;801;p 1"/>
            <p:cNvSpPr/>
            <p:nvPr/>
          </p:nvSpPr>
          <p:spPr>
            <a:xfrm>
              <a:off x="3203640" y="3790800"/>
              <a:ext cx="159120" cy="255960"/>
            </a:xfrm>
            <a:custGeom>
              <a:avLst/>
              <a:gdLst/>
              <a:ahLst/>
              <a:rect l="l" t="t" r="r" b="b"/>
              <a:pathLst>
                <a:path w="305952" h="491697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802;p 1"/>
            <p:cNvSpPr/>
            <p:nvPr/>
          </p:nvSpPr>
          <p:spPr>
            <a:xfrm>
              <a:off x="3169800" y="3972600"/>
              <a:ext cx="245160" cy="407520"/>
            </a:xfrm>
            <a:custGeom>
              <a:avLst/>
              <a:gdLst/>
              <a:ahLst/>
              <a:rect l="l" t="t" r="r" b="b"/>
              <a:pathLst>
                <a:path w="471048" h="781597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Google Shape;803;p 1"/>
            <p:cNvSpPr/>
            <p:nvPr/>
          </p:nvSpPr>
          <p:spPr>
            <a:xfrm>
              <a:off x="2928960" y="4023720"/>
              <a:ext cx="311760" cy="242640"/>
            </a:xfrm>
            <a:custGeom>
              <a:avLst/>
              <a:gdLst/>
              <a:ahLst/>
              <a:rect l="l" t="t" r="r" b="b"/>
              <a:pathLst>
                <a:path w="597933" h="4663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Google Shape;804;p 1"/>
            <p:cNvSpPr/>
            <p:nvPr/>
          </p:nvSpPr>
          <p:spPr>
            <a:xfrm>
              <a:off x="3157200" y="4018320"/>
              <a:ext cx="95040" cy="138600"/>
            </a:xfrm>
            <a:custGeom>
              <a:avLst/>
              <a:gdLst/>
              <a:ahLst/>
              <a:rect l="l" t="t" r="r" b="b"/>
              <a:pathLst>
                <a:path w="182011" h="266828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Google Shape;805;p 1"/>
            <p:cNvSpPr/>
            <p:nvPr/>
          </p:nvSpPr>
          <p:spPr>
            <a:xfrm>
              <a:off x="3203280" y="3779640"/>
              <a:ext cx="154440" cy="170640"/>
            </a:xfrm>
            <a:custGeom>
              <a:avLst/>
              <a:gdLst/>
              <a:ahLst/>
              <a:rect l="l" t="t" r="r" b="b"/>
              <a:pathLst>
                <a:path w="296973" h="32833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Google Shape;806;p 1"/>
            <p:cNvSpPr/>
            <p:nvPr/>
          </p:nvSpPr>
          <p:spPr>
            <a:xfrm>
              <a:off x="2358360" y="3475080"/>
              <a:ext cx="173880" cy="174240"/>
            </a:xfrm>
            <a:custGeom>
              <a:avLst/>
              <a:gdLst/>
              <a:ahLst/>
              <a:rect l="l" t="t" r="r" b="b"/>
              <a:pathLst>
                <a:path w="334153" h="334898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Google Shape;807;p 1"/>
            <p:cNvSpPr/>
            <p:nvPr/>
          </p:nvSpPr>
          <p:spPr>
            <a:xfrm>
              <a:off x="2327400" y="3471120"/>
              <a:ext cx="235080" cy="117000"/>
            </a:xfrm>
            <a:custGeom>
              <a:avLst/>
              <a:gdLst/>
              <a:ahLst/>
              <a:rect l="l" t="t" r="r" b="b"/>
              <a:pathLst>
                <a:path w="450859" h="225075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808;p 1"/>
            <p:cNvSpPr/>
            <p:nvPr/>
          </p:nvSpPr>
          <p:spPr>
            <a:xfrm>
              <a:off x="2292840" y="3422880"/>
              <a:ext cx="304920" cy="151920"/>
            </a:xfrm>
            <a:custGeom>
              <a:avLst/>
              <a:gdLst/>
              <a:ahLst/>
              <a:rect l="l" t="t" r="r" b="b"/>
              <a:pathLst>
                <a:path w="585718" h="29175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809;p 1"/>
            <p:cNvSpPr/>
            <p:nvPr/>
          </p:nvSpPr>
          <p:spPr>
            <a:xfrm>
              <a:off x="2292840" y="3403440"/>
              <a:ext cx="304920" cy="151560"/>
            </a:xfrm>
            <a:custGeom>
              <a:avLst/>
              <a:gdLst/>
              <a:ahLst/>
              <a:rect l="l" t="t" r="r" b="b"/>
              <a:pathLst>
                <a:path w="585718" h="29175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810;p 1"/>
            <p:cNvSpPr/>
            <p:nvPr/>
          </p:nvSpPr>
          <p:spPr>
            <a:xfrm>
              <a:off x="2259360" y="3351960"/>
              <a:ext cx="371880" cy="185040"/>
            </a:xfrm>
            <a:custGeom>
              <a:avLst/>
              <a:gdLst/>
              <a:ahLst/>
              <a:rect l="l" t="t" r="r" b="b"/>
              <a:pathLst>
                <a:path w="713163" h="3556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Google Shape;811;p 1"/>
            <p:cNvSpPr/>
            <p:nvPr/>
          </p:nvSpPr>
          <p:spPr>
            <a:xfrm>
              <a:off x="2259360" y="3327840"/>
              <a:ext cx="371880" cy="185400"/>
            </a:xfrm>
            <a:custGeom>
              <a:avLst/>
              <a:gdLst/>
              <a:ahLst/>
              <a:rect l="l" t="t" r="r" b="b"/>
              <a:pathLst>
                <a:path w="713163" h="355568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Google Shape;812;p 1"/>
            <p:cNvSpPr/>
            <p:nvPr/>
          </p:nvSpPr>
          <p:spPr>
            <a:xfrm>
              <a:off x="2231280" y="3276000"/>
              <a:ext cx="427320" cy="212760"/>
            </a:xfrm>
            <a:custGeom>
              <a:avLst/>
              <a:gdLst/>
              <a:ahLst/>
              <a:rect l="l" t="t" r="r" b="b"/>
              <a:pathLst>
                <a:path w="818751" h="40824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Google Shape;813;p 1"/>
            <p:cNvSpPr/>
            <p:nvPr/>
          </p:nvSpPr>
          <p:spPr>
            <a:xfrm>
              <a:off x="2231280" y="3248640"/>
              <a:ext cx="427320" cy="212760"/>
            </a:xfrm>
            <a:custGeom>
              <a:avLst/>
              <a:gdLst/>
              <a:ahLst/>
              <a:rect l="l" t="t" r="r" b="b"/>
              <a:pathLst>
                <a:path w="818751" h="408336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Google Shape;814;p 1"/>
            <p:cNvSpPr/>
            <p:nvPr/>
          </p:nvSpPr>
          <p:spPr>
            <a:xfrm>
              <a:off x="2204640" y="3163320"/>
              <a:ext cx="480600" cy="277920"/>
            </a:xfrm>
            <a:custGeom>
              <a:avLst/>
              <a:gdLst/>
              <a:ahLst/>
              <a:rect l="l" t="t" r="r" b="b"/>
              <a:pathLst>
                <a:path w="920726" h="532828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Google Shape;815;p 1"/>
            <p:cNvSpPr/>
            <p:nvPr/>
          </p:nvSpPr>
          <p:spPr>
            <a:xfrm>
              <a:off x="2362680" y="2959920"/>
              <a:ext cx="20520" cy="330840"/>
            </a:xfrm>
            <a:custGeom>
              <a:avLst/>
              <a:gdLst/>
              <a:ahLst/>
              <a:rect l="l" t="t" r="r" b="b"/>
              <a:pathLst>
                <a:path w="40771" h="635222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816;p 1"/>
            <p:cNvSpPr/>
            <p:nvPr/>
          </p:nvSpPr>
          <p:spPr>
            <a:xfrm>
              <a:off x="2508840" y="2959920"/>
              <a:ext cx="20160" cy="330840"/>
            </a:xfrm>
            <a:custGeom>
              <a:avLst/>
              <a:gdLst/>
              <a:ahLst/>
              <a:rect l="l" t="t" r="r" b="b"/>
              <a:pathLst>
                <a:path w="40771" h="635222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Google Shape;817;p 1"/>
            <p:cNvSpPr/>
            <p:nvPr/>
          </p:nvSpPr>
          <p:spPr>
            <a:xfrm>
              <a:off x="2362680" y="2924280"/>
              <a:ext cx="166320" cy="56520"/>
            </a:xfrm>
            <a:custGeom>
              <a:avLst/>
              <a:gdLst/>
              <a:ahLst/>
              <a:rect l="l" t="t" r="r" b="b"/>
              <a:pathLst>
                <a:path w="319897" h="108775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Google Shape;818;p 1"/>
            <p:cNvSpPr/>
            <p:nvPr/>
          </p:nvSpPr>
          <p:spPr>
            <a:xfrm>
              <a:off x="2094120" y="2553120"/>
              <a:ext cx="700920" cy="757800"/>
            </a:xfrm>
            <a:custGeom>
              <a:avLst/>
              <a:gdLst/>
              <a:ahLst/>
              <a:rect l="l" t="t" r="r" b="b"/>
              <a:pathLst>
                <a:path w="1343462" h="145180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38" name="Google Shape;819;p 1"/>
            <p:cNvGrpSpPr/>
            <p:nvPr/>
          </p:nvGrpSpPr>
          <p:grpSpPr>
            <a:xfrm>
              <a:off x="2185200" y="4148280"/>
              <a:ext cx="101160" cy="68040"/>
              <a:chOff x="2185200" y="4148280"/>
              <a:chExt cx="101160" cy="68040"/>
            </a:xfrm>
          </p:grpSpPr>
          <p:sp>
            <p:nvSpPr>
              <p:cNvPr id="739" name="Google Shape;820;p 1"/>
              <p:cNvSpPr/>
              <p:nvPr/>
            </p:nvSpPr>
            <p:spPr>
              <a:xfrm>
                <a:off x="2185560" y="4163400"/>
                <a:ext cx="92160" cy="51840"/>
              </a:xfrm>
              <a:custGeom>
                <a:avLst/>
                <a:gdLst/>
                <a:ahLst/>
                <a:rect l="l" t="t" r="r" b="b"/>
                <a:pathLst>
                  <a:path w="177232" h="100744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0" name="Google Shape;821;p 1"/>
              <p:cNvSpPr/>
              <p:nvPr/>
            </p:nvSpPr>
            <p:spPr>
              <a:xfrm>
                <a:off x="2194200" y="4156560"/>
                <a:ext cx="80640" cy="57240"/>
              </a:xfrm>
              <a:custGeom>
                <a:avLst/>
                <a:gdLst/>
                <a:ahLst/>
                <a:rect l="l" t="t" r="r" b="b"/>
                <a:pathLst>
                  <a:path w="155883" h="109857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Google Shape;822;p 1"/>
              <p:cNvSpPr/>
              <p:nvPr/>
            </p:nvSpPr>
            <p:spPr>
              <a:xfrm>
                <a:off x="2185200" y="4163040"/>
                <a:ext cx="99360" cy="37800"/>
              </a:xfrm>
              <a:custGeom>
                <a:avLst/>
                <a:gdLst/>
                <a:ahLst/>
                <a:rect l="l" t="t" r="r" b="b"/>
                <a:pathLst>
                  <a:path w="192169" h="73375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2" name="Google Shape;823;p 1"/>
              <p:cNvSpPr/>
              <p:nvPr/>
            </p:nvSpPr>
            <p:spPr>
              <a:xfrm>
                <a:off x="2197440" y="4150080"/>
                <a:ext cx="80640" cy="66240"/>
              </a:xfrm>
              <a:custGeom>
                <a:avLst/>
                <a:gdLst/>
                <a:ahLst/>
                <a:rect l="l" t="t" r="r" b="b"/>
                <a:pathLst>
                  <a:path w="156130" h="127583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Google Shape;824;p 1"/>
              <p:cNvSpPr/>
              <p:nvPr/>
            </p:nvSpPr>
            <p:spPr>
              <a:xfrm>
                <a:off x="2237760" y="4179600"/>
                <a:ext cx="37800" cy="32040"/>
              </a:xfrm>
              <a:custGeom>
                <a:avLst/>
                <a:gdLst/>
                <a:ahLst/>
                <a:rect l="l" t="t" r="r" b="b"/>
                <a:pathLst>
                  <a:path w="73778" h="62054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Google Shape;825;p 1"/>
              <p:cNvSpPr/>
              <p:nvPr/>
            </p:nvSpPr>
            <p:spPr>
              <a:xfrm>
                <a:off x="2191320" y="4148280"/>
                <a:ext cx="95040" cy="66600"/>
              </a:xfrm>
              <a:custGeom>
                <a:avLst/>
                <a:gdLst/>
                <a:ahLst/>
                <a:rect l="l" t="t" r="r" b="b"/>
                <a:pathLst>
                  <a:path w="183510" h="128783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Google Shape;826;p 1"/>
              <p:cNvSpPr/>
              <p:nvPr/>
            </p:nvSpPr>
            <p:spPr>
              <a:xfrm>
                <a:off x="2194560" y="4161600"/>
                <a:ext cx="33120" cy="25560"/>
              </a:xfrm>
              <a:custGeom>
                <a:avLst/>
                <a:gdLst/>
                <a:ahLst/>
                <a:rect l="l" t="t" r="r" b="b"/>
                <a:pathLst>
                  <a:path w="64221" h="49275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Google Shape;827;p 1"/>
              <p:cNvSpPr/>
              <p:nvPr/>
            </p:nvSpPr>
            <p:spPr>
              <a:xfrm>
                <a:off x="2237400" y="4185720"/>
                <a:ext cx="35280" cy="26640"/>
              </a:xfrm>
              <a:custGeom>
                <a:avLst/>
                <a:gdLst/>
                <a:ahLst/>
                <a:rect l="l" t="t" r="r" b="b"/>
                <a:pathLst>
                  <a:path w="68642" h="51616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Google Shape;828;p 1"/>
              <p:cNvSpPr/>
              <p:nvPr/>
            </p:nvSpPr>
            <p:spPr>
              <a:xfrm>
                <a:off x="2194920" y="4154760"/>
                <a:ext cx="34920" cy="32040"/>
              </a:xfrm>
              <a:custGeom>
                <a:avLst/>
                <a:gdLst/>
                <a:ahLst/>
                <a:rect l="l" t="t" r="r" b="b"/>
                <a:pathLst>
                  <a:path w="68187" h="61619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48" name="Google Shape;829;p 1"/>
            <p:cNvGrpSpPr/>
            <p:nvPr/>
          </p:nvGrpSpPr>
          <p:grpSpPr>
            <a:xfrm>
              <a:off x="2134800" y="3741120"/>
              <a:ext cx="357120" cy="270000"/>
              <a:chOff x="2134800" y="3741120"/>
              <a:chExt cx="357120" cy="270000"/>
            </a:xfrm>
          </p:grpSpPr>
          <p:sp>
            <p:nvSpPr>
              <p:cNvPr id="749" name="Google Shape;830;p 1"/>
              <p:cNvSpPr/>
              <p:nvPr/>
            </p:nvSpPr>
            <p:spPr>
              <a:xfrm flipH="1">
                <a:off x="2134440" y="3816000"/>
                <a:ext cx="326520" cy="18756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0" name="Google Shape;831;p 1"/>
              <p:cNvSpPr/>
              <p:nvPr/>
            </p:nvSpPr>
            <p:spPr>
              <a:xfrm flipH="1">
                <a:off x="2224080" y="3862440"/>
                <a:ext cx="84960" cy="4896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1" name="Google Shape;832;p 1"/>
              <p:cNvSpPr/>
              <p:nvPr/>
            </p:nvSpPr>
            <p:spPr>
              <a:xfrm flipH="1">
                <a:off x="2134440" y="3884400"/>
                <a:ext cx="326520" cy="12672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2" name="Google Shape;833;p 1"/>
              <p:cNvSpPr/>
              <p:nvPr/>
            </p:nvSpPr>
            <p:spPr>
              <a:xfrm flipH="1">
                <a:off x="2257920" y="3743280"/>
                <a:ext cx="234000" cy="26316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Google Shape;834;p 1"/>
              <p:cNvSpPr/>
              <p:nvPr/>
            </p:nvSpPr>
            <p:spPr>
              <a:xfrm flipH="1">
                <a:off x="2254320" y="3741120"/>
                <a:ext cx="232920" cy="26460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54" name="Google Shape;835;p 1"/>
            <p:cNvSpPr/>
            <p:nvPr/>
          </p:nvSpPr>
          <p:spPr>
            <a:xfrm rot="19845000">
              <a:off x="3311640" y="2620800"/>
              <a:ext cx="20160" cy="35640"/>
            </a:xfrm>
            <a:custGeom>
              <a:avLst/>
              <a:gdLst/>
              <a:ahLst/>
              <a:rect l="l" t="t" r="r" b="b"/>
              <a:pathLst>
                <a:path w="49989" h="86677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Google Shape;836;p 1"/>
            <p:cNvSpPr/>
            <p:nvPr/>
          </p:nvSpPr>
          <p:spPr>
            <a:xfrm>
              <a:off x="3152520" y="3558600"/>
              <a:ext cx="349200" cy="201600"/>
            </a:xfrm>
            <a:custGeom>
              <a:avLst/>
              <a:gdLst/>
              <a:ahLst/>
              <a:rect l="l" t="t" r="r" b="b"/>
              <a:pathLst>
                <a:path w="828920" h="479679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Google Shape;837;p 1"/>
            <p:cNvSpPr/>
            <p:nvPr/>
          </p:nvSpPr>
          <p:spPr>
            <a:xfrm>
              <a:off x="3250440" y="2598120"/>
              <a:ext cx="195840" cy="287280"/>
            </a:xfrm>
            <a:custGeom>
              <a:avLst/>
              <a:gdLst/>
              <a:ahLst/>
              <a:rect l="l" t="t" r="r" b="b"/>
              <a:pathLst>
                <a:path w="465451" h="682637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Google Shape;838;p 1"/>
            <p:cNvSpPr/>
            <p:nvPr/>
          </p:nvSpPr>
          <p:spPr>
            <a:xfrm>
              <a:off x="3244320" y="2805120"/>
              <a:ext cx="36000" cy="212400"/>
            </a:xfrm>
            <a:custGeom>
              <a:avLst/>
              <a:gdLst/>
              <a:ahLst/>
              <a:rect l="l" t="t" r="r" b="b"/>
              <a:pathLst>
                <a:path w="86758" h="504907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Google Shape;839;p 1"/>
            <p:cNvSpPr/>
            <p:nvPr/>
          </p:nvSpPr>
          <p:spPr>
            <a:xfrm>
              <a:off x="3265200" y="2595600"/>
              <a:ext cx="93240" cy="115200"/>
            </a:xfrm>
            <a:custGeom>
              <a:avLst/>
              <a:gdLst/>
              <a:ahLst/>
              <a:rect l="l" t="t" r="r" b="b"/>
              <a:pathLst>
                <a:path w="221715" h="275766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Google Shape;840;p 1"/>
            <p:cNvSpPr/>
            <p:nvPr/>
          </p:nvSpPr>
          <p:spPr>
            <a:xfrm>
              <a:off x="3283920" y="2721960"/>
              <a:ext cx="115200" cy="129240"/>
            </a:xfrm>
            <a:custGeom>
              <a:avLst/>
              <a:gdLst/>
              <a:ahLst/>
              <a:rect l="l" t="t" r="r" b="b"/>
              <a:pathLst>
                <a:path w="274953" h="308347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Google Shape;841;p 1"/>
            <p:cNvSpPr/>
            <p:nvPr/>
          </p:nvSpPr>
          <p:spPr>
            <a:xfrm>
              <a:off x="3250080" y="2764080"/>
              <a:ext cx="168120" cy="194400"/>
            </a:xfrm>
            <a:custGeom>
              <a:avLst/>
              <a:gdLst/>
              <a:ahLst/>
              <a:rect l="l" t="t" r="r" b="b"/>
              <a:pathLst>
                <a:path w="400459" h="461811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842;p 1"/>
            <p:cNvSpPr/>
            <p:nvPr/>
          </p:nvSpPr>
          <p:spPr>
            <a:xfrm>
              <a:off x="3279960" y="2604960"/>
              <a:ext cx="123480" cy="153000"/>
            </a:xfrm>
            <a:custGeom>
              <a:avLst/>
              <a:gdLst/>
              <a:ahLst/>
              <a:rect l="l" t="t" r="r" b="b"/>
              <a:pathLst>
                <a:path w="294816" h="364308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843;p 1"/>
            <p:cNvSpPr/>
            <p:nvPr/>
          </p:nvSpPr>
          <p:spPr>
            <a:xfrm>
              <a:off x="3284640" y="2604240"/>
              <a:ext cx="124560" cy="117000"/>
            </a:xfrm>
            <a:custGeom>
              <a:avLst/>
              <a:gdLst/>
              <a:ahLst/>
              <a:rect l="l" t="t" r="r" b="b"/>
              <a:pathLst>
                <a:path w="296585" h="27885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Google Shape;844;p 1"/>
            <p:cNvSpPr/>
            <p:nvPr/>
          </p:nvSpPr>
          <p:spPr>
            <a:xfrm>
              <a:off x="3305520" y="3622320"/>
              <a:ext cx="97560" cy="74160"/>
            </a:xfrm>
            <a:custGeom>
              <a:avLst/>
              <a:gdLst/>
              <a:ahLst/>
              <a:rect l="l" t="t" r="r" b="b"/>
              <a:pathLst>
                <a:path w="232912" h="178155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Google Shape;845;p 1"/>
            <p:cNvSpPr/>
            <p:nvPr/>
          </p:nvSpPr>
          <p:spPr>
            <a:xfrm>
              <a:off x="3306240" y="3646080"/>
              <a:ext cx="96840" cy="50400"/>
            </a:xfrm>
            <a:custGeom>
              <a:avLst/>
              <a:gdLst/>
              <a:ahLst/>
              <a:rect l="l" t="t" r="r" b="b"/>
              <a:pathLst>
                <a:path w="231905" h="121227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Google Shape;846;p 1"/>
            <p:cNvSpPr/>
            <p:nvPr/>
          </p:nvSpPr>
          <p:spPr>
            <a:xfrm>
              <a:off x="3231000" y="3605400"/>
              <a:ext cx="89640" cy="69480"/>
            </a:xfrm>
            <a:custGeom>
              <a:avLst/>
              <a:gdLst/>
              <a:ahLst/>
              <a:rect l="l" t="t" r="r" b="b"/>
              <a:pathLst>
                <a:path w="213680" h="165568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Google Shape;847;p 1"/>
            <p:cNvSpPr/>
            <p:nvPr/>
          </p:nvSpPr>
          <p:spPr>
            <a:xfrm>
              <a:off x="3231360" y="3628800"/>
              <a:ext cx="88920" cy="46080"/>
            </a:xfrm>
            <a:custGeom>
              <a:avLst/>
              <a:gdLst/>
              <a:ahLst/>
              <a:rect l="l" t="t" r="r" b="b"/>
              <a:pathLst>
                <a:path w="212755" h="111143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848;p 1"/>
            <p:cNvSpPr/>
            <p:nvPr/>
          </p:nvSpPr>
          <p:spPr>
            <a:xfrm>
              <a:off x="3245760" y="2956680"/>
              <a:ext cx="191520" cy="672120"/>
            </a:xfrm>
            <a:custGeom>
              <a:avLst/>
              <a:gdLst/>
              <a:ahLst/>
              <a:rect l="l" t="t" r="r" b="b"/>
              <a:pathLst>
                <a:path w="455829" h="1595222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Google Shape;849;p 1"/>
            <p:cNvSpPr/>
            <p:nvPr/>
          </p:nvSpPr>
          <p:spPr>
            <a:xfrm>
              <a:off x="3237480" y="2943360"/>
              <a:ext cx="204120" cy="446760"/>
            </a:xfrm>
            <a:custGeom>
              <a:avLst/>
              <a:gdLst/>
              <a:ahLst/>
              <a:rect l="l" t="t" r="r" b="b"/>
              <a:pathLst>
                <a:path w="485198" h="1060979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850;p 1"/>
            <p:cNvSpPr/>
            <p:nvPr/>
          </p:nvSpPr>
          <p:spPr>
            <a:xfrm>
              <a:off x="3130200" y="2809080"/>
              <a:ext cx="294480" cy="256680"/>
            </a:xfrm>
            <a:custGeom>
              <a:avLst/>
              <a:gdLst/>
              <a:ahLst/>
              <a:rect l="l" t="t" r="r" b="b"/>
              <a:pathLst>
                <a:path w="698939" h="609714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851;p 1"/>
            <p:cNvSpPr/>
            <p:nvPr/>
          </p:nvSpPr>
          <p:spPr>
            <a:xfrm>
              <a:off x="3358800" y="2792880"/>
              <a:ext cx="70560" cy="82800"/>
            </a:xfrm>
            <a:custGeom>
              <a:avLst/>
              <a:gdLst/>
              <a:ahLst/>
              <a:rect l="l" t="t" r="r" b="b"/>
              <a:pathLst>
                <a:path w="168312" h="197615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Google Shape;852;p 1"/>
            <p:cNvSpPr/>
            <p:nvPr/>
          </p:nvSpPr>
          <p:spPr>
            <a:xfrm>
              <a:off x="3244680" y="2764080"/>
              <a:ext cx="57240" cy="59760"/>
            </a:xfrm>
            <a:custGeom>
              <a:avLst/>
              <a:gdLst/>
              <a:ahLst/>
              <a:rect l="l" t="t" r="r" b="b"/>
              <a:pathLst>
                <a:path w="135999" h="142961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868320" y="2260440"/>
            <a:ext cx="4853880" cy="61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	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INTRODUCTION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 type="subTitle"/>
          </p:nvPr>
        </p:nvSpPr>
        <p:spPr>
          <a:xfrm>
            <a:off x="900000" y="2904480"/>
            <a:ext cx="4676040" cy="3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Let’s start with the BASICS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74" name="Google Shape;407;p15"/>
          <p:cNvSpPr/>
          <p:nvPr/>
        </p:nvSpPr>
        <p:spPr>
          <a:xfrm>
            <a:off x="0" y="1866960"/>
            <a:ext cx="60876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Barlow"/>
                <a:ea typeface="Barlow"/>
              </a:rPr>
              <a:t>1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775" name="Google Shape;408;p15"/>
          <p:cNvGrpSpPr/>
          <p:nvPr/>
        </p:nvGrpSpPr>
        <p:grpSpPr>
          <a:xfrm>
            <a:off x="5580000" y="821880"/>
            <a:ext cx="3238920" cy="3317760"/>
            <a:chOff x="5580000" y="821880"/>
            <a:chExt cx="3238920" cy="3317760"/>
          </a:xfrm>
        </p:grpSpPr>
        <p:sp>
          <p:nvSpPr>
            <p:cNvPr id="776" name="Google Shape;409;p15"/>
            <p:cNvSpPr/>
            <p:nvPr/>
          </p:nvSpPr>
          <p:spPr>
            <a:xfrm>
              <a:off x="5580000" y="2683440"/>
              <a:ext cx="951840" cy="550440"/>
            </a:xfrm>
            <a:custGeom>
              <a:avLst/>
              <a:gdLst/>
              <a:ahLst/>
              <a:rect l="l" t="t" r="r" b="b"/>
              <a:pathLst>
                <a:path w="1367464" h="791146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410;p15"/>
            <p:cNvSpPr/>
            <p:nvPr/>
          </p:nvSpPr>
          <p:spPr>
            <a:xfrm>
              <a:off x="5785200" y="2775960"/>
              <a:ext cx="530640" cy="306720"/>
            </a:xfrm>
            <a:custGeom>
              <a:avLst/>
              <a:gdLst/>
              <a:ahLst/>
              <a:rect l="l" t="t" r="r" b="b"/>
              <a:pathLst>
                <a:path w="762723" h="441198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411;p15"/>
            <p:cNvSpPr/>
            <p:nvPr/>
          </p:nvSpPr>
          <p:spPr>
            <a:xfrm>
              <a:off x="5972760" y="2831040"/>
              <a:ext cx="150840" cy="87120"/>
            </a:xfrm>
            <a:custGeom>
              <a:avLst/>
              <a:gdLst/>
              <a:ahLst/>
              <a:rect l="l" t="t" r="r" b="b"/>
              <a:pathLst>
                <a:path w="217486" h="12592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412;p15"/>
            <p:cNvSpPr/>
            <p:nvPr/>
          </p:nvSpPr>
          <p:spPr>
            <a:xfrm>
              <a:off x="5978160" y="2293200"/>
              <a:ext cx="145080" cy="573120"/>
            </a:xfrm>
            <a:custGeom>
              <a:avLst/>
              <a:gdLst/>
              <a:ahLst/>
              <a:rect l="l" t="t" r="r" b="b"/>
              <a:pathLst>
                <a:path w="209121" h="82353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413;p15"/>
            <p:cNvSpPr/>
            <p:nvPr/>
          </p:nvSpPr>
          <p:spPr>
            <a:xfrm>
              <a:off x="5971320" y="2211840"/>
              <a:ext cx="173520" cy="403920"/>
            </a:xfrm>
            <a:custGeom>
              <a:avLst/>
              <a:gdLst/>
              <a:ahLst/>
              <a:rect l="l" t="t" r="r" b="b"/>
              <a:pathLst>
                <a:path w="249895" h="580777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Google Shape;414;p15"/>
            <p:cNvSpPr/>
            <p:nvPr/>
          </p:nvSpPr>
          <p:spPr>
            <a:xfrm>
              <a:off x="5652000" y="1842480"/>
              <a:ext cx="276480" cy="435240"/>
            </a:xfrm>
            <a:custGeom>
              <a:avLst/>
              <a:gdLst/>
              <a:ahLst/>
              <a:rect l="l" t="t" r="r" b="b"/>
              <a:pathLst>
                <a:path w="397711" h="625506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Google Shape;415;p15"/>
            <p:cNvSpPr/>
            <p:nvPr/>
          </p:nvSpPr>
          <p:spPr>
            <a:xfrm>
              <a:off x="6188760" y="1842480"/>
              <a:ext cx="276480" cy="435240"/>
            </a:xfrm>
            <a:custGeom>
              <a:avLst/>
              <a:gdLst/>
              <a:ahLst/>
              <a:rect l="l" t="t" r="r" b="b"/>
              <a:pathLst>
                <a:path w="397710" h="625506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416;p15"/>
            <p:cNvSpPr/>
            <p:nvPr/>
          </p:nvSpPr>
          <p:spPr>
            <a:xfrm>
              <a:off x="5960160" y="2205000"/>
              <a:ext cx="191880" cy="110880"/>
            </a:xfrm>
            <a:custGeom>
              <a:avLst/>
              <a:gdLst/>
              <a:ahLst/>
              <a:rect l="l" t="t" r="r" b="b"/>
              <a:pathLst>
                <a:path w="276610" h="16002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417;p15"/>
            <p:cNvSpPr/>
            <p:nvPr/>
          </p:nvSpPr>
          <p:spPr>
            <a:xfrm>
              <a:off x="5910480" y="2154960"/>
              <a:ext cx="291240" cy="51480"/>
            </a:xfrm>
            <a:custGeom>
              <a:avLst/>
              <a:gdLst/>
              <a:ahLst/>
              <a:rect l="l" t="t" r="r" b="b"/>
              <a:pathLst>
                <a:path w="418908" h="74675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Google Shape;418;p15"/>
            <p:cNvSpPr/>
            <p:nvPr/>
          </p:nvSpPr>
          <p:spPr>
            <a:xfrm>
              <a:off x="5910480" y="2120400"/>
              <a:ext cx="291600" cy="168480"/>
            </a:xfrm>
            <a:custGeom>
              <a:avLst/>
              <a:gdLst/>
              <a:ahLst/>
              <a:rect l="l" t="t" r="r" b="b"/>
              <a:pathLst>
                <a:path w="419383" h="242697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419;p15"/>
            <p:cNvSpPr/>
            <p:nvPr/>
          </p:nvSpPr>
          <p:spPr>
            <a:xfrm>
              <a:off x="5877720" y="2025720"/>
              <a:ext cx="355680" cy="205560"/>
            </a:xfrm>
            <a:custGeom>
              <a:avLst/>
              <a:gdLst/>
              <a:ahLst/>
              <a:rect l="l" t="t" r="r" b="b"/>
              <a:pathLst>
                <a:path w="511777" h="296036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Google Shape;420;p15"/>
            <p:cNvSpPr/>
            <p:nvPr/>
          </p:nvSpPr>
          <p:spPr>
            <a:xfrm>
              <a:off x="5866560" y="1109880"/>
              <a:ext cx="381240" cy="1071720"/>
            </a:xfrm>
            <a:custGeom>
              <a:avLst/>
              <a:gdLst/>
              <a:ahLst/>
              <a:rect l="l" t="t" r="r" b="b"/>
              <a:pathLst>
                <a:path w="548516" h="1538895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Google Shape;421;p15"/>
            <p:cNvSpPr/>
            <p:nvPr/>
          </p:nvSpPr>
          <p:spPr>
            <a:xfrm>
              <a:off x="5989680" y="1591920"/>
              <a:ext cx="133920" cy="134280"/>
            </a:xfrm>
            <a:custGeom>
              <a:avLst/>
              <a:gdLst/>
              <a:ahLst/>
              <a:rect l="l" t="t" r="r" b="b"/>
              <a:pathLst>
                <a:path w="193342" h="193738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Google Shape;422;p15"/>
            <p:cNvSpPr/>
            <p:nvPr/>
          </p:nvSpPr>
          <p:spPr>
            <a:xfrm>
              <a:off x="5979600" y="1581840"/>
              <a:ext cx="153720" cy="154080"/>
            </a:xfrm>
            <a:custGeom>
              <a:avLst/>
              <a:gdLst/>
              <a:ahLst/>
              <a:rect l="l" t="t" r="r" b="b"/>
              <a:pathLst>
                <a:path w="221668" h="222122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Google Shape;423;p15"/>
            <p:cNvSpPr/>
            <p:nvPr/>
          </p:nvSpPr>
          <p:spPr>
            <a:xfrm>
              <a:off x="5989680" y="1393560"/>
              <a:ext cx="133920" cy="134280"/>
            </a:xfrm>
            <a:custGeom>
              <a:avLst/>
              <a:gdLst/>
              <a:ahLst/>
              <a:rect l="l" t="t" r="r" b="b"/>
              <a:pathLst>
                <a:path w="193342" h="193738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424;p15"/>
            <p:cNvSpPr/>
            <p:nvPr/>
          </p:nvSpPr>
          <p:spPr>
            <a:xfrm>
              <a:off x="5979600" y="1383480"/>
              <a:ext cx="153720" cy="154080"/>
            </a:xfrm>
            <a:custGeom>
              <a:avLst/>
              <a:gdLst/>
              <a:ahLst/>
              <a:rect l="l" t="t" r="r" b="b"/>
              <a:pathLst>
                <a:path w="221858" h="222313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425;p15"/>
            <p:cNvSpPr/>
            <p:nvPr/>
          </p:nvSpPr>
          <p:spPr>
            <a:xfrm>
              <a:off x="5865840" y="2078640"/>
              <a:ext cx="381960" cy="116280"/>
            </a:xfrm>
            <a:custGeom>
              <a:avLst/>
              <a:gdLst/>
              <a:ahLst/>
              <a:rect l="l" t="t" r="r" b="b"/>
              <a:pathLst>
                <a:path w="549324" h="167997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426;p15"/>
            <p:cNvSpPr/>
            <p:nvPr/>
          </p:nvSpPr>
          <p:spPr>
            <a:xfrm>
              <a:off x="5865480" y="2117160"/>
              <a:ext cx="381600" cy="114840"/>
            </a:xfrm>
            <a:custGeom>
              <a:avLst/>
              <a:gdLst/>
              <a:ahLst/>
              <a:rect l="l" t="t" r="r" b="b"/>
              <a:pathLst>
                <a:path w="548753" h="165782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Google Shape;427;p15"/>
            <p:cNvSpPr/>
            <p:nvPr/>
          </p:nvSpPr>
          <p:spPr>
            <a:xfrm>
              <a:off x="5867640" y="2048400"/>
              <a:ext cx="377280" cy="109440"/>
            </a:xfrm>
            <a:custGeom>
              <a:avLst/>
              <a:gdLst/>
              <a:ahLst/>
              <a:rect l="l" t="t" r="r" b="b"/>
              <a:pathLst>
                <a:path w="542765" h="158087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428;p15"/>
            <p:cNvSpPr/>
            <p:nvPr/>
          </p:nvSpPr>
          <p:spPr>
            <a:xfrm>
              <a:off x="5969520" y="1109520"/>
              <a:ext cx="173160" cy="87840"/>
            </a:xfrm>
            <a:custGeom>
              <a:avLst/>
              <a:gdLst/>
              <a:ahLst/>
              <a:rect l="l" t="t" r="r" b="b"/>
              <a:pathLst>
                <a:path w="249519" h="126863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429;p15"/>
            <p:cNvSpPr/>
            <p:nvPr/>
          </p:nvSpPr>
          <p:spPr>
            <a:xfrm>
              <a:off x="6042240" y="1843200"/>
              <a:ext cx="32400" cy="434160"/>
            </a:xfrm>
            <a:custGeom>
              <a:avLst/>
              <a:gdLst/>
              <a:ahLst/>
              <a:rect l="l" t="t" r="r" b="b"/>
              <a:pathLst>
                <a:path w="47432" h="62398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97" name="Google Shape;430;p15"/>
            <p:cNvGrpSpPr/>
            <p:nvPr/>
          </p:nvGrpSpPr>
          <p:grpSpPr>
            <a:xfrm>
              <a:off x="6807240" y="821880"/>
              <a:ext cx="2011680" cy="2718000"/>
              <a:chOff x="6807240" y="821880"/>
              <a:chExt cx="2011680" cy="2718000"/>
            </a:xfrm>
          </p:grpSpPr>
          <p:sp>
            <p:nvSpPr>
              <p:cNvPr id="798" name="Google Shape;431;p15"/>
              <p:cNvSpPr/>
              <p:nvPr/>
            </p:nvSpPr>
            <p:spPr>
              <a:xfrm>
                <a:off x="7239240" y="2929320"/>
                <a:ext cx="758880" cy="438840"/>
              </a:xfrm>
              <a:custGeom>
                <a:avLst/>
                <a:gdLst/>
                <a:ahLst/>
                <a:rect l="l" t="t" r="r" b="b"/>
                <a:pathLst>
                  <a:path w="1090544" h="63091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Google Shape;432;p15"/>
              <p:cNvSpPr/>
              <p:nvPr/>
            </p:nvSpPr>
            <p:spPr>
              <a:xfrm>
                <a:off x="7267320" y="2912760"/>
                <a:ext cx="758880" cy="438840"/>
              </a:xfrm>
              <a:custGeom>
                <a:avLst/>
                <a:gdLst/>
                <a:ahLst/>
                <a:rect l="l" t="t" r="r" b="b"/>
                <a:pathLst>
                  <a:path w="1090601" h="6309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0" name="Google Shape;433;p15"/>
              <p:cNvSpPr/>
              <p:nvPr/>
            </p:nvSpPr>
            <p:spPr>
              <a:xfrm>
                <a:off x="8004600" y="3178440"/>
                <a:ext cx="21600" cy="14040"/>
              </a:xfrm>
              <a:custGeom>
                <a:avLst/>
                <a:gdLst/>
                <a:ahLst/>
                <a:rect l="l" t="t" r="r" b="b"/>
                <a:pathLst>
                  <a:path w="32128" h="2105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Google Shape;434;p15"/>
              <p:cNvSpPr/>
              <p:nvPr/>
            </p:nvSpPr>
            <p:spPr>
              <a:xfrm>
                <a:off x="7267320" y="3078000"/>
                <a:ext cx="22320" cy="14040"/>
              </a:xfrm>
              <a:custGeom>
                <a:avLst/>
                <a:gdLst/>
                <a:ahLst/>
                <a:rect l="l" t="t" r="r" b="b"/>
                <a:pathLst>
                  <a:path w="32984" h="21431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2" name="Google Shape;435;p15"/>
              <p:cNvSpPr/>
              <p:nvPr/>
            </p:nvSpPr>
            <p:spPr>
              <a:xfrm>
                <a:off x="7267320" y="2898360"/>
                <a:ext cx="758880" cy="438840"/>
              </a:xfrm>
              <a:custGeom>
                <a:avLst/>
                <a:gdLst/>
                <a:ahLst/>
                <a:rect l="l" t="t" r="r" b="b"/>
                <a:pathLst>
                  <a:path w="1090601" h="630949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3" name="Google Shape;436;p15"/>
              <p:cNvSpPr/>
              <p:nvPr/>
            </p:nvSpPr>
            <p:spPr>
              <a:xfrm>
                <a:off x="7484040" y="2699640"/>
                <a:ext cx="542160" cy="478440"/>
              </a:xfrm>
              <a:custGeom>
                <a:avLst/>
                <a:gdLst/>
                <a:ahLst/>
                <a:rect l="l" t="t" r="r" b="b"/>
                <a:pathLst>
                  <a:path w="779547" h="687514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4" name="Google Shape;437;p15"/>
              <p:cNvSpPr/>
              <p:nvPr/>
            </p:nvSpPr>
            <p:spPr>
              <a:xfrm>
                <a:off x="8006040" y="3161520"/>
                <a:ext cx="20520" cy="24480"/>
              </a:xfrm>
              <a:custGeom>
                <a:avLst/>
                <a:gdLst/>
                <a:ahLst/>
                <a:rect l="l" t="t" r="r" b="b"/>
                <a:pathLst>
                  <a:path w="30322" h="36004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5" name="Google Shape;438;p15"/>
              <p:cNvSpPr/>
              <p:nvPr/>
            </p:nvSpPr>
            <p:spPr>
              <a:xfrm>
                <a:off x="7468560" y="2706840"/>
                <a:ext cx="543600" cy="479160"/>
              </a:xfrm>
              <a:custGeom>
                <a:avLst/>
                <a:gdLst/>
                <a:ahLst/>
                <a:rect l="l" t="t" r="r" b="b"/>
                <a:pathLst>
                  <a:path w="781258" h="688466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6" name="Google Shape;439;p15"/>
              <p:cNvSpPr/>
              <p:nvPr/>
            </p:nvSpPr>
            <p:spPr>
              <a:xfrm>
                <a:off x="6827760" y="821880"/>
                <a:ext cx="1991160" cy="2706120"/>
              </a:xfrm>
              <a:custGeom>
                <a:avLst/>
                <a:gdLst/>
                <a:ahLst/>
                <a:rect l="l" t="t" r="r" b="b"/>
                <a:pathLst>
                  <a:path w="2859545" h="3884751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Google Shape;440;p15"/>
              <p:cNvSpPr/>
              <p:nvPr/>
            </p:nvSpPr>
            <p:spPr>
              <a:xfrm>
                <a:off x="8781120" y="3463200"/>
                <a:ext cx="20160" cy="73800"/>
              </a:xfrm>
              <a:custGeom>
                <a:avLst/>
                <a:gdLst/>
                <a:ahLst/>
                <a:rect l="l" t="t" r="r" b="b"/>
                <a:pathLst>
                  <a:path w="30132" h="106965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Google Shape;441;p15"/>
              <p:cNvSpPr/>
              <p:nvPr/>
            </p:nvSpPr>
            <p:spPr>
              <a:xfrm>
                <a:off x="6824520" y="824760"/>
                <a:ext cx="49680" cy="20880"/>
              </a:xfrm>
              <a:custGeom>
                <a:avLst/>
                <a:gdLst/>
                <a:ahLst/>
                <a:rect l="l" t="t" r="r" b="b"/>
                <a:pathLst>
                  <a:path w="72337" h="31155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9" name="Google Shape;442;p15"/>
              <p:cNvSpPr/>
              <p:nvPr/>
            </p:nvSpPr>
            <p:spPr>
              <a:xfrm>
                <a:off x="6810480" y="831960"/>
                <a:ext cx="1990800" cy="2706120"/>
              </a:xfrm>
              <a:custGeom>
                <a:avLst/>
                <a:gdLst/>
                <a:ahLst/>
                <a:rect l="l" t="t" r="r" b="b"/>
                <a:pathLst>
                  <a:path w="2859165" h="3884558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0" name="Google Shape;443;p15"/>
              <p:cNvSpPr/>
              <p:nvPr/>
            </p:nvSpPr>
            <p:spPr>
              <a:xfrm>
                <a:off x="6807240" y="833760"/>
                <a:ext cx="1991160" cy="2706120"/>
              </a:xfrm>
              <a:custGeom>
                <a:avLst/>
                <a:gdLst/>
                <a:ahLst/>
                <a:rect l="l" t="t" r="r" b="b"/>
                <a:pathLst>
                  <a:path w="2859260" h="3884554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1" name="Google Shape;444;p15"/>
              <p:cNvSpPr/>
              <p:nvPr/>
            </p:nvSpPr>
            <p:spPr>
              <a:xfrm>
                <a:off x="6831720" y="865440"/>
                <a:ext cx="1941480" cy="2579040"/>
              </a:xfrm>
              <a:custGeom>
                <a:avLst/>
                <a:gdLst/>
                <a:ahLst/>
                <a:rect l="l" t="t" r="r" b="b"/>
                <a:pathLst>
                  <a:path w="2788159" h="370248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2" name="Google Shape;445;p15"/>
              <p:cNvSpPr/>
              <p:nvPr/>
            </p:nvSpPr>
            <p:spPr>
              <a:xfrm>
                <a:off x="6966720" y="1069560"/>
                <a:ext cx="640080" cy="430200"/>
              </a:xfrm>
              <a:custGeom>
                <a:avLst/>
                <a:gdLst/>
                <a:ahLst/>
                <a:rect l="l" t="t" r="r" b="b"/>
                <a:pathLst>
                  <a:path w="919754" h="618313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3" name="Google Shape;446;p15"/>
              <p:cNvSpPr/>
              <p:nvPr/>
            </p:nvSpPr>
            <p:spPr>
              <a:xfrm>
                <a:off x="6969240" y="1195920"/>
                <a:ext cx="477360" cy="314280"/>
              </a:xfrm>
              <a:custGeom>
                <a:avLst/>
                <a:gdLst/>
                <a:ahLst/>
                <a:rect l="l" t="t" r="r" b="b"/>
                <a:pathLst>
                  <a:path w="686298" h="451951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4" name="Google Shape;447;p15"/>
              <p:cNvSpPr/>
              <p:nvPr/>
            </p:nvSpPr>
            <p:spPr>
              <a:xfrm>
                <a:off x="6969240" y="1278000"/>
                <a:ext cx="477360" cy="313920"/>
              </a:xfrm>
              <a:custGeom>
                <a:avLst/>
                <a:gdLst/>
                <a:ahLst/>
                <a:rect l="l" t="t" r="r" b="b"/>
                <a:pathLst>
                  <a:path w="686488" h="451759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Google Shape;448;p15"/>
              <p:cNvSpPr/>
              <p:nvPr/>
            </p:nvSpPr>
            <p:spPr>
              <a:xfrm>
                <a:off x="6969240" y="1360080"/>
                <a:ext cx="390960" cy="264240"/>
              </a:xfrm>
              <a:custGeom>
                <a:avLst/>
                <a:gdLst/>
                <a:ahLst/>
                <a:rect l="l" t="t" r="r" b="b"/>
                <a:pathLst>
                  <a:path w="562156" h="379997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6" name="Google Shape;449;p15"/>
              <p:cNvSpPr/>
              <p:nvPr/>
            </p:nvSpPr>
            <p:spPr>
              <a:xfrm>
                <a:off x="6966720" y="1930680"/>
                <a:ext cx="640080" cy="430200"/>
              </a:xfrm>
              <a:custGeom>
                <a:avLst/>
                <a:gdLst/>
                <a:ahLst/>
                <a:rect l="l" t="t" r="r" b="b"/>
                <a:pathLst>
                  <a:path w="919754" h="61834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Google Shape;450;p15"/>
              <p:cNvSpPr/>
              <p:nvPr/>
            </p:nvSpPr>
            <p:spPr>
              <a:xfrm>
                <a:off x="6969240" y="2057400"/>
                <a:ext cx="477360" cy="313920"/>
              </a:xfrm>
              <a:custGeom>
                <a:avLst/>
                <a:gdLst/>
                <a:ahLst/>
                <a:rect l="l" t="t" r="r" b="b"/>
                <a:pathLst>
                  <a:path w="686488" h="451519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Google Shape;451;p15"/>
              <p:cNvSpPr/>
              <p:nvPr/>
            </p:nvSpPr>
            <p:spPr>
              <a:xfrm>
                <a:off x="6969240" y="2139120"/>
                <a:ext cx="477360" cy="314280"/>
              </a:xfrm>
              <a:custGeom>
                <a:avLst/>
                <a:gdLst/>
                <a:ahLst/>
                <a:rect l="l" t="t" r="r" b="b"/>
                <a:pathLst>
                  <a:path w="686488" h="451826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9" name="Google Shape;452;p15"/>
              <p:cNvSpPr/>
              <p:nvPr/>
            </p:nvSpPr>
            <p:spPr>
              <a:xfrm>
                <a:off x="6969240" y="2221200"/>
                <a:ext cx="390960" cy="263880"/>
              </a:xfrm>
              <a:custGeom>
                <a:avLst/>
                <a:gdLst/>
                <a:ahLst/>
                <a:rect l="l" t="t" r="r" b="b"/>
                <a:pathLst>
                  <a:path w="562156" h="37992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0" name="Google Shape;453;p15"/>
              <p:cNvSpPr/>
              <p:nvPr/>
            </p:nvSpPr>
            <p:spPr>
              <a:xfrm>
                <a:off x="7757640" y="2413440"/>
                <a:ext cx="870480" cy="809280"/>
              </a:xfrm>
              <a:custGeom>
                <a:avLst/>
                <a:gdLst/>
                <a:ahLst/>
                <a:rect l="l" t="t" r="r" b="b"/>
                <a:pathLst>
                  <a:path w="1250451" h="1162368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1" name="Google Shape;454;p15"/>
              <p:cNvSpPr/>
              <p:nvPr/>
            </p:nvSpPr>
            <p:spPr>
              <a:xfrm>
                <a:off x="6969600" y="1487520"/>
                <a:ext cx="614160" cy="716400"/>
              </a:xfrm>
              <a:custGeom>
                <a:avLst/>
                <a:gdLst/>
                <a:ahLst/>
                <a:rect l="l" t="t" r="r" b="b"/>
                <a:pathLst>
                  <a:path w="882682" h="1029375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2" name="Google Shape;455;p15"/>
              <p:cNvSpPr/>
              <p:nvPr/>
            </p:nvSpPr>
            <p:spPr>
              <a:xfrm>
                <a:off x="7757640" y="2452680"/>
                <a:ext cx="870480" cy="770400"/>
              </a:xfrm>
              <a:custGeom>
                <a:avLst/>
                <a:gdLst/>
                <a:ahLst/>
                <a:rect l="l" t="t" r="r" b="b"/>
                <a:pathLst>
                  <a:path w="1250451" h="1106424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3" name="Google Shape;456;p15"/>
              <p:cNvSpPr/>
              <p:nvPr/>
            </p:nvSpPr>
            <p:spPr>
              <a:xfrm>
                <a:off x="8100000" y="2444400"/>
                <a:ext cx="5760" cy="472320"/>
              </a:xfrm>
              <a:custGeom>
                <a:avLst/>
                <a:gdLst/>
                <a:ahLst/>
                <a:rect l="l" t="t" r="r" b="b"/>
                <a:pathLst>
                  <a:path w="9505" h="678751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4" name="Google Shape;457;p15"/>
              <p:cNvSpPr/>
              <p:nvPr/>
            </p:nvSpPr>
            <p:spPr>
              <a:xfrm>
                <a:off x="8366400" y="2743560"/>
                <a:ext cx="5760" cy="327240"/>
              </a:xfrm>
              <a:custGeom>
                <a:avLst/>
                <a:gdLst/>
                <a:ahLst/>
                <a:rect l="l" t="t" r="r" b="b"/>
                <a:pathLst>
                  <a:path w="9505" h="47072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5" name="Google Shape;458;p15"/>
              <p:cNvSpPr/>
              <p:nvPr/>
            </p:nvSpPr>
            <p:spPr>
              <a:xfrm>
                <a:off x="7757640" y="2413800"/>
                <a:ext cx="870480" cy="333360"/>
              </a:xfrm>
              <a:custGeom>
                <a:avLst/>
                <a:gdLst/>
                <a:ahLst/>
                <a:rect l="l" t="t" r="r" b="b"/>
                <a:pathLst>
                  <a:path w="1250451" h="479359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6" name="Google Shape;459;p15"/>
              <p:cNvSpPr/>
              <p:nvPr/>
            </p:nvSpPr>
            <p:spPr>
              <a:xfrm rot="19798200">
                <a:off x="8082720" y="2415240"/>
                <a:ext cx="32760" cy="57600"/>
              </a:xfrm>
              <a:custGeom>
                <a:avLst/>
                <a:gdLst/>
                <a:ahLst/>
                <a:rect l="l" t="t" r="r" b="b"/>
                <a:pathLst>
                  <a:path w="48097" h="83629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7" name="Google Shape;460;p15"/>
              <p:cNvSpPr/>
              <p:nvPr/>
            </p:nvSpPr>
            <p:spPr>
              <a:xfrm rot="19810200">
                <a:off x="8623080" y="2579760"/>
                <a:ext cx="32760" cy="57600"/>
              </a:xfrm>
              <a:custGeom>
                <a:avLst/>
                <a:gdLst/>
                <a:ahLst/>
                <a:rect l="l" t="t" r="r" b="b"/>
                <a:pathLst>
                  <a:path w="48263" h="83917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8" name="Google Shape;461;p15"/>
              <p:cNvSpPr/>
              <p:nvPr/>
            </p:nvSpPr>
            <p:spPr>
              <a:xfrm rot="19810200">
                <a:off x="8359920" y="2716200"/>
                <a:ext cx="32760" cy="57600"/>
              </a:xfrm>
              <a:custGeom>
                <a:avLst/>
                <a:gdLst/>
                <a:ahLst/>
                <a:rect l="l" t="t" r="r" b="b"/>
                <a:pathLst>
                  <a:path w="48263" h="83917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9" name="Google Shape;462;p15"/>
              <p:cNvSpPr/>
              <p:nvPr/>
            </p:nvSpPr>
            <p:spPr>
              <a:xfrm rot="19798200">
                <a:off x="7740360" y="2434320"/>
                <a:ext cx="32760" cy="57600"/>
              </a:xfrm>
              <a:custGeom>
                <a:avLst/>
                <a:gdLst/>
                <a:ahLst/>
                <a:rect l="l" t="t" r="r" b="b"/>
                <a:pathLst>
                  <a:path w="48097" h="83629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0" name="Google Shape;463;p15"/>
              <p:cNvSpPr/>
              <p:nvPr/>
            </p:nvSpPr>
            <p:spPr>
              <a:xfrm>
                <a:off x="7736760" y="1784880"/>
                <a:ext cx="54000" cy="219960"/>
              </a:xfrm>
              <a:custGeom>
                <a:avLst/>
                <a:gdLst/>
                <a:ahLst/>
                <a:rect l="l" t="t" r="r" b="b"/>
                <a:pathLst>
                  <a:path w="78705" h="316778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Google Shape;464;p15"/>
              <p:cNvSpPr/>
              <p:nvPr/>
            </p:nvSpPr>
            <p:spPr>
              <a:xfrm>
                <a:off x="7819560" y="1653480"/>
                <a:ext cx="54000" cy="399240"/>
              </a:xfrm>
              <a:custGeom>
                <a:avLst/>
                <a:gdLst/>
                <a:ahLst/>
                <a:rect l="l" t="t" r="r" b="b"/>
                <a:pathLst>
                  <a:path w="78420" h="573928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Google Shape;465;p15"/>
              <p:cNvSpPr/>
              <p:nvPr/>
            </p:nvSpPr>
            <p:spPr>
              <a:xfrm>
                <a:off x="7983720" y="1782720"/>
                <a:ext cx="54000" cy="365040"/>
              </a:xfrm>
              <a:custGeom>
                <a:avLst/>
                <a:gdLst/>
                <a:ahLst/>
                <a:rect l="l" t="t" r="r" b="b"/>
                <a:pathLst>
                  <a:path w="78420" h="52486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3" name="Google Shape;466;p15"/>
              <p:cNvSpPr/>
              <p:nvPr/>
            </p:nvSpPr>
            <p:spPr>
              <a:xfrm>
                <a:off x="8065800" y="1884960"/>
                <a:ext cx="54000" cy="310680"/>
              </a:xfrm>
              <a:custGeom>
                <a:avLst/>
                <a:gdLst/>
                <a:ahLst/>
                <a:rect l="l" t="t" r="r" b="b"/>
                <a:pathLst>
                  <a:path w="78420" h="446687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Google Shape;467;p15"/>
              <p:cNvSpPr/>
              <p:nvPr/>
            </p:nvSpPr>
            <p:spPr>
              <a:xfrm>
                <a:off x="8229600" y="2112480"/>
                <a:ext cx="54000" cy="177480"/>
              </a:xfrm>
              <a:custGeom>
                <a:avLst/>
                <a:gdLst/>
                <a:ahLst/>
                <a:rect l="l" t="t" r="r" b="b"/>
                <a:pathLst>
                  <a:path w="78325" h="255777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5" name="Google Shape;468;p15"/>
              <p:cNvSpPr/>
              <p:nvPr/>
            </p:nvSpPr>
            <p:spPr>
              <a:xfrm>
                <a:off x="8312040" y="1847880"/>
                <a:ext cx="54000" cy="489600"/>
              </a:xfrm>
              <a:custGeom>
                <a:avLst/>
                <a:gdLst/>
                <a:ahLst/>
                <a:rect l="l" t="t" r="r" b="b"/>
                <a:pathLst>
                  <a:path w="78420" h="703833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6" name="Google Shape;469;p15"/>
              <p:cNvSpPr/>
              <p:nvPr/>
            </p:nvSpPr>
            <p:spPr>
              <a:xfrm>
                <a:off x="8512200" y="2276280"/>
                <a:ext cx="54000" cy="177480"/>
              </a:xfrm>
              <a:custGeom>
                <a:avLst/>
                <a:gdLst/>
                <a:ahLst/>
                <a:rect l="l" t="t" r="r" b="b"/>
                <a:pathLst>
                  <a:path w="78420" h="255818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7" name="Google Shape;470;p15"/>
              <p:cNvSpPr/>
              <p:nvPr/>
            </p:nvSpPr>
            <p:spPr>
              <a:xfrm>
                <a:off x="8594640" y="2281320"/>
                <a:ext cx="54000" cy="219960"/>
              </a:xfrm>
              <a:custGeom>
                <a:avLst/>
                <a:gdLst/>
                <a:ahLst/>
                <a:rect l="l" t="t" r="r" b="b"/>
                <a:pathLst>
                  <a:path w="78420" h="316963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38" name="Google Shape;471;p15"/>
            <p:cNvSpPr/>
            <p:nvPr/>
          </p:nvSpPr>
          <p:spPr>
            <a:xfrm>
              <a:off x="5956560" y="3774960"/>
              <a:ext cx="630360" cy="364680"/>
            </a:xfrm>
            <a:custGeom>
              <a:avLst/>
              <a:gdLst/>
              <a:ahLst/>
              <a:rect l="l" t="t" r="r" b="b"/>
              <a:pathLst>
                <a:path w="905825" h="524291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Google Shape;472;p15"/>
            <p:cNvSpPr/>
            <p:nvPr/>
          </p:nvSpPr>
          <p:spPr>
            <a:xfrm>
              <a:off x="6087960" y="3429000"/>
              <a:ext cx="630360" cy="633600"/>
            </a:xfrm>
            <a:custGeom>
              <a:avLst/>
              <a:gdLst/>
              <a:ahLst/>
              <a:rect l="l" t="t" r="r" b="b"/>
              <a:pathLst>
                <a:path w="906089" h="910207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Google Shape;473;p15"/>
            <p:cNvSpPr/>
            <p:nvPr/>
          </p:nvSpPr>
          <p:spPr>
            <a:xfrm>
              <a:off x="6087960" y="3331080"/>
              <a:ext cx="630000" cy="364680"/>
            </a:xfrm>
            <a:custGeom>
              <a:avLst/>
              <a:gdLst/>
              <a:ahLst/>
              <a:rect l="l" t="t" r="r" b="b"/>
              <a:pathLst>
                <a:path w="905566" h="524522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474;p15"/>
            <p:cNvSpPr/>
            <p:nvPr/>
          </p:nvSpPr>
          <p:spPr>
            <a:xfrm>
              <a:off x="6087960" y="3281760"/>
              <a:ext cx="630360" cy="364320"/>
            </a:xfrm>
            <a:custGeom>
              <a:avLst/>
              <a:gdLst/>
              <a:ahLst/>
              <a:rect l="l" t="t" r="r" b="b"/>
              <a:pathLst>
                <a:path w="905825" h="524031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475;p15"/>
            <p:cNvSpPr/>
            <p:nvPr/>
          </p:nvSpPr>
          <p:spPr>
            <a:xfrm>
              <a:off x="6249240" y="3374280"/>
              <a:ext cx="89640" cy="51480"/>
            </a:xfrm>
            <a:custGeom>
              <a:avLst/>
              <a:gdLst/>
              <a:ahLst/>
              <a:rect l="l" t="t" r="r" b="b"/>
              <a:pathLst>
                <a:path w="129655" h="75042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Google Shape;476;p15"/>
            <p:cNvSpPr/>
            <p:nvPr/>
          </p:nvSpPr>
          <p:spPr>
            <a:xfrm>
              <a:off x="6249240" y="3357720"/>
              <a:ext cx="89640" cy="51480"/>
            </a:xfrm>
            <a:custGeom>
              <a:avLst/>
              <a:gdLst/>
              <a:ahLst/>
              <a:rect l="l" t="t" r="r" b="b"/>
              <a:pathLst>
                <a:path w="129655" h="75056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477;p15"/>
            <p:cNvSpPr/>
            <p:nvPr/>
          </p:nvSpPr>
          <p:spPr>
            <a:xfrm>
              <a:off x="6362280" y="3438000"/>
              <a:ext cx="89640" cy="51480"/>
            </a:xfrm>
            <a:custGeom>
              <a:avLst/>
              <a:gdLst/>
              <a:ahLst/>
              <a:rect l="l" t="t" r="r" b="b"/>
              <a:pathLst>
                <a:path w="129623" h="74995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478;p15"/>
            <p:cNvSpPr/>
            <p:nvPr/>
          </p:nvSpPr>
          <p:spPr>
            <a:xfrm>
              <a:off x="6363720" y="3449520"/>
              <a:ext cx="87120" cy="40320"/>
            </a:xfrm>
            <a:custGeom>
              <a:avLst/>
              <a:gdLst/>
              <a:ahLst/>
              <a:rect l="l" t="t" r="r" b="b"/>
              <a:pathLst>
                <a:path w="126148" h="58707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479;p15"/>
            <p:cNvSpPr/>
            <p:nvPr/>
          </p:nvSpPr>
          <p:spPr>
            <a:xfrm>
              <a:off x="6467400" y="3502800"/>
              <a:ext cx="89640" cy="51480"/>
            </a:xfrm>
            <a:custGeom>
              <a:avLst/>
              <a:gdLst/>
              <a:ahLst/>
              <a:rect l="l" t="t" r="r" b="b"/>
              <a:pathLst>
                <a:path w="129655" h="75042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480;p15"/>
            <p:cNvSpPr/>
            <p:nvPr/>
          </p:nvSpPr>
          <p:spPr>
            <a:xfrm>
              <a:off x="6467400" y="3486240"/>
              <a:ext cx="89640" cy="51480"/>
            </a:xfrm>
            <a:custGeom>
              <a:avLst/>
              <a:gdLst/>
              <a:ahLst/>
              <a:rect l="l" t="t" r="r" b="b"/>
              <a:pathLst>
                <a:path w="129655" h="75056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481;p15"/>
            <p:cNvSpPr/>
            <p:nvPr/>
          </p:nvSpPr>
          <p:spPr>
            <a:xfrm>
              <a:off x="7950240" y="3850560"/>
              <a:ext cx="325440" cy="187920"/>
            </a:xfrm>
            <a:custGeom>
              <a:avLst/>
              <a:gdLst/>
              <a:ahLst/>
              <a:rect l="l" t="t" r="r" b="b"/>
              <a:pathLst>
                <a:path w="468241" h="27089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482;p15"/>
            <p:cNvSpPr/>
            <p:nvPr/>
          </p:nvSpPr>
          <p:spPr>
            <a:xfrm>
              <a:off x="8052480" y="3026160"/>
              <a:ext cx="168840" cy="247680"/>
            </a:xfrm>
            <a:custGeom>
              <a:avLst/>
              <a:gdLst/>
              <a:ahLst/>
              <a:rect l="l" t="t" r="r" b="b"/>
              <a:pathLst>
                <a:path w="243195" h="356577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483;p15"/>
            <p:cNvSpPr/>
            <p:nvPr/>
          </p:nvSpPr>
          <p:spPr>
            <a:xfrm>
              <a:off x="8065080" y="3023640"/>
              <a:ext cx="80280" cy="99720"/>
            </a:xfrm>
            <a:custGeom>
              <a:avLst/>
              <a:gdLst/>
              <a:ahLst/>
              <a:rect l="l" t="t" r="r" b="b"/>
              <a:pathLst>
                <a:path w="116085" h="14394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Google Shape;484;p15"/>
            <p:cNvSpPr/>
            <p:nvPr/>
          </p:nvSpPr>
          <p:spPr>
            <a:xfrm>
              <a:off x="8080920" y="3132720"/>
              <a:ext cx="99360" cy="111600"/>
            </a:xfrm>
            <a:custGeom>
              <a:avLst/>
              <a:gdLst/>
              <a:ahLst/>
              <a:rect l="l" t="t" r="r" b="b"/>
              <a:pathLst>
                <a:path w="143677" h="161015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485;p15"/>
            <p:cNvSpPr/>
            <p:nvPr/>
          </p:nvSpPr>
          <p:spPr>
            <a:xfrm>
              <a:off x="7989480" y="3214440"/>
              <a:ext cx="84240" cy="197280"/>
            </a:xfrm>
            <a:custGeom>
              <a:avLst/>
              <a:gdLst/>
              <a:ahLst/>
              <a:rect l="l" t="t" r="r" b="b"/>
              <a:pathLst>
                <a:path w="121787" h="284211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486;p15"/>
            <p:cNvSpPr/>
            <p:nvPr/>
          </p:nvSpPr>
          <p:spPr>
            <a:xfrm>
              <a:off x="8052120" y="3169440"/>
              <a:ext cx="145080" cy="167400"/>
            </a:xfrm>
            <a:custGeom>
              <a:avLst/>
              <a:gdLst/>
              <a:ahLst/>
              <a:rect l="l" t="t" r="r" b="b"/>
              <a:pathLst>
                <a:path w="209320" h="241045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487;p15"/>
            <p:cNvSpPr/>
            <p:nvPr/>
          </p:nvSpPr>
          <p:spPr>
            <a:xfrm>
              <a:off x="8078040" y="3031920"/>
              <a:ext cx="106560" cy="131760"/>
            </a:xfrm>
            <a:custGeom>
              <a:avLst/>
              <a:gdLst/>
              <a:ahLst/>
              <a:rect l="l" t="t" r="r" b="b"/>
              <a:pathLst>
                <a:path w="154042" h="19025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488;p15"/>
            <p:cNvSpPr/>
            <p:nvPr/>
          </p:nvSpPr>
          <p:spPr>
            <a:xfrm>
              <a:off x="8082360" y="3031200"/>
              <a:ext cx="106920" cy="101160"/>
            </a:xfrm>
            <a:custGeom>
              <a:avLst/>
              <a:gdLst/>
              <a:ahLst/>
              <a:rect l="l" t="t" r="r" b="b"/>
              <a:pathLst>
                <a:path w="154704" h="14595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489;p15"/>
            <p:cNvSpPr/>
            <p:nvPr/>
          </p:nvSpPr>
          <p:spPr>
            <a:xfrm>
              <a:off x="8100360" y="3912480"/>
              <a:ext cx="83880" cy="64080"/>
            </a:xfrm>
            <a:custGeom>
              <a:avLst/>
              <a:gdLst/>
              <a:ahLst/>
              <a:rect l="l" t="t" r="r" b="b"/>
              <a:pathLst>
                <a:path w="121626" h="93085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Google Shape;490;p15"/>
            <p:cNvSpPr/>
            <p:nvPr/>
          </p:nvSpPr>
          <p:spPr>
            <a:xfrm>
              <a:off x="8100360" y="3933360"/>
              <a:ext cx="83520" cy="43560"/>
            </a:xfrm>
            <a:custGeom>
              <a:avLst/>
              <a:gdLst/>
              <a:ahLst/>
              <a:rect l="l" t="t" r="r" b="b"/>
              <a:pathLst>
                <a:path w="121131" h="63346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491;p15"/>
            <p:cNvSpPr/>
            <p:nvPr/>
          </p:nvSpPr>
          <p:spPr>
            <a:xfrm>
              <a:off x="8035920" y="3898080"/>
              <a:ext cx="77040" cy="59400"/>
            </a:xfrm>
            <a:custGeom>
              <a:avLst/>
              <a:gdLst/>
              <a:ahLst/>
              <a:rect l="l" t="t" r="r" b="b"/>
              <a:pathLst>
                <a:path w="111395" h="86487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492;p15"/>
            <p:cNvSpPr/>
            <p:nvPr/>
          </p:nvSpPr>
          <p:spPr>
            <a:xfrm>
              <a:off x="8036280" y="3918240"/>
              <a:ext cx="76680" cy="39600"/>
            </a:xfrm>
            <a:custGeom>
              <a:avLst/>
              <a:gdLst/>
              <a:ahLst/>
              <a:rect l="l" t="t" r="r" b="b"/>
              <a:pathLst>
                <a:path w="110894" h="58013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493;p15"/>
            <p:cNvSpPr/>
            <p:nvPr/>
          </p:nvSpPr>
          <p:spPr>
            <a:xfrm>
              <a:off x="8048160" y="3337920"/>
              <a:ext cx="164880" cy="579960"/>
            </a:xfrm>
            <a:custGeom>
              <a:avLst/>
              <a:gdLst/>
              <a:ahLst/>
              <a:rect l="l" t="t" r="r" b="b"/>
              <a:pathLst>
                <a:path w="237954" h="833275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Google Shape;494;p15"/>
            <p:cNvSpPr/>
            <p:nvPr/>
          </p:nvSpPr>
          <p:spPr>
            <a:xfrm>
              <a:off x="8041320" y="3323880"/>
              <a:ext cx="176040" cy="385200"/>
            </a:xfrm>
            <a:custGeom>
              <a:avLst/>
              <a:gdLst/>
              <a:ahLst/>
              <a:rect l="l" t="t" r="r" b="b"/>
              <a:pathLst>
                <a:path w="253612" h="553963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Google Shape;495;p15"/>
            <p:cNvSpPr/>
            <p:nvPr/>
          </p:nvSpPr>
          <p:spPr>
            <a:xfrm>
              <a:off x="8047440" y="3169440"/>
              <a:ext cx="48600" cy="51120"/>
            </a:xfrm>
            <a:custGeom>
              <a:avLst/>
              <a:gdLst/>
              <a:ahLst/>
              <a:rect l="l" t="t" r="r" b="b"/>
              <a:pathLst>
                <a:path w="71005" h="7460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Google Shape;496;p15"/>
            <p:cNvSpPr/>
            <p:nvPr/>
          </p:nvSpPr>
          <p:spPr>
            <a:xfrm>
              <a:off x="7909920" y="3398400"/>
              <a:ext cx="176400" cy="102240"/>
            </a:xfrm>
            <a:custGeom>
              <a:avLst/>
              <a:gdLst/>
              <a:ahLst/>
              <a:rect l="l" t="t" r="r" b="b"/>
              <a:pathLst>
                <a:path w="254367" h="147732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Google Shape;497;p15"/>
            <p:cNvSpPr/>
            <p:nvPr/>
          </p:nvSpPr>
          <p:spPr>
            <a:xfrm>
              <a:off x="7965360" y="3402720"/>
              <a:ext cx="36720" cy="30600"/>
            </a:xfrm>
            <a:custGeom>
              <a:avLst/>
              <a:gdLst/>
              <a:ahLst/>
              <a:rect l="l" t="t" r="r" b="b"/>
              <a:pathLst>
                <a:path w="53706" h="44771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498;p15"/>
            <p:cNvSpPr/>
            <p:nvPr/>
          </p:nvSpPr>
          <p:spPr>
            <a:xfrm>
              <a:off x="8021520" y="3200040"/>
              <a:ext cx="176040" cy="224280"/>
            </a:xfrm>
            <a:custGeom>
              <a:avLst/>
              <a:gdLst/>
              <a:ahLst/>
              <a:rect l="l" t="t" r="r" b="b"/>
              <a:pathLst>
                <a:path w="253611" h="322722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499;p15"/>
            <p:cNvSpPr/>
            <p:nvPr/>
          </p:nvSpPr>
          <p:spPr>
            <a:xfrm>
              <a:off x="8154360" y="3188880"/>
              <a:ext cx="50040" cy="71640"/>
            </a:xfrm>
            <a:custGeom>
              <a:avLst/>
              <a:gdLst/>
              <a:ahLst/>
              <a:rect l="l" t="t" r="r" b="b"/>
              <a:pathLst>
                <a:path w="72720" h="103595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67" name="Google Shape;500;p15"/>
            <p:cNvGrpSpPr/>
            <p:nvPr/>
          </p:nvGrpSpPr>
          <p:grpSpPr>
            <a:xfrm>
              <a:off x="5993640" y="3133440"/>
              <a:ext cx="416520" cy="933480"/>
              <a:chOff x="5993640" y="3133440"/>
              <a:chExt cx="416520" cy="933480"/>
            </a:xfrm>
          </p:grpSpPr>
          <p:sp>
            <p:nvSpPr>
              <p:cNvPr id="868" name="Google Shape;501;p15"/>
              <p:cNvSpPr/>
              <p:nvPr/>
            </p:nvSpPr>
            <p:spPr>
              <a:xfrm flipH="1">
                <a:off x="5993640" y="3286800"/>
                <a:ext cx="64080" cy="232560"/>
              </a:xfrm>
              <a:custGeom>
                <a:avLst/>
                <a:gdLst/>
                <a:ahLst/>
                <a:rect l="l" t="t" r="r" b="b"/>
                <a:pathLst>
                  <a:path w="85002" h="305847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Google Shape;502;p15"/>
              <p:cNvSpPr/>
              <p:nvPr/>
            </p:nvSpPr>
            <p:spPr>
              <a:xfrm flipH="1">
                <a:off x="6165360" y="4014000"/>
                <a:ext cx="93600" cy="52920"/>
              </a:xfrm>
              <a:custGeom>
                <a:avLst/>
                <a:gdLst/>
                <a:ahLst/>
                <a:rect l="l" t="t" r="r" b="b"/>
                <a:pathLst>
                  <a:path w="123900" h="70118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0" name="Google Shape;503;p15"/>
              <p:cNvSpPr/>
              <p:nvPr/>
            </p:nvSpPr>
            <p:spPr>
              <a:xfrm flipH="1">
                <a:off x="6166800" y="4022640"/>
                <a:ext cx="92160" cy="43920"/>
              </a:xfrm>
              <a:custGeom>
                <a:avLst/>
                <a:gdLst/>
                <a:ahLst/>
                <a:rect l="l" t="t" r="r" b="b"/>
                <a:pathLst>
                  <a:path w="121939" h="58416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1" name="Google Shape;504;p15"/>
              <p:cNvSpPr/>
              <p:nvPr/>
            </p:nvSpPr>
            <p:spPr>
              <a:xfrm flipH="1">
                <a:off x="6048360" y="3953520"/>
                <a:ext cx="90360" cy="50760"/>
              </a:xfrm>
              <a:custGeom>
                <a:avLst/>
                <a:gdLst/>
                <a:ahLst/>
                <a:rect l="l" t="t" r="r" b="b"/>
                <a:pathLst>
                  <a:path w="119416" h="67472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2" name="Google Shape;505;p15"/>
              <p:cNvSpPr/>
              <p:nvPr/>
            </p:nvSpPr>
            <p:spPr>
              <a:xfrm flipH="1">
                <a:off x="6049800" y="3961800"/>
                <a:ext cx="88920" cy="42120"/>
              </a:xfrm>
              <a:custGeom>
                <a:avLst/>
                <a:gdLst/>
                <a:ahLst/>
                <a:rect l="l" t="t" r="r" b="b"/>
                <a:pathLst>
                  <a:path w="117340" h="56332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Google Shape;506;p15"/>
              <p:cNvSpPr/>
              <p:nvPr/>
            </p:nvSpPr>
            <p:spPr>
              <a:xfrm flipH="1">
                <a:off x="6021000" y="3471120"/>
                <a:ext cx="180720" cy="558360"/>
              </a:xfrm>
              <a:custGeom>
                <a:avLst/>
                <a:gdLst/>
                <a:ahLst/>
                <a:rect l="l" t="t" r="r" b="b"/>
                <a:pathLst>
                  <a:path w="238054" h="732926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Google Shape;507;p15"/>
              <p:cNvSpPr/>
              <p:nvPr/>
            </p:nvSpPr>
            <p:spPr>
              <a:xfrm flipH="1">
                <a:off x="6021000" y="3471120"/>
                <a:ext cx="180000" cy="311760"/>
              </a:xfrm>
              <a:custGeom>
                <a:avLst/>
                <a:gdLst/>
                <a:ahLst/>
                <a:rect l="l" t="t" r="r" b="b"/>
                <a:pathLst>
                  <a:path w="236925" h="409866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Google Shape;508;p15"/>
              <p:cNvSpPr/>
              <p:nvPr/>
            </p:nvSpPr>
            <p:spPr>
              <a:xfrm flipH="1">
                <a:off x="6043320" y="3133440"/>
                <a:ext cx="121680" cy="196560"/>
              </a:xfrm>
              <a:custGeom>
                <a:avLst/>
                <a:gdLst/>
                <a:ahLst/>
                <a:rect l="l" t="t" r="r" b="b"/>
                <a:pathLst>
                  <a:path w="160521" h="258577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Google Shape;509;p15"/>
              <p:cNvSpPr/>
              <p:nvPr/>
            </p:nvSpPr>
            <p:spPr>
              <a:xfrm flipH="1">
                <a:off x="5993640" y="3309120"/>
                <a:ext cx="46080" cy="82440"/>
              </a:xfrm>
              <a:custGeom>
                <a:avLst/>
                <a:gdLst/>
                <a:ahLst/>
                <a:rect l="l" t="t" r="r" b="b"/>
                <a:pathLst>
                  <a:path w="61341" h="108805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Google Shape;510;p15"/>
              <p:cNvSpPr/>
              <p:nvPr/>
            </p:nvSpPr>
            <p:spPr>
              <a:xfrm flipH="1">
                <a:off x="6025680" y="3285000"/>
                <a:ext cx="145440" cy="208080"/>
              </a:xfrm>
              <a:custGeom>
                <a:avLst/>
                <a:gdLst/>
                <a:ahLst/>
                <a:rect l="l" t="t" r="r" b="b"/>
                <a:pathLst>
                  <a:path w="191546" h="273865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Google Shape;511;p15"/>
              <p:cNvSpPr/>
              <p:nvPr/>
            </p:nvSpPr>
            <p:spPr>
              <a:xfrm flipH="1">
                <a:off x="6129360" y="3328200"/>
                <a:ext cx="280440" cy="201600"/>
              </a:xfrm>
              <a:custGeom>
                <a:avLst/>
                <a:gdLst/>
                <a:ahLst/>
                <a:rect l="l" t="t" r="r" b="b"/>
                <a:pathLst>
                  <a:path w="368747" h="265455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Google Shape;512;p15"/>
              <p:cNvSpPr/>
              <p:nvPr/>
            </p:nvSpPr>
            <p:spPr>
              <a:xfrm flipH="1">
                <a:off x="6125040" y="3316320"/>
                <a:ext cx="75960" cy="79200"/>
              </a:xfrm>
              <a:custGeom>
                <a:avLst/>
                <a:gdLst/>
                <a:ahLst/>
                <a:rect l="l" t="t" r="r" b="b"/>
                <a:pathLst>
                  <a:path w="100785" h="10475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0" name="Google Shape;513;p15"/>
              <p:cNvSpPr/>
              <p:nvPr/>
            </p:nvSpPr>
            <p:spPr>
              <a:xfrm flipH="1">
                <a:off x="6017400" y="3133440"/>
                <a:ext cx="152640" cy="249840"/>
              </a:xfrm>
              <a:custGeom>
                <a:avLst/>
                <a:gdLst/>
                <a:ahLst/>
                <a:rect l="l" t="t" r="r" b="b"/>
                <a:pathLst>
                  <a:path w="201012" h="32869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674244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WHAT IS AN ADDER ?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882" name="PlaceHolder 2"/>
          <p:cNvSpPr>
            <a:spLocks noGrp="1"/>
          </p:cNvSpPr>
          <p:nvPr>
            <p:ph/>
          </p:nvPr>
        </p:nvSpPr>
        <p:spPr>
          <a:xfrm>
            <a:off x="451080" y="1595160"/>
            <a:ext cx="564012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An adder is a digital circuit that performs addition of numbers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They are operated on binary numbers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In processor it is used to calculate addresses, table operations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4FA3A58-E4B7-4F41-9875-D7FB88B58148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884" name="Google Shape;597;p 1"/>
          <p:cNvGrpSpPr/>
          <p:nvPr/>
        </p:nvGrpSpPr>
        <p:grpSpPr>
          <a:xfrm>
            <a:off x="5796720" y="1573560"/>
            <a:ext cx="2928600" cy="3139560"/>
            <a:chOff x="5796720" y="1573560"/>
            <a:chExt cx="2928600" cy="3139560"/>
          </a:xfrm>
        </p:grpSpPr>
        <p:sp>
          <p:nvSpPr>
            <p:cNvPr id="885" name="Google Shape;598;p 1"/>
            <p:cNvSpPr/>
            <p:nvPr/>
          </p:nvSpPr>
          <p:spPr>
            <a:xfrm>
              <a:off x="6911280" y="3672720"/>
              <a:ext cx="651240" cy="376560"/>
            </a:xfrm>
            <a:custGeom>
              <a:avLst/>
              <a:gdLst/>
              <a:ahLst/>
              <a:rect l="l" t="t" r="r" b="b"/>
              <a:pathLst>
                <a:path w="998038" h="57771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599;p 1"/>
            <p:cNvSpPr/>
            <p:nvPr/>
          </p:nvSpPr>
          <p:spPr>
            <a:xfrm>
              <a:off x="5920200" y="3943800"/>
              <a:ext cx="1172160" cy="678240"/>
            </a:xfrm>
            <a:custGeom>
              <a:avLst/>
              <a:gdLst/>
              <a:ahLst/>
              <a:rect l="l" t="t" r="r" b="b"/>
              <a:pathLst>
                <a:path w="1795739" h="1039558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600;p 1"/>
            <p:cNvSpPr/>
            <p:nvPr/>
          </p:nvSpPr>
          <p:spPr>
            <a:xfrm>
              <a:off x="6931800" y="3660840"/>
              <a:ext cx="651600" cy="376200"/>
            </a:xfrm>
            <a:custGeom>
              <a:avLst/>
              <a:gdLst/>
              <a:ahLst/>
              <a:rect l="l" t="t" r="r" b="b"/>
              <a:pathLst>
                <a:path w="998857" h="577329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601;p 1"/>
            <p:cNvSpPr/>
            <p:nvPr/>
          </p:nvSpPr>
          <p:spPr>
            <a:xfrm>
              <a:off x="6932160" y="3641040"/>
              <a:ext cx="651240" cy="376200"/>
            </a:xfrm>
            <a:custGeom>
              <a:avLst/>
              <a:gdLst/>
              <a:ahLst/>
              <a:rect l="l" t="t" r="r" b="b"/>
              <a:pathLst>
                <a:path w="998054" h="577388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Google Shape;602;p 1"/>
            <p:cNvSpPr/>
            <p:nvPr/>
          </p:nvSpPr>
          <p:spPr>
            <a:xfrm>
              <a:off x="7134480" y="3751200"/>
              <a:ext cx="246240" cy="142200"/>
            </a:xfrm>
            <a:custGeom>
              <a:avLst/>
              <a:gdLst/>
              <a:ahLst/>
              <a:rect l="l" t="t" r="r" b="b"/>
              <a:pathLst>
                <a:path w="378145" h="218912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Google Shape;603;p 1"/>
            <p:cNvSpPr/>
            <p:nvPr/>
          </p:nvSpPr>
          <p:spPr>
            <a:xfrm>
              <a:off x="7134120" y="3717720"/>
              <a:ext cx="246600" cy="142200"/>
            </a:xfrm>
            <a:custGeom>
              <a:avLst/>
              <a:gdLst/>
              <a:ahLst/>
              <a:rect l="l" t="t" r="r" b="b"/>
              <a:pathLst>
                <a:path w="378432" h="218803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604;p 1"/>
            <p:cNvSpPr/>
            <p:nvPr/>
          </p:nvSpPr>
          <p:spPr>
            <a:xfrm>
              <a:off x="6597720" y="3171960"/>
              <a:ext cx="1321560" cy="616680"/>
            </a:xfrm>
            <a:custGeom>
              <a:avLst/>
              <a:gdLst/>
              <a:ahLst/>
              <a:rect l="l" t="t" r="r" b="b"/>
              <a:pathLst>
                <a:path w="2024410" h="945165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605;p 1"/>
            <p:cNvSpPr/>
            <p:nvPr/>
          </p:nvSpPr>
          <p:spPr>
            <a:xfrm>
              <a:off x="6306120" y="1573560"/>
              <a:ext cx="1877040" cy="1882080"/>
            </a:xfrm>
            <a:custGeom>
              <a:avLst/>
              <a:gdLst/>
              <a:ahLst/>
              <a:rect l="l" t="t" r="r" b="b"/>
              <a:pathLst>
                <a:path w="2875158" h="2882646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606;p 1"/>
            <p:cNvSpPr/>
            <p:nvPr/>
          </p:nvSpPr>
          <p:spPr>
            <a:xfrm>
              <a:off x="6320880" y="1638720"/>
              <a:ext cx="1797120" cy="1608120"/>
            </a:xfrm>
            <a:custGeom>
              <a:avLst/>
              <a:gdLst/>
              <a:ahLst/>
              <a:rect l="l" t="t" r="r" b="b"/>
              <a:pathLst>
                <a:path w="2752826" h="2463451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Google Shape;607;p 1"/>
            <p:cNvSpPr/>
            <p:nvPr/>
          </p:nvSpPr>
          <p:spPr>
            <a:xfrm>
              <a:off x="6305760" y="2035800"/>
              <a:ext cx="1838160" cy="1419840"/>
            </a:xfrm>
            <a:custGeom>
              <a:avLst/>
              <a:gdLst/>
              <a:ahLst/>
              <a:rect l="l" t="t" r="r" b="b"/>
              <a:pathLst>
                <a:path w="2815611" h="2175092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Google Shape;608;p 1"/>
            <p:cNvSpPr/>
            <p:nvPr/>
          </p:nvSpPr>
          <p:spPr>
            <a:xfrm>
              <a:off x="5796720" y="4442400"/>
              <a:ext cx="420480" cy="240840"/>
            </a:xfrm>
            <a:custGeom>
              <a:avLst/>
              <a:gdLst/>
              <a:ahLst/>
              <a:rect l="l" t="t" r="r" b="b"/>
              <a:pathLst>
                <a:path w="644687" h="36995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Google Shape;609;p 1"/>
            <p:cNvSpPr/>
            <p:nvPr/>
          </p:nvSpPr>
          <p:spPr>
            <a:xfrm>
              <a:off x="5829120" y="4327200"/>
              <a:ext cx="278640" cy="160920"/>
            </a:xfrm>
            <a:custGeom>
              <a:avLst/>
              <a:gdLst/>
              <a:ahLst/>
              <a:rect l="l" t="t" r="r" b="b"/>
              <a:pathLst>
                <a:path w="427701" h="247554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Google Shape;610;p 1"/>
            <p:cNvSpPr/>
            <p:nvPr/>
          </p:nvSpPr>
          <p:spPr>
            <a:xfrm>
              <a:off x="5829120" y="4407840"/>
              <a:ext cx="138960" cy="241920"/>
            </a:xfrm>
            <a:custGeom>
              <a:avLst/>
              <a:gdLst/>
              <a:ahLst/>
              <a:rect l="l" t="t" r="r" b="b"/>
              <a:pathLst>
                <a:path w="213850" h="371379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Google Shape;611;p 1"/>
            <p:cNvSpPr/>
            <p:nvPr/>
          </p:nvSpPr>
          <p:spPr>
            <a:xfrm>
              <a:off x="5968800" y="4407840"/>
              <a:ext cx="138960" cy="241920"/>
            </a:xfrm>
            <a:custGeom>
              <a:avLst/>
              <a:gdLst/>
              <a:ahLst/>
              <a:rect l="l" t="t" r="r" b="b"/>
              <a:pathLst>
                <a:path w="213850" h="371379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612;p 1"/>
            <p:cNvSpPr/>
            <p:nvPr/>
          </p:nvSpPr>
          <p:spPr>
            <a:xfrm>
              <a:off x="6151320" y="4504680"/>
              <a:ext cx="103680" cy="57960"/>
            </a:xfrm>
            <a:custGeom>
              <a:avLst/>
              <a:gdLst/>
              <a:ahLst/>
              <a:rect l="l" t="t" r="r" b="b"/>
              <a:pathLst>
                <a:path w="159649" h="8998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613;p 1"/>
            <p:cNvSpPr/>
            <p:nvPr/>
          </p:nvSpPr>
          <p:spPr>
            <a:xfrm>
              <a:off x="6153120" y="4514400"/>
              <a:ext cx="101880" cy="48240"/>
            </a:xfrm>
            <a:custGeom>
              <a:avLst/>
              <a:gdLst/>
              <a:ahLst/>
              <a:rect l="l" t="t" r="r" b="b"/>
              <a:pathLst>
                <a:path w="157010" h="75128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614;p 1"/>
            <p:cNvSpPr/>
            <p:nvPr/>
          </p:nvSpPr>
          <p:spPr>
            <a:xfrm>
              <a:off x="6066360" y="4459320"/>
              <a:ext cx="103680" cy="57960"/>
            </a:xfrm>
            <a:custGeom>
              <a:avLst/>
              <a:gdLst/>
              <a:ahLst/>
              <a:rect l="l" t="t" r="r" b="b"/>
              <a:pathLst>
                <a:path w="159662" h="89989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615;p 1"/>
            <p:cNvSpPr/>
            <p:nvPr/>
          </p:nvSpPr>
          <p:spPr>
            <a:xfrm>
              <a:off x="6068160" y="4469040"/>
              <a:ext cx="101880" cy="48240"/>
            </a:xfrm>
            <a:custGeom>
              <a:avLst/>
              <a:gdLst/>
              <a:ahLst/>
              <a:rect l="l" t="t" r="r" b="b"/>
              <a:pathLst>
                <a:path w="157105" h="75128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Google Shape;616;p 1"/>
            <p:cNvSpPr/>
            <p:nvPr/>
          </p:nvSpPr>
          <p:spPr>
            <a:xfrm>
              <a:off x="5874120" y="4235760"/>
              <a:ext cx="335520" cy="289080"/>
            </a:xfrm>
            <a:custGeom>
              <a:avLst/>
              <a:gdLst/>
              <a:ahLst/>
              <a:rect l="l" t="t" r="r" b="b"/>
              <a:pathLst>
                <a:path w="514696" h="44394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Google Shape;617;p 1"/>
            <p:cNvSpPr/>
            <p:nvPr/>
          </p:nvSpPr>
          <p:spPr>
            <a:xfrm>
              <a:off x="5845680" y="4178520"/>
              <a:ext cx="71640" cy="126360"/>
            </a:xfrm>
            <a:custGeom>
              <a:avLst/>
              <a:gdLst/>
              <a:ahLst/>
              <a:rect l="l" t="t" r="r" b="b"/>
              <a:pathLst>
                <a:path w="110678" h="194691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618;p 1"/>
            <p:cNvSpPr/>
            <p:nvPr/>
          </p:nvSpPr>
          <p:spPr>
            <a:xfrm>
              <a:off x="5840280" y="4104000"/>
              <a:ext cx="47520" cy="92520"/>
            </a:xfrm>
            <a:custGeom>
              <a:avLst/>
              <a:gdLst/>
              <a:ahLst/>
              <a:rect l="l" t="t" r="r" b="b"/>
              <a:pathLst>
                <a:path w="73912" h="14290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Google Shape;619;p 1"/>
            <p:cNvSpPr/>
            <p:nvPr/>
          </p:nvSpPr>
          <p:spPr>
            <a:xfrm>
              <a:off x="5889960" y="3980160"/>
              <a:ext cx="109800" cy="177120"/>
            </a:xfrm>
            <a:custGeom>
              <a:avLst/>
              <a:gdLst/>
              <a:ahLst/>
              <a:rect l="l" t="t" r="r" b="b"/>
              <a:pathLst>
                <a:path w="169201" h="272154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07" name="Google Shape;620;p 1"/>
            <p:cNvGrpSpPr/>
            <p:nvPr/>
          </p:nvGrpSpPr>
          <p:grpSpPr>
            <a:xfrm>
              <a:off x="5956920" y="4123440"/>
              <a:ext cx="227880" cy="241200"/>
              <a:chOff x="5956920" y="4123440"/>
              <a:chExt cx="227880" cy="241200"/>
            </a:xfrm>
          </p:grpSpPr>
          <p:grpSp>
            <p:nvGrpSpPr>
              <p:cNvPr id="908" name="Google Shape;621;p 1"/>
              <p:cNvGrpSpPr/>
              <p:nvPr/>
            </p:nvGrpSpPr>
            <p:grpSpPr>
              <a:xfrm>
                <a:off x="5956920" y="4230720"/>
                <a:ext cx="223200" cy="133920"/>
                <a:chOff x="5956920" y="4230720"/>
                <a:chExt cx="223200" cy="133920"/>
              </a:xfrm>
            </p:grpSpPr>
            <p:sp>
              <p:nvSpPr>
                <p:cNvPr id="909" name="Google Shape;622;p 1"/>
                <p:cNvSpPr/>
                <p:nvPr/>
              </p:nvSpPr>
              <p:spPr>
                <a:xfrm>
                  <a:off x="5956920" y="4285800"/>
                  <a:ext cx="223200" cy="78840"/>
                </a:xfrm>
                <a:custGeom>
                  <a:avLst/>
                  <a:gdLst/>
                  <a:ahLst/>
                  <a:rect l="l" t="t" r="r" b="b"/>
                  <a:pathLst>
                    <a:path w="343054" h="12207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0" name="Google Shape;623;p 1"/>
                <p:cNvSpPr/>
                <p:nvPr/>
              </p:nvSpPr>
              <p:spPr>
                <a:xfrm>
                  <a:off x="6086160" y="4306680"/>
                  <a:ext cx="93960" cy="57960"/>
                </a:xfrm>
                <a:custGeom>
                  <a:avLst/>
                  <a:gdLst/>
                  <a:ahLst/>
                  <a:rect l="l" t="t" r="r" b="b"/>
                  <a:pathLst>
                    <a:path w="145163" h="89916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1" name="Google Shape;624;p 1"/>
                <p:cNvSpPr/>
                <p:nvPr/>
              </p:nvSpPr>
              <p:spPr>
                <a:xfrm>
                  <a:off x="5956920" y="4230720"/>
                  <a:ext cx="223200" cy="128880"/>
                </a:xfrm>
                <a:custGeom>
                  <a:avLst/>
                  <a:gdLst/>
                  <a:ahLst/>
                  <a:rect l="l" t="t" r="r" b="b"/>
                  <a:pathLst>
                    <a:path w="343006" h="198541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912" name="Google Shape;625;p 1"/>
                <p:cNvGrpSpPr/>
                <p:nvPr/>
              </p:nvGrpSpPr>
              <p:grpSpPr>
                <a:xfrm>
                  <a:off x="6009480" y="4293360"/>
                  <a:ext cx="62640" cy="36000"/>
                  <a:chOff x="6009480" y="4293360"/>
                  <a:chExt cx="62640" cy="36000"/>
                </a:xfrm>
              </p:grpSpPr>
              <p:sp>
                <p:nvSpPr>
                  <p:cNvPr id="913" name="Google Shape;626;p 1"/>
                  <p:cNvSpPr/>
                  <p:nvPr/>
                </p:nvSpPr>
                <p:spPr>
                  <a:xfrm>
                    <a:off x="6009480" y="4293360"/>
                    <a:ext cx="62640" cy="36000"/>
                  </a:xfrm>
                  <a:custGeom>
                    <a:avLst/>
                    <a:gdLst/>
                    <a:ahLst/>
                    <a:rect l="l" t="t" r="r" b="b"/>
                    <a:pathLst>
                      <a:path w="96807" h="560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14" name="Google Shape;627;p 1"/>
                  <p:cNvSpPr/>
                  <p:nvPr/>
                </p:nvSpPr>
                <p:spPr>
                  <a:xfrm>
                    <a:off x="6010200" y="4294080"/>
                    <a:ext cx="61200" cy="35280"/>
                  </a:xfrm>
                  <a:custGeom>
                    <a:avLst/>
                    <a:gdLst/>
                    <a:ahLst/>
                    <a:rect l="l" t="t" r="r" b="b"/>
                    <a:pathLst>
                      <a:path w="94907" h="54959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915" name="Google Shape;628;p 1"/>
                <p:cNvSpPr/>
                <p:nvPr/>
              </p:nvSpPr>
              <p:spPr>
                <a:xfrm>
                  <a:off x="6146640" y="430632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35" h="12299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6" name="Google Shape;629;p 1"/>
                <p:cNvSpPr/>
                <p:nvPr/>
              </p:nvSpPr>
              <p:spPr>
                <a:xfrm>
                  <a:off x="6138720" y="430128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7" name="Google Shape;630;p 1"/>
                <p:cNvSpPr/>
                <p:nvPr/>
              </p:nvSpPr>
              <p:spPr>
                <a:xfrm>
                  <a:off x="6130440" y="429624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1197" h="12299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8" name="Google Shape;631;p 1"/>
                <p:cNvSpPr/>
                <p:nvPr/>
              </p:nvSpPr>
              <p:spPr>
                <a:xfrm>
                  <a:off x="6122160" y="429156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9" name="Google Shape;632;p 1"/>
                <p:cNvSpPr/>
                <p:nvPr/>
              </p:nvSpPr>
              <p:spPr>
                <a:xfrm>
                  <a:off x="6114240" y="428688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0" name="Google Shape;633;p 1"/>
                <p:cNvSpPr/>
                <p:nvPr/>
              </p:nvSpPr>
              <p:spPr>
                <a:xfrm>
                  <a:off x="6105960" y="428220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1210" h="12298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1" name="Google Shape;634;p 1"/>
                <p:cNvSpPr/>
                <p:nvPr/>
              </p:nvSpPr>
              <p:spPr>
                <a:xfrm>
                  <a:off x="6097680" y="427752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2" name="Google Shape;635;p 1"/>
                <p:cNvSpPr/>
                <p:nvPr/>
              </p:nvSpPr>
              <p:spPr>
                <a:xfrm>
                  <a:off x="6089400" y="427284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3" name="Google Shape;636;p 1"/>
                <p:cNvSpPr/>
                <p:nvPr/>
              </p:nvSpPr>
              <p:spPr>
                <a:xfrm>
                  <a:off x="6081480" y="426816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1210" h="12298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4" name="Google Shape;637;p 1"/>
                <p:cNvSpPr/>
                <p:nvPr/>
              </p:nvSpPr>
              <p:spPr>
                <a:xfrm>
                  <a:off x="6073200" y="426348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63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5" name="Google Shape;638;p 1"/>
                <p:cNvSpPr/>
                <p:nvPr/>
              </p:nvSpPr>
              <p:spPr>
                <a:xfrm>
                  <a:off x="6064920" y="425844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63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6" name="Google Shape;639;p 1"/>
                <p:cNvSpPr/>
                <p:nvPr/>
              </p:nvSpPr>
              <p:spPr>
                <a:xfrm>
                  <a:off x="6057000" y="425376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342" h="12263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7" name="Google Shape;640;p 1"/>
                <p:cNvSpPr/>
                <p:nvPr/>
              </p:nvSpPr>
              <p:spPr>
                <a:xfrm>
                  <a:off x="6048720" y="424908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8" name="Google Shape;641;p 1"/>
                <p:cNvSpPr/>
                <p:nvPr/>
              </p:nvSpPr>
              <p:spPr>
                <a:xfrm>
                  <a:off x="6036480" y="4242240"/>
                  <a:ext cx="16920" cy="9720"/>
                </a:xfrm>
                <a:custGeom>
                  <a:avLst/>
                  <a:gdLst/>
                  <a:ahLst/>
                  <a:rect l="l" t="t" r="r" b="b"/>
                  <a:pathLst>
                    <a:path w="27254" h="15763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9" name="Google Shape;642;p 1"/>
                <p:cNvSpPr/>
                <p:nvPr/>
              </p:nvSpPr>
              <p:spPr>
                <a:xfrm>
                  <a:off x="6126840" y="430344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0" name="Google Shape;643;p 1"/>
                <p:cNvSpPr/>
                <p:nvPr/>
              </p:nvSpPr>
              <p:spPr>
                <a:xfrm>
                  <a:off x="6118560" y="429876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1" name="Google Shape;644;p 1"/>
                <p:cNvSpPr/>
                <p:nvPr/>
              </p:nvSpPr>
              <p:spPr>
                <a:xfrm>
                  <a:off x="6110280" y="429372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8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2" name="Google Shape;645;p 1"/>
                <p:cNvSpPr/>
                <p:nvPr/>
              </p:nvSpPr>
              <p:spPr>
                <a:xfrm>
                  <a:off x="6102000" y="428904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3" name="Google Shape;646;p 1"/>
                <p:cNvSpPr/>
                <p:nvPr/>
              </p:nvSpPr>
              <p:spPr>
                <a:xfrm>
                  <a:off x="6094080" y="428436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411" h="12299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4" name="Google Shape;647;p 1"/>
                <p:cNvSpPr/>
                <p:nvPr/>
              </p:nvSpPr>
              <p:spPr>
                <a:xfrm>
                  <a:off x="6085800" y="427968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1210" h="12299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5" name="Google Shape;648;p 1"/>
                <p:cNvSpPr/>
                <p:nvPr/>
              </p:nvSpPr>
              <p:spPr>
                <a:xfrm>
                  <a:off x="6077880" y="427500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35" h="12298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6" name="Google Shape;649;p 1"/>
                <p:cNvSpPr/>
                <p:nvPr/>
              </p:nvSpPr>
              <p:spPr>
                <a:xfrm>
                  <a:off x="6069600" y="427032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0976" h="12299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7" name="Google Shape;650;p 1"/>
                <p:cNvSpPr/>
                <p:nvPr/>
              </p:nvSpPr>
              <p:spPr>
                <a:xfrm>
                  <a:off x="6061320" y="426564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8" name="Google Shape;651;p 1"/>
                <p:cNvSpPr/>
                <p:nvPr/>
              </p:nvSpPr>
              <p:spPr>
                <a:xfrm>
                  <a:off x="6053040" y="426096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9" name="Google Shape;652;p 1"/>
                <p:cNvSpPr/>
                <p:nvPr/>
              </p:nvSpPr>
              <p:spPr>
                <a:xfrm>
                  <a:off x="6045120" y="425628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1150" h="12358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0" name="Google Shape;653;p 1"/>
                <p:cNvSpPr/>
                <p:nvPr/>
              </p:nvSpPr>
              <p:spPr>
                <a:xfrm>
                  <a:off x="6036840" y="425124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69" h="12263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1" name="Google Shape;654;p 1"/>
                <p:cNvSpPr/>
                <p:nvPr/>
              </p:nvSpPr>
              <p:spPr>
                <a:xfrm>
                  <a:off x="6134760" y="4308120"/>
                  <a:ext cx="16920" cy="9720"/>
                </a:xfrm>
                <a:custGeom>
                  <a:avLst/>
                  <a:gdLst/>
                  <a:ahLst/>
                  <a:rect l="l" t="t" r="r" b="b"/>
                  <a:pathLst>
                    <a:path w="27256" h="15823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2" name="Google Shape;655;p 1"/>
                <p:cNvSpPr/>
                <p:nvPr/>
              </p:nvSpPr>
              <p:spPr>
                <a:xfrm>
                  <a:off x="6020640" y="4246560"/>
                  <a:ext cx="21240" cy="10800"/>
                </a:xfrm>
                <a:custGeom>
                  <a:avLst/>
                  <a:gdLst/>
                  <a:ahLst/>
                  <a:rect l="l" t="t" r="r" b="b"/>
                  <a:pathLst>
                    <a:path w="33535" h="17487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3" name="Google Shape;656;p 1"/>
                <p:cNvSpPr/>
                <p:nvPr/>
              </p:nvSpPr>
              <p:spPr>
                <a:xfrm>
                  <a:off x="6114960" y="432432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4" name="Google Shape;657;p 1"/>
                <p:cNvSpPr/>
                <p:nvPr/>
              </p:nvSpPr>
              <p:spPr>
                <a:xfrm>
                  <a:off x="6107040" y="431928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0746" h="12299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5" name="Google Shape;658;p 1"/>
                <p:cNvSpPr/>
                <p:nvPr/>
              </p:nvSpPr>
              <p:spPr>
                <a:xfrm>
                  <a:off x="6098760" y="431460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6" name="Google Shape;659;p 1"/>
                <p:cNvSpPr/>
                <p:nvPr/>
              </p:nvSpPr>
              <p:spPr>
                <a:xfrm>
                  <a:off x="6029280" y="427464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34" h="12299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7" name="Google Shape;660;p 1"/>
                <p:cNvSpPr/>
                <p:nvPr/>
              </p:nvSpPr>
              <p:spPr>
                <a:xfrm>
                  <a:off x="6021360" y="426996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8" name="Google Shape;661;p 1"/>
                <p:cNvSpPr/>
                <p:nvPr/>
              </p:nvSpPr>
              <p:spPr>
                <a:xfrm>
                  <a:off x="6013080" y="426528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9" name="Google Shape;662;p 1"/>
                <p:cNvSpPr/>
                <p:nvPr/>
              </p:nvSpPr>
              <p:spPr>
                <a:xfrm>
                  <a:off x="6004800" y="426060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1210" h="12298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0" name="Google Shape;663;p 1"/>
                <p:cNvSpPr/>
                <p:nvPr/>
              </p:nvSpPr>
              <p:spPr>
                <a:xfrm>
                  <a:off x="6088320" y="4308840"/>
                  <a:ext cx="15120" cy="8640"/>
                </a:xfrm>
                <a:custGeom>
                  <a:avLst/>
                  <a:gdLst/>
                  <a:ahLst/>
                  <a:rect l="l" t="t" r="r" b="b"/>
                  <a:pathLst>
                    <a:path w="24523" h="14108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1" name="Google Shape;664;p 1"/>
                <p:cNvSpPr/>
                <p:nvPr/>
              </p:nvSpPr>
              <p:spPr>
                <a:xfrm>
                  <a:off x="6037560" y="4279320"/>
                  <a:ext cx="15120" cy="8640"/>
                </a:xfrm>
                <a:custGeom>
                  <a:avLst/>
                  <a:gdLst/>
                  <a:ahLst/>
                  <a:rect l="l" t="t" r="r" b="b"/>
                  <a:pathLst>
                    <a:path w="24413" h="14108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2" name="Google Shape;665;p 1"/>
                <p:cNvSpPr/>
                <p:nvPr/>
              </p:nvSpPr>
              <p:spPr>
                <a:xfrm>
                  <a:off x="6047640" y="4285080"/>
                  <a:ext cx="45720" cy="26280"/>
                </a:xfrm>
                <a:custGeom>
                  <a:avLst/>
                  <a:gdLst/>
                  <a:ahLst/>
                  <a:rect l="l" t="t" r="r" b="b"/>
                  <a:pathLst>
                    <a:path w="71148" h="41195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3" name="Google Shape;666;p 1"/>
                <p:cNvSpPr/>
                <p:nvPr/>
              </p:nvSpPr>
              <p:spPr>
                <a:xfrm>
                  <a:off x="6116760" y="430668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1210" h="12299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4" name="Google Shape;667;p 1"/>
                <p:cNvSpPr/>
                <p:nvPr/>
              </p:nvSpPr>
              <p:spPr>
                <a:xfrm>
                  <a:off x="6108480" y="430200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5" name="Google Shape;668;p 1"/>
                <p:cNvSpPr/>
                <p:nvPr/>
              </p:nvSpPr>
              <p:spPr>
                <a:xfrm>
                  <a:off x="6100200" y="429732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424" h="12263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6" name="Google Shape;669;p 1"/>
                <p:cNvSpPr/>
                <p:nvPr/>
              </p:nvSpPr>
              <p:spPr>
                <a:xfrm>
                  <a:off x="6092280" y="429264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7" name="Google Shape;670;p 1"/>
                <p:cNvSpPr/>
                <p:nvPr/>
              </p:nvSpPr>
              <p:spPr>
                <a:xfrm>
                  <a:off x="6084000" y="428796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1210" h="12299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8" name="Google Shape;671;p 1"/>
                <p:cNvSpPr/>
                <p:nvPr/>
              </p:nvSpPr>
              <p:spPr>
                <a:xfrm>
                  <a:off x="6076080" y="428292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0722" h="12299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9" name="Google Shape;672;p 1"/>
                <p:cNvSpPr/>
                <p:nvPr/>
              </p:nvSpPr>
              <p:spPr>
                <a:xfrm>
                  <a:off x="6067800" y="427824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1210" h="12299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0" name="Google Shape;673;p 1"/>
                <p:cNvSpPr/>
                <p:nvPr/>
              </p:nvSpPr>
              <p:spPr>
                <a:xfrm>
                  <a:off x="6059520" y="427356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1" name="Google Shape;674;p 1"/>
                <p:cNvSpPr/>
                <p:nvPr/>
              </p:nvSpPr>
              <p:spPr>
                <a:xfrm>
                  <a:off x="6051240" y="426888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316" h="12299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2" name="Google Shape;675;p 1"/>
                <p:cNvSpPr/>
                <p:nvPr/>
              </p:nvSpPr>
              <p:spPr>
                <a:xfrm>
                  <a:off x="6043320" y="426420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3" name="Google Shape;676;p 1"/>
                <p:cNvSpPr/>
                <p:nvPr/>
              </p:nvSpPr>
              <p:spPr>
                <a:xfrm>
                  <a:off x="6035040" y="425952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1210" h="12298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4" name="Google Shape;677;p 1"/>
                <p:cNvSpPr/>
                <p:nvPr/>
              </p:nvSpPr>
              <p:spPr>
                <a:xfrm>
                  <a:off x="6026760" y="425484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5" name="Google Shape;678;p 1"/>
                <p:cNvSpPr/>
                <p:nvPr/>
              </p:nvSpPr>
              <p:spPr>
                <a:xfrm>
                  <a:off x="6124680" y="4311720"/>
                  <a:ext cx="19440" cy="10800"/>
                </a:xfrm>
                <a:custGeom>
                  <a:avLst/>
                  <a:gdLst/>
                  <a:ahLst/>
                  <a:rect l="l" t="t" r="r" b="b"/>
                  <a:pathLst>
                    <a:path w="30663" h="17728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6" name="Google Shape;679;p 1"/>
                <p:cNvSpPr/>
                <p:nvPr/>
              </p:nvSpPr>
              <p:spPr>
                <a:xfrm>
                  <a:off x="6112800" y="431352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400" h="12299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7" name="Google Shape;680;p 1"/>
                <p:cNvSpPr/>
                <p:nvPr/>
              </p:nvSpPr>
              <p:spPr>
                <a:xfrm>
                  <a:off x="6104520" y="430884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1200" h="12299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8" name="Google Shape;681;p 1"/>
                <p:cNvSpPr/>
                <p:nvPr/>
              </p:nvSpPr>
              <p:spPr>
                <a:xfrm>
                  <a:off x="6096240" y="430416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9" name="Google Shape;682;p 1"/>
                <p:cNvSpPr/>
                <p:nvPr/>
              </p:nvSpPr>
              <p:spPr>
                <a:xfrm>
                  <a:off x="6088320" y="4299480"/>
                  <a:ext cx="12960" cy="7200"/>
                </a:xfrm>
                <a:custGeom>
                  <a:avLst/>
                  <a:gdLst/>
                  <a:ahLst/>
                  <a:rect l="l" t="t" r="r" b="b"/>
                  <a:pathLst>
                    <a:path w="20781" h="12299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0" name="Google Shape;683;p 1"/>
                <p:cNvSpPr/>
                <p:nvPr/>
              </p:nvSpPr>
              <p:spPr>
                <a:xfrm>
                  <a:off x="6080040" y="429480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1" name="Google Shape;684;p 1"/>
                <p:cNvSpPr/>
                <p:nvPr/>
              </p:nvSpPr>
              <p:spPr>
                <a:xfrm>
                  <a:off x="6071760" y="429012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71" h="12299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2" name="Google Shape;685;p 1"/>
                <p:cNvSpPr/>
                <p:nvPr/>
              </p:nvSpPr>
              <p:spPr>
                <a:xfrm>
                  <a:off x="6063840" y="428544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364" h="12299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3" name="Google Shape;686;p 1"/>
                <p:cNvSpPr/>
                <p:nvPr/>
              </p:nvSpPr>
              <p:spPr>
                <a:xfrm>
                  <a:off x="6055560" y="428040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4" name="Google Shape;687;p 1"/>
                <p:cNvSpPr/>
                <p:nvPr/>
              </p:nvSpPr>
              <p:spPr>
                <a:xfrm>
                  <a:off x="6047280" y="427572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69" h="1229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5" name="Google Shape;688;p 1"/>
                <p:cNvSpPr/>
                <p:nvPr/>
              </p:nvSpPr>
              <p:spPr>
                <a:xfrm>
                  <a:off x="6039360" y="427104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57" h="12263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6" name="Google Shape;689;p 1"/>
                <p:cNvSpPr/>
                <p:nvPr/>
              </p:nvSpPr>
              <p:spPr>
                <a:xfrm>
                  <a:off x="6031080" y="4266360"/>
                  <a:ext cx="13320" cy="7200"/>
                </a:xfrm>
                <a:custGeom>
                  <a:avLst/>
                  <a:gdLst/>
                  <a:ahLst/>
                  <a:rect l="l" t="t" r="r" b="b"/>
                  <a:pathLst>
                    <a:path w="21234" h="12299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7" name="Google Shape;690;p 1"/>
                <p:cNvSpPr/>
                <p:nvPr/>
              </p:nvSpPr>
              <p:spPr>
                <a:xfrm>
                  <a:off x="6012720" y="42559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36743" h="21252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8" name="Google Shape;691;p 1"/>
                <p:cNvSpPr/>
                <p:nvPr/>
              </p:nvSpPr>
              <p:spPr>
                <a:xfrm>
                  <a:off x="6120720" y="4318560"/>
                  <a:ext cx="15120" cy="8640"/>
                </a:xfrm>
                <a:custGeom>
                  <a:avLst/>
                  <a:gdLst/>
                  <a:ahLst/>
                  <a:rect l="l" t="t" r="r" b="b"/>
                  <a:pathLst>
                    <a:path w="24428" h="14204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979" name="Google Shape;692;p 1"/>
              <p:cNvGrpSpPr/>
              <p:nvPr/>
            </p:nvGrpSpPr>
            <p:grpSpPr>
              <a:xfrm>
                <a:off x="6050160" y="4123440"/>
                <a:ext cx="134640" cy="182520"/>
                <a:chOff x="6050160" y="4123440"/>
                <a:chExt cx="134640" cy="182520"/>
              </a:xfrm>
            </p:grpSpPr>
            <p:grpSp>
              <p:nvGrpSpPr>
                <p:cNvPr id="980" name="Google Shape;693;p 1"/>
                <p:cNvGrpSpPr/>
                <p:nvPr/>
              </p:nvGrpSpPr>
              <p:grpSpPr>
                <a:xfrm>
                  <a:off x="6050160" y="4123440"/>
                  <a:ext cx="134640" cy="182520"/>
                  <a:chOff x="6050160" y="4123440"/>
                  <a:chExt cx="134640" cy="182520"/>
                </a:xfrm>
              </p:grpSpPr>
              <p:sp>
                <p:nvSpPr>
                  <p:cNvPr id="981" name="Google Shape;694;p 1"/>
                  <p:cNvSpPr/>
                  <p:nvPr/>
                </p:nvSpPr>
                <p:spPr>
                  <a:xfrm>
                    <a:off x="6050160" y="4123440"/>
                    <a:ext cx="134640" cy="182520"/>
                  </a:xfrm>
                  <a:custGeom>
                    <a:avLst/>
                    <a:gdLst/>
                    <a:ahLst/>
                    <a:rect l="l" t="t" r="r" b="b"/>
                    <a:pathLst>
                      <a:path w="207390" h="280361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2" name="Google Shape;695;p 1"/>
                  <p:cNvSpPr/>
                  <p:nvPr/>
                </p:nvSpPr>
                <p:spPr>
                  <a:xfrm>
                    <a:off x="6050160" y="4123440"/>
                    <a:ext cx="133560" cy="82440"/>
                  </a:xfrm>
                  <a:custGeom>
                    <a:avLst/>
                    <a:gdLst/>
                    <a:ahLst/>
                    <a:rect l="l" t="t" r="r" b="b"/>
                    <a:pathLst>
                      <a:path w="205775" h="127104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3" name="Google Shape;696;p 1"/>
                  <p:cNvSpPr/>
                  <p:nvPr/>
                </p:nvSpPr>
                <p:spPr>
                  <a:xfrm>
                    <a:off x="6050160" y="4124880"/>
                    <a:ext cx="130320" cy="181080"/>
                  </a:xfrm>
                  <a:custGeom>
                    <a:avLst/>
                    <a:gdLst/>
                    <a:ahLst/>
                    <a:rect l="l" t="t" r="r" b="b"/>
                    <a:pathLst>
                      <a:path w="200455" h="27814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4" name="Google Shape;697;p 1"/>
                  <p:cNvSpPr/>
                  <p:nvPr/>
                </p:nvSpPr>
                <p:spPr>
                  <a:xfrm>
                    <a:off x="6050160" y="4124880"/>
                    <a:ext cx="130320" cy="181080"/>
                  </a:xfrm>
                  <a:custGeom>
                    <a:avLst/>
                    <a:gdLst/>
                    <a:ahLst/>
                    <a:rect l="l" t="t" r="r" b="b"/>
                    <a:pathLst>
                      <a:path w="200455" h="27814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5" name="Google Shape;698;p 1"/>
                  <p:cNvSpPr/>
                  <p:nvPr/>
                </p:nvSpPr>
                <p:spPr>
                  <a:xfrm>
                    <a:off x="6050160" y="4227120"/>
                    <a:ext cx="130320" cy="78840"/>
                  </a:xfrm>
                  <a:custGeom>
                    <a:avLst/>
                    <a:gdLst/>
                    <a:ahLst/>
                    <a:rect l="l" t="t" r="r" b="b"/>
                    <a:pathLst>
                      <a:path w="200455" h="121824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986" name="Google Shape;699;p 1"/>
                <p:cNvSpPr/>
                <p:nvPr/>
              </p:nvSpPr>
              <p:spPr>
                <a:xfrm>
                  <a:off x="6053400" y="4130640"/>
                  <a:ext cx="720" cy="93960"/>
                </a:xfrm>
                <a:custGeom>
                  <a:avLst/>
                  <a:gdLst/>
                  <a:ahLst/>
                  <a:rect l="l" t="t" r="r" b="b"/>
                  <a:pathLst>
                    <a:path w="2375" h="14497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7" name="Google Shape;700;p 1"/>
                <p:cNvSpPr/>
                <p:nvPr/>
              </p:nvSpPr>
              <p:spPr>
                <a:xfrm>
                  <a:off x="6055200" y="4131360"/>
                  <a:ext cx="120960" cy="162360"/>
                </a:xfrm>
                <a:custGeom>
                  <a:avLst/>
                  <a:gdLst/>
                  <a:ahLst/>
                  <a:rect l="l" t="t" r="r" b="b"/>
                  <a:pathLst>
                    <a:path w="186490" h="249936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8" name="Google Shape;701;p 1"/>
                <p:cNvSpPr/>
                <p:nvPr/>
              </p:nvSpPr>
              <p:spPr>
                <a:xfrm>
                  <a:off x="6053400" y="4224600"/>
                  <a:ext cx="122760" cy="71280"/>
                </a:xfrm>
                <a:custGeom>
                  <a:avLst/>
                  <a:gdLst/>
                  <a:ahLst/>
                  <a:rect l="l" t="t" r="r" b="b"/>
                  <a:pathLst>
                    <a:path w="188865" h="11049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989" name="Google Shape;702;p 1"/>
            <p:cNvSpPr/>
            <p:nvPr/>
          </p:nvSpPr>
          <p:spPr>
            <a:xfrm>
              <a:off x="5853600" y="4106160"/>
              <a:ext cx="169560" cy="281880"/>
            </a:xfrm>
            <a:custGeom>
              <a:avLst/>
              <a:gdLst/>
              <a:ahLst/>
              <a:rect l="l" t="t" r="r" b="b"/>
              <a:pathLst>
                <a:path w="260754" h="43293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Google Shape;703;p 1"/>
            <p:cNvSpPr/>
            <p:nvPr/>
          </p:nvSpPr>
          <p:spPr>
            <a:xfrm>
              <a:off x="5976720" y="4153680"/>
              <a:ext cx="215280" cy="168120"/>
            </a:xfrm>
            <a:custGeom>
              <a:avLst/>
              <a:gdLst/>
              <a:ahLst/>
              <a:rect l="l" t="t" r="r" b="b"/>
              <a:pathLst>
                <a:path w="330765" h="258321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Google Shape;704;p 1"/>
            <p:cNvSpPr/>
            <p:nvPr/>
          </p:nvSpPr>
          <p:spPr>
            <a:xfrm>
              <a:off x="5968800" y="4150080"/>
              <a:ext cx="65160" cy="96120"/>
            </a:xfrm>
            <a:custGeom>
              <a:avLst/>
              <a:gdLst/>
              <a:ahLst/>
              <a:rect l="l" t="t" r="r" b="b"/>
              <a:pathLst>
                <a:path w="100743" h="148055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Google Shape;705;p 1"/>
            <p:cNvSpPr/>
            <p:nvPr/>
          </p:nvSpPr>
          <p:spPr>
            <a:xfrm>
              <a:off x="5893560" y="3972600"/>
              <a:ext cx="106560" cy="117720"/>
            </a:xfrm>
            <a:custGeom>
              <a:avLst/>
              <a:gdLst/>
              <a:ahLst/>
              <a:rect l="l" t="t" r="r" b="b"/>
              <a:pathLst>
                <a:path w="164429" h="181621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706;p 1"/>
            <p:cNvSpPr/>
            <p:nvPr/>
          </p:nvSpPr>
          <p:spPr>
            <a:xfrm>
              <a:off x="6013440" y="4407480"/>
              <a:ext cx="94320" cy="131040"/>
            </a:xfrm>
            <a:custGeom>
              <a:avLst/>
              <a:gdLst/>
              <a:ahLst/>
              <a:rect l="l" t="t" r="r" b="b"/>
              <a:pathLst>
                <a:path w="145638" h="201549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707;p 1"/>
            <p:cNvSpPr/>
            <p:nvPr/>
          </p:nvSpPr>
          <p:spPr>
            <a:xfrm>
              <a:off x="6046200" y="4393080"/>
              <a:ext cx="61560" cy="35640"/>
            </a:xfrm>
            <a:custGeom>
              <a:avLst/>
              <a:gdLst/>
              <a:ahLst/>
              <a:rect l="l" t="t" r="r" b="b"/>
              <a:pathLst>
                <a:path w="95477" h="55816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708;p 1"/>
            <p:cNvSpPr/>
            <p:nvPr/>
          </p:nvSpPr>
          <p:spPr>
            <a:xfrm>
              <a:off x="7233120" y="3774240"/>
              <a:ext cx="50040" cy="28800"/>
            </a:xfrm>
            <a:custGeom>
              <a:avLst/>
              <a:gdLst/>
              <a:ahLst/>
              <a:rect l="l" t="t" r="r" b="b"/>
              <a:pathLst>
                <a:path w="77712" h="44958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709;p 1"/>
            <p:cNvSpPr/>
            <p:nvPr/>
          </p:nvSpPr>
          <p:spPr>
            <a:xfrm flipH="1">
              <a:off x="7428240" y="3943800"/>
              <a:ext cx="1172160" cy="678240"/>
            </a:xfrm>
            <a:custGeom>
              <a:avLst/>
              <a:gdLst/>
              <a:ahLst/>
              <a:rect l="l" t="t" r="r" b="b"/>
              <a:pathLst>
                <a:path w="1795739" h="1039558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Google Shape;710;p 1"/>
            <p:cNvSpPr/>
            <p:nvPr/>
          </p:nvSpPr>
          <p:spPr>
            <a:xfrm rot="10800000">
              <a:off x="8304840" y="4472280"/>
              <a:ext cx="420480" cy="240840"/>
            </a:xfrm>
            <a:custGeom>
              <a:avLst/>
              <a:gdLst/>
              <a:ahLst/>
              <a:rect l="l" t="t" r="r" b="b"/>
              <a:pathLst>
                <a:path w="644687" h="36995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Google Shape;711;p 1"/>
            <p:cNvSpPr/>
            <p:nvPr/>
          </p:nvSpPr>
          <p:spPr>
            <a:xfrm flipH="1">
              <a:off x="8412840" y="4327200"/>
              <a:ext cx="278640" cy="160920"/>
            </a:xfrm>
            <a:custGeom>
              <a:avLst/>
              <a:gdLst/>
              <a:ahLst/>
              <a:rect l="l" t="t" r="r" b="b"/>
              <a:pathLst>
                <a:path w="427701" h="247554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Google Shape;712;p 1"/>
            <p:cNvSpPr/>
            <p:nvPr/>
          </p:nvSpPr>
          <p:spPr>
            <a:xfrm flipH="1">
              <a:off x="8552160" y="4407840"/>
              <a:ext cx="138960" cy="241920"/>
            </a:xfrm>
            <a:custGeom>
              <a:avLst/>
              <a:gdLst/>
              <a:ahLst/>
              <a:rect l="l" t="t" r="r" b="b"/>
              <a:pathLst>
                <a:path w="213850" h="371379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713;p 1"/>
            <p:cNvSpPr/>
            <p:nvPr/>
          </p:nvSpPr>
          <p:spPr>
            <a:xfrm flipH="1">
              <a:off x="8412840" y="4407840"/>
              <a:ext cx="138960" cy="241920"/>
            </a:xfrm>
            <a:custGeom>
              <a:avLst/>
              <a:gdLst/>
              <a:ahLst/>
              <a:rect l="l" t="t" r="r" b="b"/>
              <a:pathLst>
                <a:path w="213850" h="371379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714;p 1"/>
            <p:cNvSpPr/>
            <p:nvPr/>
          </p:nvSpPr>
          <p:spPr>
            <a:xfrm>
              <a:off x="8518680" y="4061160"/>
              <a:ext cx="141120" cy="206640"/>
            </a:xfrm>
            <a:custGeom>
              <a:avLst/>
              <a:gdLst/>
              <a:ahLst/>
              <a:rect l="l" t="t" r="r" b="b"/>
              <a:pathLst>
                <a:path w="205002" h="299719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Google Shape;715;p 1"/>
            <p:cNvSpPr/>
            <p:nvPr/>
          </p:nvSpPr>
          <p:spPr>
            <a:xfrm>
              <a:off x="8529480" y="4059360"/>
              <a:ext cx="67320" cy="83160"/>
            </a:xfrm>
            <a:custGeom>
              <a:avLst/>
              <a:gdLst/>
              <a:ahLst/>
              <a:rect l="l" t="t" r="r" b="b"/>
              <a:pathLst>
                <a:path w="98194" h="121006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Google Shape;716;p 1"/>
            <p:cNvSpPr/>
            <p:nvPr/>
          </p:nvSpPr>
          <p:spPr>
            <a:xfrm>
              <a:off x="8542800" y="4150080"/>
              <a:ext cx="83160" cy="93240"/>
            </a:xfrm>
            <a:custGeom>
              <a:avLst/>
              <a:gdLst/>
              <a:ahLst/>
              <a:rect l="l" t="t" r="r" b="b"/>
              <a:pathLst>
                <a:path w="121123" h="13556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Google Shape;717;p 1"/>
            <p:cNvSpPr/>
            <p:nvPr/>
          </p:nvSpPr>
          <p:spPr>
            <a:xfrm>
              <a:off x="8399880" y="4187520"/>
              <a:ext cx="157680" cy="224640"/>
            </a:xfrm>
            <a:custGeom>
              <a:avLst/>
              <a:gdLst/>
              <a:ahLst/>
              <a:rect l="l" t="t" r="r" b="b"/>
              <a:pathLst>
                <a:path w="228579" h="325392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Google Shape;718;p 1"/>
            <p:cNvSpPr/>
            <p:nvPr/>
          </p:nvSpPr>
          <p:spPr>
            <a:xfrm>
              <a:off x="8518320" y="4181040"/>
              <a:ext cx="121680" cy="160560"/>
            </a:xfrm>
            <a:custGeom>
              <a:avLst/>
              <a:gdLst/>
              <a:ahLst/>
              <a:rect l="l" t="t" r="r" b="b"/>
              <a:pathLst>
                <a:path w="176568" h="232904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Google Shape;719;p 1"/>
            <p:cNvSpPr/>
            <p:nvPr/>
          </p:nvSpPr>
          <p:spPr>
            <a:xfrm>
              <a:off x="8540280" y="4065840"/>
              <a:ext cx="89280" cy="110160"/>
            </a:xfrm>
            <a:custGeom>
              <a:avLst/>
              <a:gdLst/>
              <a:ahLst/>
              <a:rect l="l" t="t" r="r" b="b"/>
              <a:pathLst>
                <a:path w="129892" h="160015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Google Shape;720;p 1"/>
            <p:cNvSpPr/>
            <p:nvPr/>
          </p:nvSpPr>
          <p:spPr>
            <a:xfrm>
              <a:off x="8543880" y="4065120"/>
              <a:ext cx="89640" cy="84240"/>
            </a:xfrm>
            <a:custGeom>
              <a:avLst/>
              <a:gdLst/>
              <a:ahLst/>
              <a:rect l="l" t="t" r="r" b="b"/>
              <a:pathLst>
                <a:path w="130406" h="122734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Google Shape;721;p 1"/>
            <p:cNvSpPr/>
            <p:nvPr/>
          </p:nvSpPr>
          <p:spPr>
            <a:xfrm>
              <a:off x="8435520" y="4623120"/>
              <a:ext cx="70200" cy="53280"/>
            </a:xfrm>
            <a:custGeom>
              <a:avLst/>
              <a:gdLst/>
              <a:ahLst/>
              <a:rect l="l" t="t" r="r" b="b"/>
              <a:pathLst>
                <a:path w="102549" h="78223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Google Shape;722;p 1"/>
            <p:cNvSpPr/>
            <p:nvPr/>
          </p:nvSpPr>
          <p:spPr>
            <a:xfrm>
              <a:off x="8435880" y="4640400"/>
              <a:ext cx="69840" cy="36000"/>
            </a:xfrm>
            <a:custGeom>
              <a:avLst/>
              <a:gdLst/>
              <a:ahLst/>
              <a:rect l="l" t="t" r="r" b="b"/>
              <a:pathLst>
                <a:path w="102084" h="53297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723;p 1"/>
            <p:cNvSpPr/>
            <p:nvPr/>
          </p:nvSpPr>
          <p:spPr>
            <a:xfrm>
              <a:off x="8399880" y="4599720"/>
              <a:ext cx="64440" cy="49680"/>
            </a:xfrm>
            <a:custGeom>
              <a:avLst/>
              <a:gdLst/>
              <a:ahLst/>
              <a:rect l="l" t="t" r="r" b="b"/>
              <a:pathLst>
                <a:path w="93870" h="72719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724;p 1"/>
            <p:cNvSpPr/>
            <p:nvPr/>
          </p:nvSpPr>
          <p:spPr>
            <a:xfrm>
              <a:off x="8400240" y="4616280"/>
              <a:ext cx="64080" cy="33120"/>
            </a:xfrm>
            <a:custGeom>
              <a:avLst/>
              <a:gdLst/>
              <a:ahLst/>
              <a:rect l="l" t="t" r="r" b="b"/>
              <a:pathLst>
                <a:path w="93498" h="4880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725;p 1"/>
            <p:cNvSpPr/>
            <p:nvPr/>
          </p:nvSpPr>
          <p:spPr>
            <a:xfrm>
              <a:off x="8424000" y="4340160"/>
              <a:ext cx="154080" cy="266040"/>
            </a:xfrm>
            <a:custGeom>
              <a:avLst/>
              <a:gdLst/>
              <a:ahLst/>
              <a:rect l="l" t="t" r="r" b="b"/>
              <a:pathLst>
                <a:path w="223526" h="385528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Google Shape;726;p 1"/>
            <p:cNvSpPr/>
            <p:nvPr/>
          </p:nvSpPr>
          <p:spPr>
            <a:xfrm>
              <a:off x="8466480" y="4340520"/>
              <a:ext cx="153360" cy="288360"/>
            </a:xfrm>
            <a:custGeom>
              <a:avLst/>
              <a:gdLst/>
              <a:ahLst/>
              <a:rect l="l" t="t" r="r" b="b"/>
              <a:pathLst>
                <a:path w="222535" h="417442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Google Shape;727;p 1"/>
            <p:cNvSpPr/>
            <p:nvPr/>
          </p:nvSpPr>
          <p:spPr>
            <a:xfrm>
              <a:off x="8408880" y="4322520"/>
              <a:ext cx="229680" cy="211320"/>
            </a:xfrm>
            <a:custGeom>
              <a:avLst/>
              <a:gdLst/>
              <a:ahLst/>
              <a:rect l="l" t="t" r="r" b="b"/>
              <a:pathLst>
                <a:path w="332782" h="306321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Google Shape;728;p 1"/>
            <p:cNvSpPr/>
            <p:nvPr/>
          </p:nvSpPr>
          <p:spPr>
            <a:xfrm>
              <a:off x="8594280" y="4197240"/>
              <a:ext cx="79200" cy="280080"/>
            </a:xfrm>
            <a:custGeom>
              <a:avLst/>
              <a:gdLst/>
              <a:ahLst/>
              <a:rect l="l" t="t" r="r" b="b"/>
              <a:pathLst>
                <a:path w="115651" h="405453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Google Shape;729;p 1"/>
            <p:cNvSpPr/>
            <p:nvPr/>
          </p:nvSpPr>
          <p:spPr>
            <a:xfrm>
              <a:off x="8609760" y="4193640"/>
              <a:ext cx="47520" cy="60840"/>
            </a:xfrm>
            <a:custGeom>
              <a:avLst/>
              <a:gdLst/>
              <a:ahLst/>
              <a:rect l="l" t="t" r="r" b="b"/>
              <a:pathLst>
                <a:path w="69928" h="88934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Google Shape;730;p 1"/>
            <p:cNvSpPr/>
            <p:nvPr/>
          </p:nvSpPr>
          <p:spPr>
            <a:xfrm>
              <a:off x="8515080" y="4180680"/>
              <a:ext cx="40680" cy="42840"/>
            </a:xfrm>
            <a:custGeom>
              <a:avLst/>
              <a:gdLst/>
              <a:ahLst/>
              <a:rect l="l" t="t" r="r" b="b"/>
              <a:pathLst>
                <a:path w="59816" h="62802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18" name="Google Shape;731;p 1"/>
            <p:cNvGrpSpPr/>
            <p:nvPr/>
          </p:nvGrpSpPr>
          <p:grpSpPr>
            <a:xfrm>
              <a:off x="8394840" y="4283640"/>
              <a:ext cx="228600" cy="172800"/>
              <a:chOff x="8394840" y="4283640"/>
              <a:chExt cx="228600" cy="172800"/>
            </a:xfrm>
          </p:grpSpPr>
          <p:sp>
            <p:nvSpPr>
              <p:cNvPr id="1019" name="Google Shape;732;p 1"/>
              <p:cNvSpPr/>
              <p:nvPr/>
            </p:nvSpPr>
            <p:spPr>
              <a:xfrm>
                <a:off x="8414280" y="4331520"/>
                <a:ext cx="209160" cy="12024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0" name="Google Shape;733;p 1"/>
              <p:cNvSpPr/>
              <p:nvPr/>
            </p:nvSpPr>
            <p:spPr>
              <a:xfrm>
                <a:off x="8512200" y="4361400"/>
                <a:ext cx="54000" cy="3096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1" name="Google Shape;734;p 1"/>
              <p:cNvSpPr/>
              <p:nvPr/>
            </p:nvSpPr>
            <p:spPr>
              <a:xfrm>
                <a:off x="8414280" y="4375440"/>
                <a:ext cx="209160" cy="8100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2" name="Google Shape;735;p 1"/>
              <p:cNvSpPr/>
              <p:nvPr/>
            </p:nvSpPr>
            <p:spPr>
              <a:xfrm>
                <a:off x="8394840" y="4285080"/>
                <a:ext cx="149400" cy="16848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3" name="Google Shape;736;p 1"/>
              <p:cNvSpPr/>
              <p:nvPr/>
            </p:nvSpPr>
            <p:spPr>
              <a:xfrm>
                <a:off x="8397360" y="4283640"/>
                <a:ext cx="149040" cy="16920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5253840" cy="11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00b5dd"/>
                </a:solidFill>
                <a:latin typeface="Bookman Old Style"/>
                <a:ea typeface="Raleway Thin"/>
              </a:rPr>
              <a:t>FULL ADDER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025" name="PlaceHolder 2"/>
          <p:cNvSpPr>
            <a:spLocks noGrp="1"/>
          </p:cNvSpPr>
          <p:nvPr>
            <p:ph type="subTitle"/>
          </p:nvPr>
        </p:nvSpPr>
        <p:spPr>
          <a:xfrm>
            <a:off x="632520" y="1375560"/>
            <a:ext cx="3867120" cy="7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Used to add two input operand bits plus a carry in bit and outputs a carry out bit and sum bit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The sum is the XOR of the input bits and the carry is the AND of the input bits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26" name="PlaceHolder 3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11DB4E5-98A1-4949-A44C-BA3AD3B50DFF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027" name="" descr=""/>
          <p:cNvPicPr/>
          <p:nvPr/>
        </p:nvPicPr>
        <p:blipFill>
          <a:blip r:embed="rId1"/>
          <a:srcRect l="5899" t="7978" r="2064" b="0"/>
          <a:stretch/>
        </p:blipFill>
        <p:spPr>
          <a:xfrm>
            <a:off x="5400000" y="180000"/>
            <a:ext cx="3239280" cy="2699640"/>
          </a:xfrm>
          <a:prstGeom prst="rect">
            <a:avLst/>
          </a:prstGeom>
          <a:ln w="0">
            <a:noFill/>
          </a:ln>
        </p:spPr>
      </p:pic>
      <p:pic>
        <p:nvPicPr>
          <p:cNvPr id="1028" name="" descr=""/>
          <p:cNvPicPr/>
          <p:nvPr/>
        </p:nvPicPr>
        <p:blipFill>
          <a:blip r:embed="rId2"/>
          <a:srcRect l="6549" t="28214" r="7476" b="23933"/>
          <a:stretch/>
        </p:blipFill>
        <p:spPr>
          <a:xfrm>
            <a:off x="4032000" y="2700000"/>
            <a:ext cx="4994280" cy="173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title"/>
          </p:nvPr>
        </p:nvSpPr>
        <p:spPr>
          <a:xfrm>
            <a:off x="792000" y="2513880"/>
            <a:ext cx="5251320" cy="61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7bb9"/>
                </a:solidFill>
                <a:latin typeface="Bookman Old Style"/>
                <a:ea typeface="Raleway Thin"/>
              </a:rPr>
              <a:t>RIPPLE CARRY ADDER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030" name="PlaceHolder 2"/>
          <p:cNvSpPr>
            <a:spLocks noGrp="1"/>
          </p:cNvSpPr>
          <p:nvPr>
            <p:ph type="subTitle"/>
          </p:nvPr>
        </p:nvSpPr>
        <p:spPr>
          <a:xfrm>
            <a:off x="792000" y="3133440"/>
            <a:ext cx="4676040" cy="3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Definitions and representations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31" name="Google Shape;407;p 2"/>
          <p:cNvSpPr/>
          <p:nvPr/>
        </p:nvSpPr>
        <p:spPr>
          <a:xfrm>
            <a:off x="0" y="1866960"/>
            <a:ext cx="60876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Barlow"/>
                <a:ea typeface="Barlow"/>
              </a:rPr>
              <a:t>2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1032" name="Google Shape;1047;p 1"/>
          <p:cNvGrpSpPr/>
          <p:nvPr/>
        </p:nvGrpSpPr>
        <p:grpSpPr>
          <a:xfrm>
            <a:off x="5191200" y="905400"/>
            <a:ext cx="3494880" cy="3627720"/>
            <a:chOff x="5191200" y="905400"/>
            <a:chExt cx="3494880" cy="3627720"/>
          </a:xfrm>
        </p:grpSpPr>
        <p:sp>
          <p:nvSpPr>
            <p:cNvPr id="1033" name="Google Shape;1048;p 1"/>
            <p:cNvSpPr/>
            <p:nvPr/>
          </p:nvSpPr>
          <p:spPr>
            <a:xfrm>
              <a:off x="6891840" y="3290040"/>
              <a:ext cx="862200" cy="496800"/>
            </a:xfrm>
            <a:custGeom>
              <a:avLst/>
              <a:gdLst/>
              <a:ahLst/>
              <a:rect l="l" t="t" r="r" b="b"/>
              <a:pathLst>
                <a:path w="1096154" h="631831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1049;p 1"/>
            <p:cNvSpPr/>
            <p:nvPr/>
          </p:nvSpPr>
          <p:spPr>
            <a:xfrm>
              <a:off x="6924240" y="3271320"/>
              <a:ext cx="862200" cy="496800"/>
            </a:xfrm>
            <a:custGeom>
              <a:avLst/>
              <a:gdLst/>
              <a:ahLst/>
              <a:rect l="l" t="t" r="r" b="b"/>
              <a:pathLst>
                <a:path w="1096058" h="631866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1050;p 1"/>
            <p:cNvSpPr/>
            <p:nvPr/>
          </p:nvSpPr>
          <p:spPr>
            <a:xfrm>
              <a:off x="7761600" y="3571920"/>
              <a:ext cx="24840" cy="15840"/>
            </a:xfrm>
            <a:custGeom>
              <a:avLst/>
              <a:gdLst/>
              <a:ahLst/>
              <a:rect l="l" t="t" r="r" b="b"/>
              <a:pathLst>
                <a:path w="32266" h="2119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Google Shape;1051;p 1"/>
            <p:cNvSpPr/>
            <p:nvPr/>
          </p:nvSpPr>
          <p:spPr>
            <a:xfrm>
              <a:off x="6924240" y="3458160"/>
              <a:ext cx="25200" cy="16200"/>
            </a:xfrm>
            <a:custGeom>
              <a:avLst/>
              <a:gdLst/>
              <a:ahLst/>
              <a:rect l="l" t="t" r="r" b="b"/>
              <a:pathLst>
                <a:path w="33123" h="21387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Google Shape;1052;p 1"/>
            <p:cNvSpPr/>
            <p:nvPr/>
          </p:nvSpPr>
          <p:spPr>
            <a:xfrm>
              <a:off x="6924240" y="3254760"/>
              <a:ext cx="862200" cy="496800"/>
            </a:xfrm>
            <a:custGeom>
              <a:avLst/>
              <a:gdLst/>
              <a:ahLst/>
              <a:rect l="l" t="t" r="r" b="b"/>
              <a:pathLst>
                <a:path w="1096058" h="631809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Google Shape;1053;p 1"/>
            <p:cNvSpPr/>
            <p:nvPr/>
          </p:nvSpPr>
          <p:spPr>
            <a:xfrm>
              <a:off x="7170120" y="3029760"/>
              <a:ext cx="615960" cy="541080"/>
            </a:xfrm>
            <a:custGeom>
              <a:avLst/>
              <a:gdLst/>
              <a:ahLst/>
              <a:rect l="l" t="t" r="r" b="b"/>
              <a:pathLst>
                <a:path w="783348" h="68837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Google Shape;1054;p 1"/>
            <p:cNvSpPr/>
            <p:nvPr/>
          </p:nvSpPr>
          <p:spPr>
            <a:xfrm>
              <a:off x="7763040" y="3552840"/>
              <a:ext cx="23040" cy="27720"/>
            </a:xfrm>
            <a:custGeom>
              <a:avLst/>
              <a:gdLst/>
              <a:ahLst/>
              <a:rect l="l" t="t" r="r" b="b"/>
              <a:pathLst>
                <a:path w="30363" h="36025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Google Shape;1055;p 1"/>
            <p:cNvSpPr/>
            <p:nvPr/>
          </p:nvSpPr>
          <p:spPr>
            <a:xfrm>
              <a:off x="7152480" y="3038400"/>
              <a:ext cx="617400" cy="542160"/>
            </a:xfrm>
            <a:custGeom>
              <a:avLst/>
              <a:gdLst/>
              <a:ahLst/>
              <a:rect l="l" t="t" r="r" b="b"/>
              <a:pathLst>
                <a:path w="785061" h="689423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Google Shape;1056;p 1"/>
            <p:cNvSpPr/>
            <p:nvPr/>
          </p:nvSpPr>
          <p:spPr>
            <a:xfrm>
              <a:off x="6425280" y="905400"/>
              <a:ext cx="2260800" cy="3061800"/>
            </a:xfrm>
            <a:custGeom>
              <a:avLst/>
              <a:gdLst/>
              <a:ahLst/>
              <a:rect l="l" t="t" r="r" b="b"/>
              <a:pathLst>
                <a:path w="2872593" h="3889928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Google Shape;1057;p 1"/>
            <p:cNvSpPr/>
            <p:nvPr/>
          </p:nvSpPr>
          <p:spPr>
            <a:xfrm>
              <a:off x="8643240" y="3894120"/>
              <a:ext cx="23040" cy="83520"/>
            </a:xfrm>
            <a:custGeom>
              <a:avLst/>
              <a:gdLst/>
              <a:ahLst/>
              <a:rect l="l" t="t" r="r" b="b"/>
              <a:pathLst>
                <a:path w="30267" h="107125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Google Shape;1058;p 1"/>
            <p:cNvSpPr/>
            <p:nvPr/>
          </p:nvSpPr>
          <p:spPr>
            <a:xfrm>
              <a:off x="6421320" y="908640"/>
              <a:ext cx="56520" cy="23760"/>
            </a:xfrm>
            <a:custGeom>
              <a:avLst/>
              <a:gdLst/>
              <a:ahLst/>
              <a:rect l="l" t="t" r="r" b="b"/>
              <a:pathLst>
                <a:path w="72623" h="31086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Google Shape;1059;p 1"/>
            <p:cNvSpPr/>
            <p:nvPr/>
          </p:nvSpPr>
          <p:spPr>
            <a:xfrm>
              <a:off x="6405480" y="916560"/>
              <a:ext cx="2261160" cy="3061800"/>
            </a:xfrm>
            <a:custGeom>
              <a:avLst/>
              <a:gdLst/>
              <a:ahLst/>
              <a:rect l="l" t="t" r="r" b="b"/>
              <a:pathLst>
                <a:path w="2872878" h="388992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Google Shape;1060;p 1"/>
            <p:cNvSpPr/>
            <p:nvPr/>
          </p:nvSpPr>
          <p:spPr>
            <a:xfrm>
              <a:off x="6401520" y="918720"/>
              <a:ext cx="2261160" cy="3061800"/>
            </a:xfrm>
            <a:custGeom>
              <a:avLst/>
              <a:gdLst/>
              <a:ahLst/>
              <a:rect l="l" t="t" r="r" b="b"/>
              <a:pathLst>
                <a:path w="2872973" h="3889886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Google Shape;1061;p 1"/>
            <p:cNvSpPr/>
            <p:nvPr/>
          </p:nvSpPr>
          <p:spPr>
            <a:xfrm>
              <a:off x="6428880" y="954720"/>
              <a:ext cx="2205360" cy="2918160"/>
            </a:xfrm>
            <a:custGeom>
              <a:avLst/>
              <a:gdLst/>
              <a:ahLst/>
              <a:rect l="l" t="t" r="r" b="b"/>
              <a:pathLst>
                <a:path w="2802063" h="3707642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Google Shape;1062;p 1"/>
            <p:cNvSpPr/>
            <p:nvPr/>
          </p:nvSpPr>
          <p:spPr>
            <a:xfrm>
              <a:off x="6528600" y="1122480"/>
              <a:ext cx="222120" cy="375120"/>
            </a:xfrm>
            <a:custGeom>
              <a:avLst/>
              <a:gdLst/>
              <a:ahLst/>
              <a:rect l="l" t="t" r="r" b="b"/>
              <a:pathLst>
                <a:path w="283071" h="477189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Google Shape;1063;p 1"/>
            <p:cNvSpPr/>
            <p:nvPr/>
          </p:nvSpPr>
          <p:spPr>
            <a:xfrm>
              <a:off x="6805800" y="1282680"/>
              <a:ext cx="222840" cy="375120"/>
            </a:xfrm>
            <a:custGeom>
              <a:avLst/>
              <a:gdLst/>
              <a:ahLst/>
              <a:rect l="l" t="t" r="r" b="b"/>
              <a:pathLst>
                <a:path w="283832" h="477419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Google Shape;1064;p 1"/>
            <p:cNvSpPr/>
            <p:nvPr/>
          </p:nvSpPr>
          <p:spPr>
            <a:xfrm>
              <a:off x="7077240" y="1438920"/>
              <a:ext cx="222840" cy="375120"/>
            </a:xfrm>
            <a:custGeom>
              <a:avLst/>
              <a:gdLst/>
              <a:ahLst/>
              <a:rect l="l" t="t" r="r" b="b"/>
              <a:pathLst>
                <a:path w="284023" h="477216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Google Shape;1065;p 1"/>
            <p:cNvSpPr/>
            <p:nvPr/>
          </p:nvSpPr>
          <p:spPr>
            <a:xfrm>
              <a:off x="6528600" y="1442880"/>
              <a:ext cx="222120" cy="375120"/>
            </a:xfrm>
            <a:custGeom>
              <a:avLst/>
              <a:gdLst/>
              <a:ahLst/>
              <a:rect l="l" t="t" r="r" b="b"/>
              <a:pathLst>
                <a:path w="283071" h="477216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Google Shape;1066;p 1"/>
            <p:cNvSpPr/>
            <p:nvPr/>
          </p:nvSpPr>
          <p:spPr>
            <a:xfrm>
              <a:off x="6805800" y="1603080"/>
              <a:ext cx="222480" cy="375120"/>
            </a:xfrm>
            <a:custGeom>
              <a:avLst/>
              <a:gdLst/>
              <a:ahLst/>
              <a:rect l="l" t="t" r="r" b="b"/>
              <a:pathLst>
                <a:path w="283556" h="47721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Google Shape;1067;p 1"/>
            <p:cNvSpPr/>
            <p:nvPr/>
          </p:nvSpPr>
          <p:spPr>
            <a:xfrm>
              <a:off x="6833520" y="1587960"/>
              <a:ext cx="222480" cy="375120"/>
            </a:xfrm>
            <a:custGeom>
              <a:avLst/>
              <a:gdLst/>
              <a:ahLst/>
              <a:rect l="l" t="t" r="r" b="b"/>
              <a:pathLst>
                <a:path w="283570" h="477216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Google Shape;1068;p 1"/>
            <p:cNvSpPr/>
            <p:nvPr/>
          </p:nvSpPr>
          <p:spPr>
            <a:xfrm>
              <a:off x="7077240" y="1759320"/>
              <a:ext cx="222840" cy="375120"/>
            </a:xfrm>
            <a:custGeom>
              <a:avLst/>
              <a:gdLst/>
              <a:ahLst/>
              <a:rect l="l" t="t" r="r" b="b"/>
              <a:pathLst>
                <a:path w="284023" h="477161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Google Shape;1069;p 1"/>
            <p:cNvSpPr/>
            <p:nvPr/>
          </p:nvSpPr>
          <p:spPr>
            <a:xfrm>
              <a:off x="6528600" y="1770120"/>
              <a:ext cx="222120" cy="375120"/>
            </a:xfrm>
            <a:custGeom>
              <a:avLst/>
              <a:gdLst/>
              <a:ahLst/>
              <a:rect l="l" t="t" r="r" b="b"/>
              <a:pathLst>
                <a:path w="283071" h="477165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Google Shape;1070;p 1"/>
            <p:cNvSpPr/>
            <p:nvPr/>
          </p:nvSpPr>
          <p:spPr>
            <a:xfrm>
              <a:off x="6528600" y="2127960"/>
              <a:ext cx="771480" cy="516960"/>
            </a:xfrm>
            <a:custGeom>
              <a:avLst/>
              <a:gdLst/>
              <a:ahLst/>
              <a:rect l="l" t="t" r="r" b="b"/>
              <a:pathLst>
                <a:path w="980755" h="657383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Google Shape;1071;p 1"/>
            <p:cNvSpPr/>
            <p:nvPr/>
          </p:nvSpPr>
          <p:spPr>
            <a:xfrm>
              <a:off x="6531840" y="2279880"/>
              <a:ext cx="575640" cy="377640"/>
            </a:xfrm>
            <a:custGeom>
              <a:avLst/>
              <a:gdLst/>
              <a:ahLst/>
              <a:rect l="l" t="t" r="r" b="b"/>
              <a:pathLst>
                <a:path w="732044" h="480371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Google Shape;1072;p 1"/>
            <p:cNvSpPr/>
            <p:nvPr/>
          </p:nvSpPr>
          <p:spPr>
            <a:xfrm>
              <a:off x="6531840" y="2378520"/>
              <a:ext cx="575640" cy="377280"/>
            </a:xfrm>
            <a:custGeom>
              <a:avLst/>
              <a:gdLst/>
              <a:ahLst/>
              <a:rect l="l" t="t" r="r" b="b"/>
              <a:pathLst>
                <a:path w="732044" h="480312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Google Shape;1073;p 1"/>
            <p:cNvSpPr/>
            <p:nvPr/>
          </p:nvSpPr>
          <p:spPr>
            <a:xfrm>
              <a:off x="6531840" y="2476800"/>
              <a:ext cx="471240" cy="317160"/>
            </a:xfrm>
            <a:custGeom>
              <a:avLst/>
              <a:gdLst/>
              <a:ahLst/>
              <a:rect l="l" t="t" r="r" b="b"/>
              <a:pathLst>
                <a:path w="599361" h="403889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Google Shape;1074;p 1"/>
            <p:cNvSpPr/>
            <p:nvPr/>
          </p:nvSpPr>
          <p:spPr>
            <a:xfrm>
              <a:off x="7429680" y="2652120"/>
              <a:ext cx="1103760" cy="708480"/>
            </a:xfrm>
            <a:custGeom>
              <a:avLst/>
              <a:gdLst/>
              <a:ahLst/>
              <a:rect l="l" t="t" r="r" b="b"/>
              <a:pathLst>
                <a:path w="1403078" h="900663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Google Shape;1075;p 1"/>
            <p:cNvSpPr/>
            <p:nvPr/>
          </p:nvSpPr>
          <p:spPr>
            <a:xfrm>
              <a:off x="7433280" y="2804040"/>
              <a:ext cx="993960" cy="618480"/>
            </a:xfrm>
            <a:custGeom>
              <a:avLst/>
              <a:gdLst/>
              <a:ahLst/>
              <a:rect l="l" t="t" r="r" b="b"/>
              <a:pathLst>
                <a:path w="1263255" h="78667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Google Shape;1076;p 1"/>
            <p:cNvSpPr/>
            <p:nvPr/>
          </p:nvSpPr>
          <p:spPr>
            <a:xfrm>
              <a:off x="7433280" y="2902680"/>
              <a:ext cx="993960" cy="618840"/>
            </a:xfrm>
            <a:custGeom>
              <a:avLst/>
              <a:gdLst/>
              <a:ahLst/>
              <a:rect l="l" t="t" r="r" b="b"/>
              <a:pathLst>
                <a:path w="1263255" h="786839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Google Shape;1077;p 1"/>
            <p:cNvSpPr/>
            <p:nvPr/>
          </p:nvSpPr>
          <p:spPr>
            <a:xfrm>
              <a:off x="7433280" y="3000960"/>
              <a:ext cx="813600" cy="514800"/>
            </a:xfrm>
            <a:custGeom>
              <a:avLst/>
              <a:gdLst/>
              <a:ahLst/>
              <a:rect l="l" t="t" r="r" b="b"/>
              <a:pathLst>
                <a:path w="1034438" h="654829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Google Shape;1078;p 1"/>
            <p:cNvSpPr/>
            <p:nvPr/>
          </p:nvSpPr>
          <p:spPr>
            <a:xfrm>
              <a:off x="6805800" y="1930320"/>
              <a:ext cx="222480" cy="375120"/>
            </a:xfrm>
            <a:custGeom>
              <a:avLst/>
              <a:gdLst/>
              <a:ahLst/>
              <a:rect l="l" t="t" r="r" b="b"/>
              <a:pathLst>
                <a:path w="283556" h="477207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Google Shape;1079;p 1"/>
            <p:cNvSpPr/>
            <p:nvPr/>
          </p:nvSpPr>
          <p:spPr>
            <a:xfrm>
              <a:off x="7077240" y="2086560"/>
              <a:ext cx="222840" cy="375120"/>
            </a:xfrm>
            <a:custGeom>
              <a:avLst/>
              <a:gdLst/>
              <a:ahLst/>
              <a:rect l="l" t="t" r="r" b="b"/>
              <a:pathLst>
                <a:path w="284023" h="477216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Google Shape;1080;p 1"/>
            <p:cNvSpPr/>
            <p:nvPr/>
          </p:nvSpPr>
          <p:spPr>
            <a:xfrm>
              <a:off x="7429680" y="2161080"/>
              <a:ext cx="1103760" cy="1011960"/>
            </a:xfrm>
            <a:custGeom>
              <a:avLst/>
              <a:gdLst/>
              <a:ahLst/>
              <a:rect l="l" t="t" r="r" b="b"/>
              <a:pathLst>
                <a:path w="1403078" h="1286379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Google Shape;1081;p 1"/>
            <p:cNvSpPr/>
            <p:nvPr/>
          </p:nvSpPr>
          <p:spPr>
            <a:xfrm>
              <a:off x="7422480" y="1709640"/>
              <a:ext cx="332640" cy="428760"/>
            </a:xfrm>
            <a:custGeom>
              <a:avLst/>
              <a:gdLst/>
              <a:ahLst/>
              <a:rect l="l" t="t" r="r" b="b"/>
              <a:pathLst>
                <a:path w="423274" h="545612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Google Shape;1082;p 1"/>
            <p:cNvSpPr/>
            <p:nvPr/>
          </p:nvSpPr>
          <p:spPr>
            <a:xfrm>
              <a:off x="7422480" y="1709640"/>
              <a:ext cx="332640" cy="428760"/>
            </a:xfrm>
            <a:custGeom>
              <a:avLst/>
              <a:gdLst/>
              <a:ahLst/>
              <a:rect l="l" t="t" r="r" b="b"/>
              <a:pathLst>
                <a:path w="423274" h="545629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Google Shape;1083;p 1"/>
            <p:cNvSpPr/>
            <p:nvPr/>
          </p:nvSpPr>
          <p:spPr>
            <a:xfrm>
              <a:off x="7811280" y="1933560"/>
              <a:ext cx="332280" cy="428760"/>
            </a:xfrm>
            <a:custGeom>
              <a:avLst/>
              <a:gdLst/>
              <a:ahLst/>
              <a:rect l="l" t="t" r="r" b="b"/>
              <a:pathLst>
                <a:path w="423179" h="545654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Google Shape;1084;p 1"/>
            <p:cNvSpPr/>
            <p:nvPr/>
          </p:nvSpPr>
          <p:spPr>
            <a:xfrm>
              <a:off x="7811280" y="1933560"/>
              <a:ext cx="260640" cy="429120"/>
            </a:xfrm>
            <a:custGeom>
              <a:avLst/>
              <a:gdLst/>
              <a:ahLst/>
              <a:rect l="l" t="t" r="r" b="b"/>
              <a:pathLst>
                <a:path w="332185" h="545952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Google Shape;1085;p 1"/>
            <p:cNvSpPr/>
            <p:nvPr/>
          </p:nvSpPr>
          <p:spPr>
            <a:xfrm>
              <a:off x="8200080" y="2157840"/>
              <a:ext cx="332640" cy="428760"/>
            </a:xfrm>
            <a:custGeom>
              <a:avLst/>
              <a:gdLst/>
              <a:ahLst/>
              <a:rect l="l" t="t" r="r" b="b"/>
              <a:pathLst>
                <a:path w="423559" h="545654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Google Shape;1086;p 1"/>
            <p:cNvSpPr/>
            <p:nvPr/>
          </p:nvSpPr>
          <p:spPr>
            <a:xfrm>
              <a:off x="8200080" y="2157840"/>
              <a:ext cx="165960" cy="225360"/>
            </a:xfrm>
            <a:custGeom>
              <a:avLst/>
              <a:gdLst/>
              <a:ahLst/>
              <a:rect l="l" t="t" r="r" b="b"/>
              <a:pathLst>
                <a:path w="211589" h="286951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Google Shape;1087;p 1"/>
            <p:cNvSpPr/>
            <p:nvPr/>
          </p:nvSpPr>
          <p:spPr>
            <a:xfrm>
              <a:off x="7566840" y="4300560"/>
              <a:ext cx="337680" cy="194400"/>
            </a:xfrm>
            <a:custGeom>
              <a:avLst/>
              <a:gdLst/>
              <a:ahLst/>
              <a:rect l="l" t="t" r="r" b="b"/>
              <a:pathLst>
                <a:path w="429841" h="247899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Google Shape;1088;p 1"/>
            <p:cNvSpPr/>
            <p:nvPr/>
          </p:nvSpPr>
          <p:spPr>
            <a:xfrm>
              <a:off x="5778000" y="4338720"/>
              <a:ext cx="337680" cy="194400"/>
            </a:xfrm>
            <a:custGeom>
              <a:avLst/>
              <a:gdLst/>
              <a:ahLst/>
              <a:rect l="l" t="t" r="r" b="b"/>
              <a:pathLst>
                <a:path w="429841" h="247899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Google Shape;1089;p 1"/>
            <p:cNvSpPr/>
            <p:nvPr/>
          </p:nvSpPr>
          <p:spPr>
            <a:xfrm>
              <a:off x="5191200" y="3453480"/>
              <a:ext cx="337680" cy="194400"/>
            </a:xfrm>
            <a:custGeom>
              <a:avLst/>
              <a:gdLst/>
              <a:ahLst/>
              <a:rect l="l" t="t" r="r" b="b"/>
              <a:pathLst>
                <a:path w="429841" h="247899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Google Shape;1090;p 1"/>
            <p:cNvSpPr/>
            <p:nvPr/>
          </p:nvSpPr>
          <p:spPr>
            <a:xfrm>
              <a:off x="7735680" y="4374720"/>
              <a:ext cx="91080" cy="70200"/>
            </a:xfrm>
            <a:custGeom>
              <a:avLst/>
              <a:gdLst/>
              <a:ahLst/>
              <a:rect l="l" t="t" r="r" b="b"/>
              <a:pathLst>
                <a:path w="116580" h="90224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Google Shape;1091;p 1"/>
            <p:cNvSpPr/>
            <p:nvPr/>
          </p:nvSpPr>
          <p:spPr>
            <a:xfrm>
              <a:off x="7736040" y="4398120"/>
              <a:ext cx="90720" cy="46800"/>
            </a:xfrm>
            <a:custGeom>
              <a:avLst/>
              <a:gdLst/>
              <a:ahLst/>
              <a:rect l="l" t="t" r="r" b="b"/>
              <a:pathLst>
                <a:path w="116051" h="60483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Google Shape;1092;p 1"/>
            <p:cNvSpPr/>
            <p:nvPr/>
          </p:nvSpPr>
          <p:spPr>
            <a:xfrm>
              <a:off x="7641360" y="4339080"/>
              <a:ext cx="91080" cy="67680"/>
            </a:xfrm>
            <a:custGeom>
              <a:avLst/>
              <a:gdLst/>
              <a:ahLst/>
              <a:rect l="l" t="t" r="r" b="b"/>
              <a:pathLst>
                <a:path w="116569" h="86887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Google Shape;1093;p 1"/>
            <p:cNvSpPr/>
            <p:nvPr/>
          </p:nvSpPr>
          <p:spPr>
            <a:xfrm>
              <a:off x="7641720" y="4361040"/>
              <a:ext cx="90720" cy="47160"/>
            </a:xfrm>
            <a:custGeom>
              <a:avLst/>
              <a:gdLst/>
              <a:ahLst/>
              <a:rect l="l" t="t" r="r" b="b"/>
              <a:pathLst>
                <a:path w="116097" h="60673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Google Shape;1094;p 1"/>
            <p:cNvSpPr/>
            <p:nvPr/>
          </p:nvSpPr>
          <p:spPr>
            <a:xfrm>
              <a:off x="7664760" y="3929760"/>
              <a:ext cx="156960" cy="451440"/>
            </a:xfrm>
            <a:custGeom>
              <a:avLst/>
              <a:gdLst/>
              <a:ahLst/>
              <a:rect l="l" t="t" r="r" b="b"/>
              <a:pathLst>
                <a:path w="200389" h="574156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Google Shape;1095;p 1"/>
            <p:cNvSpPr/>
            <p:nvPr/>
          </p:nvSpPr>
          <p:spPr>
            <a:xfrm>
              <a:off x="7700400" y="3647880"/>
              <a:ext cx="100440" cy="97560"/>
            </a:xfrm>
            <a:custGeom>
              <a:avLst/>
              <a:gdLst/>
              <a:ahLst/>
              <a:rect l="l" t="t" r="r" b="b"/>
              <a:pathLst>
                <a:path w="128464" h="124722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Google Shape;1096;p 1"/>
            <p:cNvSpPr/>
            <p:nvPr/>
          </p:nvSpPr>
          <p:spPr>
            <a:xfrm>
              <a:off x="7540560" y="3670920"/>
              <a:ext cx="142920" cy="280800"/>
            </a:xfrm>
            <a:custGeom>
              <a:avLst/>
              <a:gdLst/>
              <a:ahLst/>
              <a:rect l="l" t="t" r="r" b="b"/>
              <a:pathLst>
                <a:path w="182485" h="357686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Google Shape;1097;p 1"/>
            <p:cNvSpPr/>
            <p:nvPr/>
          </p:nvSpPr>
          <p:spPr>
            <a:xfrm>
              <a:off x="7664760" y="3661560"/>
              <a:ext cx="163080" cy="329040"/>
            </a:xfrm>
            <a:custGeom>
              <a:avLst/>
              <a:gdLst/>
              <a:ahLst/>
              <a:rect l="l" t="t" r="r" b="b"/>
              <a:pathLst>
                <a:path w="208226" h="419055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Google Shape;1098;p 1"/>
            <p:cNvSpPr/>
            <p:nvPr/>
          </p:nvSpPr>
          <p:spPr>
            <a:xfrm>
              <a:off x="7696440" y="3545640"/>
              <a:ext cx="108360" cy="131760"/>
            </a:xfrm>
            <a:custGeom>
              <a:avLst/>
              <a:gdLst/>
              <a:ahLst/>
              <a:rect l="l" t="t" r="r" b="b"/>
              <a:pathLst>
                <a:path w="138431" h="168252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Google Shape;1099;p 1"/>
            <p:cNvSpPr/>
            <p:nvPr/>
          </p:nvSpPr>
          <p:spPr>
            <a:xfrm>
              <a:off x="7700400" y="3534120"/>
              <a:ext cx="114480" cy="112680"/>
            </a:xfrm>
            <a:custGeom>
              <a:avLst/>
              <a:gdLst/>
              <a:ahLst/>
              <a:rect l="l" t="t" r="r" b="b"/>
              <a:pathLst>
                <a:path w="146095" h="14417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Google Shape;1100;p 1"/>
            <p:cNvSpPr/>
            <p:nvPr/>
          </p:nvSpPr>
          <p:spPr>
            <a:xfrm>
              <a:off x="7689960" y="3726720"/>
              <a:ext cx="146520" cy="251640"/>
            </a:xfrm>
            <a:custGeom>
              <a:avLst/>
              <a:gdLst/>
              <a:ahLst/>
              <a:rect l="l" t="t" r="r" b="b"/>
              <a:pathLst>
                <a:path w="186859" h="32052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Google Shape;1101;p 1"/>
            <p:cNvSpPr/>
            <p:nvPr/>
          </p:nvSpPr>
          <p:spPr>
            <a:xfrm>
              <a:off x="7509960" y="3803760"/>
              <a:ext cx="169560" cy="227880"/>
            </a:xfrm>
            <a:custGeom>
              <a:avLst/>
              <a:gdLst/>
              <a:ahLst/>
              <a:rect l="l" t="t" r="r" b="b"/>
              <a:pathLst>
                <a:path w="216348" h="29057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Google Shape;1102;p 1"/>
            <p:cNvSpPr/>
            <p:nvPr/>
          </p:nvSpPr>
          <p:spPr>
            <a:xfrm>
              <a:off x="7623360" y="3947400"/>
              <a:ext cx="85680" cy="41400"/>
            </a:xfrm>
            <a:custGeom>
              <a:avLst/>
              <a:gdLst/>
              <a:ahLst/>
              <a:rect l="l" t="t" r="r" b="b"/>
              <a:pathLst>
                <a:path w="109578" h="5339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Google Shape;1103;p 1"/>
            <p:cNvSpPr/>
            <p:nvPr/>
          </p:nvSpPr>
          <p:spPr>
            <a:xfrm>
              <a:off x="7531200" y="3920760"/>
              <a:ext cx="52560" cy="43200"/>
            </a:xfrm>
            <a:custGeom>
              <a:avLst/>
              <a:gdLst/>
              <a:ahLst/>
              <a:rect l="l" t="t" r="r" b="b"/>
              <a:pathLst>
                <a:path w="67863" h="55821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Google Shape;1104;p 1"/>
            <p:cNvSpPr/>
            <p:nvPr/>
          </p:nvSpPr>
          <p:spPr>
            <a:xfrm>
              <a:off x="7647480" y="3661560"/>
              <a:ext cx="52200" cy="76320"/>
            </a:xfrm>
            <a:custGeom>
              <a:avLst/>
              <a:gdLst/>
              <a:ahLst/>
              <a:rect l="l" t="t" r="r" b="b"/>
              <a:pathLst>
                <a:path w="67293" h="97715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Google Shape;1105;p 1"/>
            <p:cNvSpPr/>
            <p:nvPr/>
          </p:nvSpPr>
          <p:spPr>
            <a:xfrm>
              <a:off x="7783560" y="3714120"/>
              <a:ext cx="63720" cy="95040"/>
            </a:xfrm>
            <a:custGeom>
              <a:avLst/>
              <a:gdLst/>
              <a:ahLst/>
              <a:rect l="l" t="t" r="r" b="b"/>
              <a:pathLst>
                <a:path w="81740" h="121566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Google Shape;1106;p 1"/>
            <p:cNvSpPr/>
            <p:nvPr/>
          </p:nvSpPr>
          <p:spPr>
            <a:xfrm>
              <a:off x="5828400" y="3783960"/>
              <a:ext cx="79200" cy="138960"/>
            </a:xfrm>
            <a:custGeom>
              <a:avLst/>
              <a:gdLst/>
              <a:ahLst/>
              <a:rect l="l" t="t" r="r" b="b"/>
              <a:pathLst>
                <a:path w="101559" h="17737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Google Shape;1107;p 1"/>
            <p:cNvSpPr/>
            <p:nvPr/>
          </p:nvSpPr>
          <p:spPr>
            <a:xfrm>
              <a:off x="5822280" y="3701520"/>
              <a:ext cx="52560" cy="102240"/>
            </a:xfrm>
            <a:custGeom>
              <a:avLst/>
              <a:gdLst/>
              <a:ahLst/>
              <a:rect l="l" t="t" r="r" b="b"/>
              <a:pathLst>
                <a:path w="67769" h="130685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Google Shape;1108;p 1"/>
            <p:cNvSpPr/>
            <p:nvPr/>
          </p:nvSpPr>
          <p:spPr>
            <a:xfrm>
              <a:off x="5942520" y="4403880"/>
              <a:ext cx="114120" cy="64080"/>
            </a:xfrm>
            <a:custGeom>
              <a:avLst/>
              <a:gdLst/>
              <a:ahLst/>
              <a:rect l="l" t="t" r="r" b="b"/>
              <a:pathLst>
                <a:path w="145801" h="82247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Google Shape;1109;p 1"/>
            <p:cNvSpPr/>
            <p:nvPr/>
          </p:nvSpPr>
          <p:spPr>
            <a:xfrm>
              <a:off x="5944320" y="4414680"/>
              <a:ext cx="112320" cy="53280"/>
            </a:xfrm>
            <a:custGeom>
              <a:avLst/>
              <a:gdLst/>
              <a:ahLst/>
              <a:rect l="l" t="t" r="r" b="b"/>
              <a:pathLst>
                <a:path w="143767" h="6853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Google Shape;1110;p 1"/>
            <p:cNvSpPr/>
            <p:nvPr/>
          </p:nvSpPr>
          <p:spPr>
            <a:xfrm>
              <a:off x="5861880" y="4378680"/>
              <a:ext cx="114480" cy="64080"/>
            </a:xfrm>
            <a:custGeom>
              <a:avLst/>
              <a:gdLst/>
              <a:ahLst/>
              <a:rect l="l" t="t" r="r" b="b"/>
              <a:pathLst>
                <a:path w="146191" h="82209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Google Shape;1111;p 1"/>
            <p:cNvSpPr/>
            <p:nvPr/>
          </p:nvSpPr>
          <p:spPr>
            <a:xfrm>
              <a:off x="5863680" y="4389120"/>
              <a:ext cx="112320" cy="53280"/>
            </a:xfrm>
            <a:custGeom>
              <a:avLst/>
              <a:gdLst/>
              <a:ahLst/>
              <a:rect l="l" t="t" r="r" b="b"/>
              <a:pathLst>
                <a:path w="143767" h="68566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Google Shape;1112;p 1"/>
            <p:cNvSpPr/>
            <p:nvPr/>
          </p:nvSpPr>
          <p:spPr>
            <a:xfrm>
              <a:off x="5856840" y="3955320"/>
              <a:ext cx="165240" cy="467280"/>
            </a:xfrm>
            <a:custGeom>
              <a:avLst/>
              <a:gdLst/>
              <a:ahLst/>
              <a:rect l="l" t="t" r="r" b="b"/>
              <a:pathLst>
                <a:path w="210834" h="594226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Google Shape;1113;p 1"/>
            <p:cNvSpPr/>
            <p:nvPr/>
          </p:nvSpPr>
          <p:spPr>
            <a:xfrm>
              <a:off x="5877360" y="3565800"/>
              <a:ext cx="121680" cy="194400"/>
            </a:xfrm>
            <a:custGeom>
              <a:avLst/>
              <a:gdLst/>
              <a:ahLst/>
              <a:rect l="l" t="t" r="r" b="b"/>
              <a:pathLst>
                <a:path w="155365" h="24769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Google Shape;1114;p 1"/>
            <p:cNvSpPr/>
            <p:nvPr/>
          </p:nvSpPr>
          <p:spPr>
            <a:xfrm>
              <a:off x="5836680" y="3704040"/>
              <a:ext cx="187560" cy="309960"/>
            </a:xfrm>
            <a:custGeom>
              <a:avLst/>
              <a:gdLst/>
              <a:ahLst/>
              <a:rect l="l" t="t" r="r" b="b"/>
              <a:pathLst>
                <a:path w="239208" h="394751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Google Shape;1115;p 1"/>
            <p:cNvSpPr/>
            <p:nvPr/>
          </p:nvSpPr>
          <p:spPr>
            <a:xfrm>
              <a:off x="5978160" y="3822840"/>
              <a:ext cx="49320" cy="226440"/>
            </a:xfrm>
            <a:custGeom>
              <a:avLst/>
              <a:gdLst/>
              <a:ahLst/>
              <a:rect l="l" t="t" r="r" b="b"/>
              <a:pathLst>
                <a:path w="63391" h="288487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Google Shape;1116;p 1"/>
            <p:cNvSpPr/>
            <p:nvPr/>
          </p:nvSpPr>
          <p:spPr>
            <a:xfrm>
              <a:off x="5967000" y="3742560"/>
              <a:ext cx="65160" cy="105840"/>
            </a:xfrm>
            <a:custGeom>
              <a:avLst/>
              <a:gdLst/>
              <a:ahLst/>
              <a:rect l="l" t="t" r="r" b="b"/>
              <a:pathLst>
                <a:path w="83658" h="135231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Google Shape;1117;p 1"/>
            <p:cNvSpPr/>
            <p:nvPr/>
          </p:nvSpPr>
          <p:spPr>
            <a:xfrm>
              <a:off x="5881320" y="3557160"/>
              <a:ext cx="117720" cy="129600"/>
            </a:xfrm>
            <a:custGeom>
              <a:avLst/>
              <a:gdLst/>
              <a:ahLst/>
              <a:rect l="l" t="t" r="r" b="b"/>
              <a:pathLst>
                <a:path w="150557" h="16563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Google Shape;1118;p 1"/>
            <p:cNvSpPr/>
            <p:nvPr/>
          </p:nvSpPr>
          <p:spPr>
            <a:xfrm>
              <a:off x="5253840" y="2662920"/>
              <a:ext cx="164880" cy="241200"/>
            </a:xfrm>
            <a:custGeom>
              <a:avLst/>
              <a:gdLst/>
              <a:ahLst/>
              <a:rect l="l" t="t" r="r" b="b"/>
              <a:pathLst>
                <a:path w="210167" h="307273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Google Shape;1119;p 1"/>
            <p:cNvSpPr/>
            <p:nvPr/>
          </p:nvSpPr>
          <p:spPr>
            <a:xfrm>
              <a:off x="5393520" y="2837520"/>
              <a:ext cx="30240" cy="178200"/>
            </a:xfrm>
            <a:custGeom>
              <a:avLst/>
              <a:gdLst/>
              <a:ahLst/>
              <a:rect l="l" t="t" r="r" b="b"/>
              <a:pathLst>
                <a:path w="39152" h="22730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Google Shape;1120;p 1"/>
            <p:cNvSpPr/>
            <p:nvPr/>
          </p:nvSpPr>
          <p:spPr>
            <a:xfrm>
              <a:off x="5327640" y="2660400"/>
              <a:ext cx="78480" cy="96840"/>
            </a:xfrm>
            <a:custGeom>
              <a:avLst/>
              <a:gdLst/>
              <a:ahLst/>
              <a:rect l="l" t="t" r="r" b="b"/>
              <a:pathLst>
                <a:path w="100407" h="12409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Google Shape;1121;p 1"/>
            <p:cNvSpPr/>
            <p:nvPr/>
          </p:nvSpPr>
          <p:spPr>
            <a:xfrm>
              <a:off x="5293440" y="2766600"/>
              <a:ext cx="96840" cy="108360"/>
            </a:xfrm>
            <a:custGeom>
              <a:avLst/>
              <a:gdLst/>
              <a:ahLst/>
              <a:rect l="l" t="t" r="r" b="b"/>
              <a:pathLst>
                <a:path w="124104" h="13836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Google Shape;1122;p 1"/>
            <p:cNvSpPr/>
            <p:nvPr/>
          </p:nvSpPr>
          <p:spPr>
            <a:xfrm>
              <a:off x="5277240" y="2802600"/>
              <a:ext cx="141840" cy="163080"/>
            </a:xfrm>
            <a:custGeom>
              <a:avLst/>
              <a:gdLst/>
              <a:ahLst/>
              <a:rect l="l" t="t" r="r" b="b"/>
              <a:pathLst>
                <a:path w="180978" h="208003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Google Shape;1123;p 1"/>
            <p:cNvSpPr/>
            <p:nvPr/>
          </p:nvSpPr>
          <p:spPr>
            <a:xfrm>
              <a:off x="5289480" y="2668320"/>
              <a:ext cx="104040" cy="128520"/>
            </a:xfrm>
            <a:custGeom>
              <a:avLst/>
              <a:gdLst/>
              <a:ahLst/>
              <a:rect l="l" t="t" r="r" b="b"/>
              <a:pathLst>
                <a:path w="133195" h="16398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Google Shape;1124;p 1"/>
            <p:cNvSpPr/>
            <p:nvPr/>
          </p:nvSpPr>
          <p:spPr>
            <a:xfrm>
              <a:off x="5284800" y="2667600"/>
              <a:ext cx="104400" cy="98280"/>
            </a:xfrm>
            <a:custGeom>
              <a:avLst/>
              <a:gdLst/>
              <a:ahLst/>
              <a:rect l="l" t="t" r="r" b="b"/>
              <a:pathLst>
                <a:path w="133630" h="125556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Google Shape;1125;p 1"/>
            <p:cNvSpPr/>
            <p:nvPr/>
          </p:nvSpPr>
          <p:spPr>
            <a:xfrm>
              <a:off x="5289480" y="3523320"/>
              <a:ext cx="82440" cy="62640"/>
            </a:xfrm>
            <a:custGeom>
              <a:avLst/>
              <a:gdLst/>
              <a:ahLst/>
              <a:rect l="l" t="t" r="r" b="b"/>
              <a:pathLst>
                <a:path w="105640" h="80438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Google Shape;1126;p 1"/>
            <p:cNvSpPr/>
            <p:nvPr/>
          </p:nvSpPr>
          <p:spPr>
            <a:xfrm>
              <a:off x="5289840" y="3543480"/>
              <a:ext cx="82080" cy="42480"/>
            </a:xfrm>
            <a:custGeom>
              <a:avLst/>
              <a:gdLst/>
              <a:ahLst/>
              <a:rect l="l" t="t" r="r" b="b"/>
              <a:pathLst>
                <a:path w="105259" h="54863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Google Shape;1127;p 1"/>
            <p:cNvSpPr/>
            <p:nvPr/>
          </p:nvSpPr>
          <p:spPr>
            <a:xfrm>
              <a:off x="5359680" y="3509640"/>
              <a:ext cx="75240" cy="57960"/>
            </a:xfrm>
            <a:custGeom>
              <a:avLst/>
              <a:gdLst/>
              <a:ahLst/>
              <a:rect l="l" t="t" r="r" b="b"/>
              <a:pathLst>
                <a:path w="96273" h="74358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Google Shape;1128;p 1"/>
            <p:cNvSpPr/>
            <p:nvPr/>
          </p:nvSpPr>
          <p:spPr>
            <a:xfrm>
              <a:off x="5359680" y="3528720"/>
              <a:ext cx="74880" cy="38880"/>
            </a:xfrm>
            <a:custGeom>
              <a:avLst/>
              <a:gdLst/>
              <a:ahLst/>
              <a:rect l="l" t="t" r="r" b="b"/>
              <a:pathLst>
                <a:path w="95903" h="50071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Google Shape;1129;p 1"/>
            <p:cNvSpPr/>
            <p:nvPr/>
          </p:nvSpPr>
          <p:spPr>
            <a:xfrm>
              <a:off x="5261400" y="2963880"/>
              <a:ext cx="161280" cy="564120"/>
            </a:xfrm>
            <a:custGeom>
              <a:avLst/>
              <a:gdLst/>
              <a:ahLst/>
              <a:rect l="l" t="t" r="r" b="b"/>
              <a:pathLst>
                <a:path w="205910" h="717579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Google Shape;1130;p 1"/>
            <p:cNvSpPr/>
            <p:nvPr/>
          </p:nvSpPr>
          <p:spPr>
            <a:xfrm>
              <a:off x="5257800" y="2952720"/>
              <a:ext cx="171720" cy="375120"/>
            </a:xfrm>
            <a:custGeom>
              <a:avLst/>
              <a:gdLst/>
              <a:ahLst/>
              <a:rect l="l" t="t" r="r" b="b"/>
              <a:pathLst>
                <a:path w="219176" h="477454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Google Shape;1131;p 1"/>
            <p:cNvSpPr/>
            <p:nvPr/>
          </p:nvSpPr>
          <p:spPr>
            <a:xfrm>
              <a:off x="5272560" y="2840040"/>
              <a:ext cx="248040" cy="215280"/>
            </a:xfrm>
            <a:custGeom>
              <a:avLst/>
              <a:gdLst/>
              <a:ahLst/>
              <a:rect l="l" t="t" r="r" b="b"/>
              <a:pathLst>
                <a:path w="316003" h="274536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Google Shape;1132;p 1"/>
            <p:cNvSpPr/>
            <p:nvPr/>
          </p:nvSpPr>
          <p:spPr>
            <a:xfrm>
              <a:off x="5267880" y="2826000"/>
              <a:ext cx="59040" cy="69480"/>
            </a:xfrm>
            <a:custGeom>
              <a:avLst/>
              <a:gdLst/>
              <a:ahLst/>
              <a:rect l="l" t="t" r="r" b="b"/>
              <a:pathLst>
                <a:path w="75991" h="89275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Google Shape;1133;p 1"/>
            <p:cNvSpPr/>
            <p:nvPr/>
          </p:nvSpPr>
          <p:spPr>
            <a:xfrm>
              <a:off x="5375520" y="2802240"/>
              <a:ext cx="47520" cy="50040"/>
            </a:xfrm>
            <a:custGeom>
              <a:avLst/>
              <a:gdLst/>
              <a:ahLst/>
              <a:rect l="l" t="t" r="r" b="b"/>
              <a:pathLst>
                <a:path w="61392" h="6463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Google Shape;1134;p 1"/>
            <p:cNvSpPr/>
            <p:nvPr/>
          </p:nvSpPr>
          <p:spPr>
            <a:xfrm>
              <a:off x="5253840" y="1476720"/>
              <a:ext cx="525240" cy="405000"/>
            </a:xfrm>
            <a:custGeom>
              <a:avLst/>
              <a:gdLst/>
              <a:ahLst/>
              <a:rect l="l" t="t" r="r" b="b"/>
              <a:pathLst>
                <a:path w="668082" h="515307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Google Shape;1135;p 1"/>
            <p:cNvSpPr/>
            <p:nvPr/>
          </p:nvSpPr>
          <p:spPr>
            <a:xfrm rot="18001800">
              <a:off x="5645520" y="1749240"/>
              <a:ext cx="182160" cy="104760"/>
            </a:xfrm>
            <a:custGeom>
              <a:avLst/>
              <a:gdLst/>
              <a:ahLst/>
              <a:rect l="l" t="t" r="r" b="b"/>
              <a:pathLst>
                <a:path w="232624" h="134025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Google Shape;1136;p 1"/>
            <p:cNvSpPr/>
            <p:nvPr/>
          </p:nvSpPr>
          <p:spPr>
            <a:xfrm>
              <a:off x="5706720" y="1769040"/>
              <a:ext cx="215280" cy="211320"/>
            </a:xfrm>
            <a:custGeom>
              <a:avLst/>
              <a:gdLst/>
              <a:ahLst/>
              <a:rect l="l" t="t" r="r" b="b"/>
              <a:pathLst>
                <a:path w="274409" h="269191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Google Shape;1137;p 1"/>
            <p:cNvSpPr/>
            <p:nvPr/>
          </p:nvSpPr>
          <p:spPr>
            <a:xfrm>
              <a:off x="5706720" y="1740600"/>
              <a:ext cx="264960" cy="152640"/>
            </a:xfrm>
            <a:custGeom>
              <a:avLst/>
              <a:gdLst/>
              <a:ahLst/>
              <a:rect l="l" t="t" r="r" b="b"/>
              <a:pathLst>
                <a:path w="337610" h="194669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Google Shape;1138;p 1"/>
            <p:cNvSpPr/>
            <p:nvPr/>
          </p:nvSpPr>
          <p:spPr>
            <a:xfrm rot="19798200">
              <a:off x="5943600" y="1587240"/>
              <a:ext cx="542520" cy="938880"/>
            </a:xfrm>
            <a:custGeom>
              <a:avLst/>
              <a:gdLst/>
              <a:ahLst/>
              <a:rect l="l" t="t" r="r" b="b"/>
              <a:pathLst>
                <a:path w="690640" h="1194633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Google Shape;1139;p 1"/>
            <p:cNvSpPr/>
            <p:nvPr/>
          </p:nvSpPr>
          <p:spPr>
            <a:xfrm>
              <a:off x="5856840" y="1510200"/>
              <a:ext cx="808560" cy="1041840"/>
            </a:xfrm>
            <a:custGeom>
              <a:avLst/>
              <a:gdLst/>
              <a:ahLst/>
              <a:rect l="l" t="t" r="r" b="b"/>
              <a:pathLst>
                <a:path w="1027965" h="1324206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Google Shape;1140;p 1"/>
            <p:cNvSpPr/>
            <p:nvPr/>
          </p:nvSpPr>
          <p:spPr>
            <a:xfrm>
              <a:off x="5811480" y="1536480"/>
              <a:ext cx="808560" cy="1041840"/>
            </a:xfrm>
            <a:custGeom>
              <a:avLst/>
              <a:gdLst/>
              <a:ahLst/>
              <a:rect l="l" t="t" r="r" b="b"/>
              <a:pathLst>
                <a:path w="1027965" h="1324248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674244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7bb9"/>
                </a:solidFill>
                <a:latin typeface="Bookman Old Style"/>
                <a:ea typeface="Raleway Thin"/>
              </a:rPr>
              <a:t>DEFINITION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/>
          </p:nvPr>
        </p:nvSpPr>
        <p:spPr>
          <a:xfrm>
            <a:off x="451080" y="1595160"/>
            <a:ext cx="5640120" cy="21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It is constructed by cascading full block adders in series</a:t>
            </a:r>
            <a:endParaRPr b="0" lang="en-IN" sz="20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Each carry bit gets rippled into the next stage</a:t>
            </a:r>
            <a:endParaRPr b="0" lang="en-IN" sz="20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" sz="2000" spc="-1" strike="noStrike">
                <a:solidFill>
                  <a:srgbClr val="3a3f50"/>
                </a:solidFill>
                <a:latin typeface="Consolas"/>
                <a:ea typeface="Barlow Light"/>
              </a:rPr>
              <a:t>For two n-bit inputs we need n full adders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6A4E23B-5959-4632-8D73-6246B54B7C77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1129" name="Google Shape;2077;p34"/>
          <p:cNvGrpSpPr/>
          <p:nvPr/>
        </p:nvGrpSpPr>
        <p:grpSpPr>
          <a:xfrm>
            <a:off x="5293440" y="900000"/>
            <a:ext cx="3355200" cy="3828240"/>
            <a:chOff x="5293440" y="900000"/>
            <a:chExt cx="3355200" cy="3828240"/>
          </a:xfrm>
        </p:grpSpPr>
        <p:sp>
          <p:nvSpPr>
            <p:cNvPr id="1130" name="Google Shape;2078;p 1"/>
            <p:cNvSpPr/>
            <p:nvPr/>
          </p:nvSpPr>
          <p:spPr>
            <a:xfrm>
              <a:off x="6157800" y="1269000"/>
              <a:ext cx="2146680" cy="2692800"/>
            </a:xfrm>
            <a:custGeom>
              <a:avLst/>
              <a:gdLst/>
              <a:ahLst/>
              <a:rect l="l" t="t" r="r" b="b"/>
              <a:pathLst>
                <a:path w="2670951" h="3350306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Google Shape;2079;p 1"/>
            <p:cNvSpPr/>
            <p:nvPr/>
          </p:nvSpPr>
          <p:spPr>
            <a:xfrm>
              <a:off x="6145200" y="1283400"/>
              <a:ext cx="2134080" cy="2680920"/>
            </a:xfrm>
            <a:custGeom>
              <a:avLst/>
              <a:gdLst/>
              <a:ahLst/>
              <a:rect l="l" t="t" r="r" b="b"/>
              <a:pathLst>
                <a:path w="2655076" h="3335369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Google Shape;2080;p 1"/>
            <p:cNvSpPr/>
            <p:nvPr/>
          </p:nvSpPr>
          <p:spPr>
            <a:xfrm>
              <a:off x="6226560" y="1458720"/>
              <a:ext cx="1265760" cy="80424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Google Shape;2081;p 1"/>
            <p:cNvSpPr/>
            <p:nvPr/>
          </p:nvSpPr>
          <p:spPr>
            <a:xfrm>
              <a:off x="6226560" y="1586160"/>
              <a:ext cx="1199880" cy="72972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Google Shape;2082;p 1"/>
            <p:cNvSpPr/>
            <p:nvPr/>
          </p:nvSpPr>
          <p:spPr>
            <a:xfrm>
              <a:off x="6226560" y="1651680"/>
              <a:ext cx="1060200" cy="649080"/>
            </a:xfrm>
            <a:custGeom>
              <a:avLst/>
              <a:gdLst/>
              <a:ahLst/>
              <a:rect l="l" t="t" r="r" b="b"/>
              <a:pathLst>
                <a:path w="1319638" h="808005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Google Shape;2083;p 1"/>
            <p:cNvSpPr/>
            <p:nvPr/>
          </p:nvSpPr>
          <p:spPr>
            <a:xfrm>
              <a:off x="6226560" y="1717200"/>
              <a:ext cx="992880" cy="609840"/>
            </a:xfrm>
            <a:custGeom>
              <a:avLst/>
              <a:gdLst/>
              <a:ahLst/>
              <a:rect l="l" t="t" r="r" b="b"/>
              <a:pathLst>
                <a:path w="1235786" h="759428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Google Shape;2084;p 1"/>
            <p:cNvSpPr/>
            <p:nvPr/>
          </p:nvSpPr>
          <p:spPr>
            <a:xfrm>
              <a:off x="7729920" y="2871000"/>
              <a:ext cx="464760" cy="341280"/>
            </a:xfrm>
            <a:custGeom>
              <a:avLst/>
              <a:gdLst/>
              <a:ahLst/>
              <a:rect l="l" t="t" r="r" b="b"/>
              <a:pathLst>
                <a:path w="578775" h="425291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Google Shape;2085;p 1"/>
            <p:cNvSpPr/>
            <p:nvPr/>
          </p:nvSpPr>
          <p:spPr>
            <a:xfrm>
              <a:off x="7729920" y="2998080"/>
              <a:ext cx="440640" cy="290880"/>
            </a:xfrm>
            <a:custGeom>
              <a:avLst/>
              <a:gdLst/>
              <a:ahLst/>
              <a:rect l="l" t="t" r="r" b="b"/>
              <a:pathLst>
                <a:path w="548794" h="362521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Google Shape;2086;p 1"/>
            <p:cNvSpPr/>
            <p:nvPr/>
          </p:nvSpPr>
          <p:spPr>
            <a:xfrm>
              <a:off x="7729920" y="3063600"/>
              <a:ext cx="389160" cy="261000"/>
            </a:xfrm>
            <a:custGeom>
              <a:avLst/>
              <a:gdLst/>
              <a:ahLst/>
              <a:rect l="l" t="t" r="r" b="b"/>
              <a:pathLst>
                <a:path w="484930" h="325659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Google Shape;2087;p 1"/>
            <p:cNvSpPr/>
            <p:nvPr/>
          </p:nvSpPr>
          <p:spPr>
            <a:xfrm>
              <a:off x="7729920" y="3129120"/>
              <a:ext cx="364320" cy="246600"/>
            </a:xfrm>
            <a:custGeom>
              <a:avLst/>
              <a:gdLst/>
              <a:ahLst/>
              <a:rect l="l" t="t" r="r" b="b"/>
              <a:pathLst>
                <a:path w="454092" h="30775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Google Shape;2088;p 1"/>
            <p:cNvSpPr/>
            <p:nvPr/>
          </p:nvSpPr>
          <p:spPr>
            <a:xfrm>
              <a:off x="6226560" y="1855080"/>
              <a:ext cx="1265760" cy="80424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Google Shape;2089;p 1"/>
            <p:cNvSpPr/>
            <p:nvPr/>
          </p:nvSpPr>
          <p:spPr>
            <a:xfrm>
              <a:off x="6226560" y="1982160"/>
              <a:ext cx="1199880" cy="72972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Google Shape;2090;p 1"/>
            <p:cNvSpPr/>
            <p:nvPr/>
          </p:nvSpPr>
          <p:spPr>
            <a:xfrm>
              <a:off x="6226560" y="2047680"/>
              <a:ext cx="1060200" cy="648720"/>
            </a:xfrm>
            <a:custGeom>
              <a:avLst/>
              <a:gdLst/>
              <a:ahLst/>
              <a:rect l="l" t="t" r="r" b="b"/>
              <a:pathLst>
                <a:path w="1319638" h="80791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Google Shape;2091;p 1"/>
            <p:cNvSpPr/>
            <p:nvPr/>
          </p:nvSpPr>
          <p:spPr>
            <a:xfrm>
              <a:off x="6226560" y="2113200"/>
              <a:ext cx="992880" cy="609840"/>
            </a:xfrm>
            <a:custGeom>
              <a:avLst/>
              <a:gdLst/>
              <a:ahLst/>
              <a:rect l="l" t="t" r="r" b="b"/>
              <a:pathLst>
                <a:path w="1235786" h="759523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Google Shape;2092;p 1"/>
            <p:cNvSpPr/>
            <p:nvPr/>
          </p:nvSpPr>
          <p:spPr>
            <a:xfrm>
              <a:off x="6226560" y="2251080"/>
              <a:ext cx="1265760" cy="804240"/>
            </a:xfrm>
            <a:custGeom>
              <a:avLst/>
              <a:gdLst/>
              <a:ahLst/>
              <a:rect l="l" t="t" r="r" b="b"/>
              <a:pathLst>
                <a:path w="1575095" h="1001077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Google Shape;2093;p 1"/>
            <p:cNvSpPr/>
            <p:nvPr/>
          </p:nvSpPr>
          <p:spPr>
            <a:xfrm>
              <a:off x="6226560" y="2378520"/>
              <a:ext cx="1199880" cy="72972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Google Shape;2094;p 1"/>
            <p:cNvSpPr/>
            <p:nvPr/>
          </p:nvSpPr>
          <p:spPr>
            <a:xfrm>
              <a:off x="6226560" y="2444040"/>
              <a:ext cx="1060200" cy="649080"/>
            </a:xfrm>
            <a:custGeom>
              <a:avLst/>
              <a:gdLst/>
              <a:ahLst/>
              <a:rect l="l" t="t" r="r" b="b"/>
              <a:pathLst>
                <a:path w="1319638" h="808005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Google Shape;2095;p 1"/>
            <p:cNvSpPr/>
            <p:nvPr/>
          </p:nvSpPr>
          <p:spPr>
            <a:xfrm>
              <a:off x="6226560" y="2509200"/>
              <a:ext cx="992880" cy="609840"/>
            </a:xfrm>
            <a:custGeom>
              <a:avLst/>
              <a:gdLst/>
              <a:ahLst/>
              <a:rect l="l" t="t" r="r" b="b"/>
              <a:pathLst>
                <a:path w="1235786" h="759523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2096;p 1"/>
            <p:cNvSpPr/>
            <p:nvPr/>
          </p:nvSpPr>
          <p:spPr>
            <a:xfrm>
              <a:off x="6226560" y="2647080"/>
              <a:ext cx="1265760" cy="80424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2097;p 1"/>
            <p:cNvSpPr/>
            <p:nvPr/>
          </p:nvSpPr>
          <p:spPr>
            <a:xfrm>
              <a:off x="6226560" y="2774520"/>
              <a:ext cx="1200240" cy="713160"/>
            </a:xfrm>
            <a:custGeom>
              <a:avLst/>
              <a:gdLst/>
              <a:ahLst/>
              <a:rect l="l" t="t" r="r" b="b"/>
              <a:pathLst>
                <a:path w="1493528" h="88792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Google Shape;2098;p 1"/>
            <p:cNvSpPr/>
            <p:nvPr/>
          </p:nvSpPr>
          <p:spPr>
            <a:xfrm>
              <a:off x="7729920" y="2334240"/>
              <a:ext cx="464400" cy="723960"/>
            </a:xfrm>
            <a:custGeom>
              <a:avLst/>
              <a:gdLst/>
              <a:ahLst/>
              <a:rect l="l" t="t" r="r" b="b"/>
              <a:pathLst>
                <a:path w="578489" h="90132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Google Shape;2099;p 1"/>
            <p:cNvSpPr/>
            <p:nvPr/>
          </p:nvSpPr>
          <p:spPr>
            <a:xfrm>
              <a:off x="6160320" y="900000"/>
              <a:ext cx="2144160" cy="1534320"/>
            </a:xfrm>
            <a:custGeom>
              <a:avLst/>
              <a:gdLst/>
              <a:ahLst/>
              <a:rect l="l" t="t" r="r" b="b"/>
              <a:pathLst>
                <a:path w="2667830" h="1909376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Google Shape;2100;p 1"/>
            <p:cNvSpPr/>
            <p:nvPr/>
          </p:nvSpPr>
          <p:spPr>
            <a:xfrm>
              <a:off x="6145200" y="914040"/>
              <a:ext cx="2134080" cy="1521720"/>
            </a:xfrm>
            <a:custGeom>
              <a:avLst/>
              <a:gdLst/>
              <a:ahLst/>
              <a:rect l="l" t="t" r="r" b="b"/>
              <a:pathLst>
                <a:path w="2655171" h="189345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Google Shape;2101;p 1"/>
            <p:cNvSpPr/>
            <p:nvPr/>
          </p:nvSpPr>
          <p:spPr>
            <a:xfrm>
              <a:off x="6226920" y="1052280"/>
              <a:ext cx="1967400" cy="1243080"/>
            </a:xfrm>
            <a:custGeom>
              <a:avLst/>
              <a:gdLst/>
              <a:ahLst/>
              <a:rect l="l" t="t" r="r" b="b"/>
              <a:pathLst>
                <a:path w="2448064" h="1546988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Google Shape;2102;p 1"/>
            <p:cNvSpPr/>
            <p:nvPr/>
          </p:nvSpPr>
          <p:spPr>
            <a:xfrm>
              <a:off x="8058960" y="2104200"/>
              <a:ext cx="139320" cy="193320"/>
            </a:xfrm>
            <a:custGeom>
              <a:avLst/>
              <a:gdLst/>
              <a:ahLst/>
              <a:rect l="l" t="t" r="r" b="b"/>
              <a:pathLst>
                <a:path w="173984" h="24134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2103;p 1"/>
            <p:cNvSpPr/>
            <p:nvPr/>
          </p:nvSpPr>
          <p:spPr>
            <a:xfrm>
              <a:off x="6275880" y="1109880"/>
              <a:ext cx="31680" cy="57600"/>
            </a:xfrm>
            <a:custGeom>
              <a:avLst/>
              <a:gdLst/>
              <a:ahLst/>
              <a:rect l="l" t="t" r="r" b="b"/>
              <a:pathLst>
                <a:path w="40165" h="72472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2104;p 1"/>
            <p:cNvSpPr/>
            <p:nvPr/>
          </p:nvSpPr>
          <p:spPr>
            <a:xfrm>
              <a:off x="6313320" y="1144440"/>
              <a:ext cx="27720" cy="43560"/>
            </a:xfrm>
            <a:custGeom>
              <a:avLst/>
              <a:gdLst/>
              <a:ahLst/>
              <a:rect l="l" t="t" r="r" b="b"/>
              <a:pathLst>
                <a:path w="35348" h="54941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Google Shape;2105;p 1"/>
            <p:cNvSpPr/>
            <p:nvPr/>
          </p:nvSpPr>
          <p:spPr>
            <a:xfrm>
              <a:off x="6347160" y="1163160"/>
              <a:ext cx="26640" cy="48240"/>
            </a:xfrm>
            <a:custGeom>
              <a:avLst/>
              <a:gdLst/>
              <a:ahLst/>
              <a:rect l="l" t="t" r="r" b="b"/>
              <a:pathLst>
                <a:path w="33883" h="60925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2106;p 1"/>
            <p:cNvSpPr/>
            <p:nvPr/>
          </p:nvSpPr>
          <p:spPr>
            <a:xfrm>
              <a:off x="6382080" y="1177920"/>
              <a:ext cx="15120" cy="41040"/>
            </a:xfrm>
            <a:custGeom>
              <a:avLst/>
              <a:gdLst/>
              <a:ahLst/>
              <a:rect l="l" t="t" r="r" b="b"/>
              <a:pathLst>
                <a:path w="19892" h="5172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2107;p 1"/>
            <p:cNvSpPr/>
            <p:nvPr/>
          </p:nvSpPr>
          <p:spPr>
            <a:xfrm>
              <a:off x="6401160" y="1194840"/>
              <a:ext cx="27000" cy="43200"/>
            </a:xfrm>
            <a:custGeom>
              <a:avLst/>
              <a:gdLst/>
              <a:ahLst/>
              <a:rect l="l" t="t" r="r" b="b"/>
              <a:pathLst>
                <a:path w="34675" h="54516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2108;p 1"/>
            <p:cNvSpPr/>
            <p:nvPr/>
          </p:nvSpPr>
          <p:spPr>
            <a:xfrm>
              <a:off x="6435000" y="1193040"/>
              <a:ext cx="25560" cy="68400"/>
            </a:xfrm>
            <a:custGeom>
              <a:avLst/>
              <a:gdLst/>
              <a:ahLst/>
              <a:rect l="l" t="t" r="r" b="b"/>
              <a:pathLst>
                <a:path w="32718" h="85915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Google Shape;2109;p 1"/>
            <p:cNvSpPr/>
            <p:nvPr/>
          </p:nvSpPr>
          <p:spPr>
            <a:xfrm>
              <a:off x="6469920" y="1261080"/>
              <a:ext cx="6480" cy="7920"/>
            </a:xfrm>
            <a:custGeom>
              <a:avLst/>
              <a:gdLst/>
              <a:ahLst/>
              <a:rect l="l" t="t" r="r" b="b"/>
              <a:pathLst>
                <a:path w="8800" h="10615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2110;p 1"/>
            <p:cNvSpPr/>
            <p:nvPr/>
          </p:nvSpPr>
          <p:spPr>
            <a:xfrm>
              <a:off x="6486120" y="1270800"/>
              <a:ext cx="6480" cy="7560"/>
            </a:xfrm>
            <a:custGeom>
              <a:avLst/>
              <a:gdLst/>
              <a:ahLst/>
              <a:rect l="l" t="t" r="r" b="b"/>
              <a:pathLst>
                <a:path w="8807" h="10445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2111;p 1"/>
            <p:cNvSpPr/>
            <p:nvPr/>
          </p:nvSpPr>
          <p:spPr>
            <a:xfrm>
              <a:off x="6502680" y="1280160"/>
              <a:ext cx="6480" cy="7560"/>
            </a:xfrm>
            <a:custGeom>
              <a:avLst/>
              <a:gdLst/>
              <a:ahLst/>
              <a:rect l="l" t="t" r="r" b="b"/>
              <a:pathLst>
                <a:path w="8804" h="10445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2112;p 1"/>
            <p:cNvSpPr/>
            <p:nvPr/>
          </p:nvSpPr>
          <p:spPr>
            <a:xfrm>
              <a:off x="8098560" y="2161440"/>
              <a:ext cx="58680" cy="90360"/>
            </a:xfrm>
            <a:custGeom>
              <a:avLst/>
              <a:gdLst/>
              <a:ahLst/>
              <a:rect l="l" t="t" r="r" b="b"/>
              <a:pathLst>
                <a:path w="73770" h="113063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Google Shape;2113;p 1"/>
            <p:cNvSpPr/>
            <p:nvPr/>
          </p:nvSpPr>
          <p:spPr>
            <a:xfrm>
              <a:off x="7300800" y="2320560"/>
              <a:ext cx="669600" cy="846360"/>
            </a:xfrm>
            <a:custGeom>
              <a:avLst/>
              <a:gdLst/>
              <a:ahLst/>
              <a:rect l="l" t="t" r="r" b="b"/>
              <a:pathLst>
                <a:path w="833576" h="1053763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2114;p 1"/>
            <p:cNvSpPr/>
            <p:nvPr/>
          </p:nvSpPr>
          <p:spPr>
            <a:xfrm>
              <a:off x="7200000" y="2384640"/>
              <a:ext cx="658800" cy="808920"/>
            </a:xfrm>
            <a:custGeom>
              <a:avLst/>
              <a:gdLst/>
              <a:ahLst/>
              <a:rect l="l" t="t" r="r" b="b"/>
              <a:pathLst>
                <a:path w="820424" h="100696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Google Shape;2115;p 1"/>
            <p:cNvSpPr/>
            <p:nvPr/>
          </p:nvSpPr>
          <p:spPr>
            <a:xfrm>
              <a:off x="7248600" y="2447640"/>
              <a:ext cx="496440" cy="684360"/>
            </a:xfrm>
            <a:custGeom>
              <a:avLst/>
              <a:gdLst/>
              <a:ahLst/>
              <a:rect l="l" t="t" r="r" b="b"/>
              <a:pathLst>
                <a:path w="618491" h="85215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Google Shape;2116;p 1"/>
            <p:cNvSpPr/>
            <p:nvPr/>
          </p:nvSpPr>
          <p:spPr>
            <a:xfrm>
              <a:off x="7308360" y="2448000"/>
              <a:ext cx="498960" cy="648360"/>
            </a:xfrm>
            <a:custGeom>
              <a:avLst/>
              <a:gdLst/>
              <a:ahLst/>
              <a:rect l="l" t="t" r="r" b="b"/>
              <a:pathLst>
                <a:path w="621582" h="807149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Google Shape;2117;p 1"/>
            <p:cNvSpPr/>
            <p:nvPr/>
          </p:nvSpPr>
          <p:spPr>
            <a:xfrm>
              <a:off x="7889760" y="2927160"/>
              <a:ext cx="249480" cy="208080"/>
            </a:xfrm>
            <a:custGeom>
              <a:avLst/>
              <a:gdLst/>
              <a:ahLst/>
              <a:rect l="l" t="t" r="r" b="b"/>
              <a:pathLst>
                <a:path w="311135" h="259746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Google Shape;2118;p 1"/>
            <p:cNvSpPr/>
            <p:nvPr/>
          </p:nvSpPr>
          <p:spPr>
            <a:xfrm>
              <a:off x="7889760" y="2894760"/>
              <a:ext cx="305280" cy="176040"/>
            </a:xfrm>
            <a:custGeom>
              <a:avLst/>
              <a:gdLst/>
              <a:ahLst/>
              <a:rect l="l" t="t" r="r" b="b"/>
              <a:pathLst>
                <a:path w="380520" h="219646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Google Shape;2119;p 1"/>
            <p:cNvSpPr/>
            <p:nvPr/>
          </p:nvSpPr>
          <p:spPr>
            <a:xfrm>
              <a:off x="8070120" y="2985120"/>
              <a:ext cx="559440" cy="412560"/>
            </a:xfrm>
            <a:custGeom>
              <a:avLst/>
              <a:gdLst/>
              <a:ahLst/>
              <a:rect l="l" t="t" r="r" b="b"/>
              <a:pathLst>
                <a:path w="696628" h="514166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Google Shape;2120;p 1"/>
            <p:cNvSpPr/>
            <p:nvPr/>
          </p:nvSpPr>
          <p:spPr>
            <a:xfrm>
              <a:off x="8523360" y="3249000"/>
              <a:ext cx="125280" cy="153720"/>
            </a:xfrm>
            <a:custGeom>
              <a:avLst/>
              <a:gdLst/>
              <a:ahLst/>
              <a:rect l="l" t="t" r="r" b="b"/>
              <a:pathLst>
                <a:path w="156663" h="19219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Google Shape;2121;p 1"/>
            <p:cNvSpPr/>
            <p:nvPr/>
          </p:nvSpPr>
          <p:spPr>
            <a:xfrm>
              <a:off x="8523360" y="3249000"/>
              <a:ext cx="125280" cy="153720"/>
            </a:xfrm>
            <a:custGeom>
              <a:avLst/>
              <a:gdLst/>
              <a:ahLst/>
              <a:rect l="l" t="t" r="r" b="b"/>
              <a:pathLst>
                <a:path w="156663" h="19219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Google Shape;2122;p 1"/>
            <p:cNvSpPr/>
            <p:nvPr/>
          </p:nvSpPr>
          <p:spPr>
            <a:xfrm>
              <a:off x="6253920" y="3049920"/>
              <a:ext cx="1891440" cy="1127880"/>
            </a:xfrm>
            <a:custGeom>
              <a:avLst/>
              <a:gdLst/>
              <a:ahLst/>
              <a:rect l="l" t="t" r="r" b="b"/>
              <a:pathLst>
                <a:path w="2353338" h="1403876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Google Shape;2123;p 1"/>
            <p:cNvSpPr/>
            <p:nvPr/>
          </p:nvSpPr>
          <p:spPr>
            <a:xfrm>
              <a:off x="5293440" y="4318560"/>
              <a:ext cx="715680" cy="409680"/>
            </a:xfrm>
            <a:custGeom>
              <a:avLst/>
              <a:gdLst/>
              <a:ahLst/>
              <a:rect l="l" t="t" r="r" b="b"/>
              <a:pathLst>
                <a:path w="891148" h="510349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2124;p 1"/>
            <p:cNvSpPr/>
            <p:nvPr/>
          </p:nvSpPr>
          <p:spPr>
            <a:xfrm>
              <a:off x="5348520" y="4123080"/>
              <a:ext cx="474480" cy="273960"/>
            </a:xfrm>
            <a:custGeom>
              <a:avLst/>
              <a:gdLst/>
              <a:ahLst/>
              <a:rect l="l" t="t" r="r" b="b"/>
              <a:pathLst>
                <a:path w="591243" h="341661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Google Shape;2125;p 1"/>
            <p:cNvSpPr/>
            <p:nvPr/>
          </p:nvSpPr>
          <p:spPr>
            <a:xfrm>
              <a:off x="5348520" y="4260240"/>
              <a:ext cx="236880" cy="411120"/>
            </a:xfrm>
            <a:custGeom>
              <a:avLst/>
              <a:gdLst/>
              <a:ahLst/>
              <a:rect l="l" t="t" r="r" b="b"/>
              <a:pathLst>
                <a:path w="295621" h="512444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2126;p 1"/>
            <p:cNvSpPr/>
            <p:nvPr/>
          </p:nvSpPr>
          <p:spPr>
            <a:xfrm>
              <a:off x="5586120" y="4260240"/>
              <a:ext cx="236880" cy="411120"/>
            </a:xfrm>
            <a:custGeom>
              <a:avLst/>
              <a:gdLst/>
              <a:ahLst/>
              <a:rect l="l" t="t" r="r" b="b"/>
              <a:pathLst>
                <a:path w="295621" h="512444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Google Shape;2127;p 1"/>
            <p:cNvSpPr/>
            <p:nvPr/>
          </p:nvSpPr>
          <p:spPr>
            <a:xfrm>
              <a:off x="5896800" y="4424400"/>
              <a:ext cx="176760" cy="99360"/>
            </a:xfrm>
            <a:custGeom>
              <a:avLst/>
              <a:gdLst/>
              <a:ahLst/>
              <a:rect l="l" t="t" r="r" b="b"/>
              <a:pathLst>
                <a:path w="220640" h="124389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Google Shape;2128;p 1"/>
            <p:cNvSpPr/>
            <p:nvPr/>
          </p:nvSpPr>
          <p:spPr>
            <a:xfrm>
              <a:off x="5899680" y="4440960"/>
              <a:ext cx="173880" cy="82800"/>
            </a:xfrm>
            <a:custGeom>
              <a:avLst/>
              <a:gdLst/>
              <a:ahLst/>
              <a:rect l="l" t="t" r="r" b="b"/>
              <a:pathLst>
                <a:path w="217074" h="103773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2129;p 1"/>
            <p:cNvSpPr/>
            <p:nvPr/>
          </p:nvSpPr>
          <p:spPr>
            <a:xfrm>
              <a:off x="5752440" y="4347360"/>
              <a:ext cx="176760" cy="99360"/>
            </a:xfrm>
            <a:custGeom>
              <a:avLst/>
              <a:gdLst/>
              <a:ahLst/>
              <a:rect l="l" t="t" r="r" b="b"/>
              <a:pathLst>
                <a:path w="220687" h="124551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Google Shape;2130;p 1"/>
            <p:cNvSpPr/>
            <p:nvPr/>
          </p:nvSpPr>
          <p:spPr>
            <a:xfrm>
              <a:off x="5755680" y="4364280"/>
              <a:ext cx="173880" cy="82440"/>
            </a:xfrm>
            <a:custGeom>
              <a:avLst/>
              <a:gdLst/>
              <a:ahLst/>
              <a:rect l="l" t="t" r="r" b="b"/>
              <a:pathLst>
                <a:path w="217074" h="103649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Google Shape;2131;p 1"/>
            <p:cNvSpPr/>
            <p:nvPr/>
          </p:nvSpPr>
          <p:spPr>
            <a:xfrm>
              <a:off x="5424840" y="3967560"/>
              <a:ext cx="571680" cy="492120"/>
            </a:xfrm>
            <a:custGeom>
              <a:avLst/>
              <a:gdLst/>
              <a:ahLst/>
              <a:rect l="l" t="t" r="r" b="b"/>
              <a:pathLst>
                <a:path w="711887" h="612953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Google Shape;2132;p 1"/>
            <p:cNvSpPr/>
            <p:nvPr/>
          </p:nvSpPr>
          <p:spPr>
            <a:xfrm>
              <a:off x="5376600" y="3871080"/>
              <a:ext cx="122760" cy="214920"/>
            </a:xfrm>
            <a:custGeom>
              <a:avLst/>
              <a:gdLst/>
              <a:ahLst/>
              <a:rect l="l" t="t" r="r" b="b"/>
              <a:pathLst>
                <a:path w="153426" h="268033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Google Shape;2133;p 1"/>
            <p:cNvSpPr/>
            <p:nvPr/>
          </p:nvSpPr>
          <p:spPr>
            <a:xfrm>
              <a:off x="5366880" y="3744000"/>
              <a:ext cx="81720" cy="158040"/>
            </a:xfrm>
            <a:custGeom>
              <a:avLst/>
              <a:gdLst/>
              <a:ahLst/>
              <a:rect l="l" t="t" r="r" b="b"/>
              <a:pathLst>
                <a:path w="102411" h="197244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Google Shape;2134;p 1"/>
            <p:cNvSpPr/>
            <p:nvPr/>
          </p:nvSpPr>
          <p:spPr>
            <a:xfrm>
              <a:off x="5451840" y="3533760"/>
              <a:ext cx="187920" cy="301320"/>
            </a:xfrm>
            <a:custGeom>
              <a:avLst/>
              <a:gdLst/>
              <a:ahLst/>
              <a:rect l="l" t="t" r="r" b="b"/>
              <a:pathLst>
                <a:path w="234442" h="375527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87" name="Google Shape;2135;p 1"/>
            <p:cNvGrpSpPr/>
            <p:nvPr/>
          </p:nvGrpSpPr>
          <p:grpSpPr>
            <a:xfrm>
              <a:off x="5565960" y="3777120"/>
              <a:ext cx="388080" cy="410040"/>
              <a:chOff x="5565960" y="3777120"/>
              <a:chExt cx="388080" cy="410040"/>
            </a:xfrm>
          </p:grpSpPr>
          <p:grpSp>
            <p:nvGrpSpPr>
              <p:cNvPr id="1188" name="Google Shape;2136;p 1"/>
              <p:cNvGrpSpPr/>
              <p:nvPr/>
            </p:nvGrpSpPr>
            <p:grpSpPr>
              <a:xfrm>
                <a:off x="5565960" y="3959280"/>
                <a:ext cx="380520" cy="227880"/>
                <a:chOff x="5565960" y="3959280"/>
                <a:chExt cx="380520" cy="227880"/>
              </a:xfrm>
            </p:grpSpPr>
            <p:sp>
              <p:nvSpPr>
                <p:cNvPr id="1189" name="Google Shape;2137;p 1"/>
                <p:cNvSpPr/>
                <p:nvPr/>
              </p:nvSpPr>
              <p:spPr>
                <a:xfrm>
                  <a:off x="5565960" y="4053240"/>
                  <a:ext cx="380520" cy="133920"/>
                </a:xfrm>
                <a:custGeom>
                  <a:avLst/>
                  <a:gdLst/>
                  <a:ahLst/>
                  <a:rect l="l" t="t" r="r" b="b"/>
                  <a:pathLst>
                    <a:path w="474083" h="167618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90" name="Google Shape;2138;p 1"/>
                <p:cNvSpPr/>
                <p:nvPr/>
              </p:nvSpPr>
              <p:spPr>
                <a:xfrm>
                  <a:off x="5785920" y="4088160"/>
                  <a:ext cx="160560" cy="99000"/>
                </a:xfrm>
                <a:custGeom>
                  <a:avLst/>
                  <a:gdLst/>
                  <a:ahLst/>
                  <a:rect l="l" t="t" r="r" b="b"/>
                  <a:pathLst>
                    <a:path w="200539" h="123825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91" name="Google Shape;2139;p 1"/>
                <p:cNvSpPr/>
                <p:nvPr/>
              </p:nvSpPr>
              <p:spPr>
                <a:xfrm>
                  <a:off x="5565960" y="3959280"/>
                  <a:ext cx="380520" cy="219600"/>
                </a:xfrm>
                <a:custGeom>
                  <a:avLst/>
                  <a:gdLst/>
                  <a:ahLst/>
                  <a:rect l="l" t="t" r="r" b="b"/>
                  <a:pathLst>
                    <a:path w="474198" h="274003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192" name="Google Shape;2140;p 1"/>
                <p:cNvGrpSpPr/>
                <p:nvPr/>
              </p:nvGrpSpPr>
              <p:grpSpPr>
                <a:xfrm>
                  <a:off x="5655240" y="4065840"/>
                  <a:ext cx="106920" cy="61560"/>
                  <a:chOff x="5655240" y="4065840"/>
                  <a:chExt cx="106920" cy="61560"/>
                </a:xfrm>
              </p:grpSpPr>
              <p:sp>
                <p:nvSpPr>
                  <p:cNvPr id="1193" name="Google Shape;2141;p 1"/>
                  <p:cNvSpPr/>
                  <p:nvPr/>
                </p:nvSpPr>
                <p:spPr>
                  <a:xfrm>
                    <a:off x="5655240" y="4065840"/>
                    <a:ext cx="106920" cy="61560"/>
                  </a:xfrm>
                  <a:custGeom>
                    <a:avLst/>
                    <a:gdLst/>
                    <a:ahLst/>
                    <a:rect l="l" t="t" r="r" b="b"/>
                    <a:pathLst>
                      <a:path w="133724" h="77247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94" name="Google Shape;2142;p 1"/>
                  <p:cNvSpPr/>
                  <p:nvPr/>
                </p:nvSpPr>
                <p:spPr>
                  <a:xfrm>
                    <a:off x="5656320" y="4066920"/>
                    <a:ext cx="10476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1154" h="75723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195" name="Google Shape;2143;p 1"/>
                <p:cNvSpPr/>
                <p:nvPr/>
              </p:nvSpPr>
              <p:spPr>
                <a:xfrm>
                  <a:off x="5888880" y="40867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96" name="Google Shape;2144;p 1"/>
                <p:cNvSpPr/>
                <p:nvPr/>
              </p:nvSpPr>
              <p:spPr>
                <a:xfrm>
                  <a:off x="5875200" y="407880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303" h="16916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97" name="Google Shape;2145;p 1"/>
                <p:cNvSpPr/>
                <p:nvPr/>
              </p:nvSpPr>
              <p:spPr>
                <a:xfrm>
                  <a:off x="5861160" y="40708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98" name="Google Shape;2146;p 1"/>
                <p:cNvSpPr/>
                <p:nvPr/>
              </p:nvSpPr>
              <p:spPr>
                <a:xfrm>
                  <a:off x="5847120" y="406224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45" h="17487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99" name="Google Shape;2147;p 1"/>
                <p:cNvSpPr/>
                <p:nvPr/>
              </p:nvSpPr>
              <p:spPr>
                <a:xfrm>
                  <a:off x="5833440" y="405468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72" h="17487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0" name="Google Shape;2148;p 1"/>
                <p:cNvSpPr/>
                <p:nvPr/>
              </p:nvSpPr>
              <p:spPr>
                <a:xfrm>
                  <a:off x="5819400" y="40464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7011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1" name="Google Shape;2149;p 1"/>
                <p:cNvSpPr/>
                <p:nvPr/>
              </p:nvSpPr>
              <p:spPr>
                <a:xfrm>
                  <a:off x="5805360" y="403848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270" h="17011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2" name="Google Shape;2150;p 1"/>
                <p:cNvSpPr/>
                <p:nvPr/>
              </p:nvSpPr>
              <p:spPr>
                <a:xfrm>
                  <a:off x="5791680" y="40305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3" name="Google Shape;2151;p 1"/>
                <p:cNvSpPr/>
                <p:nvPr/>
              </p:nvSpPr>
              <p:spPr>
                <a:xfrm>
                  <a:off x="5777640" y="40222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4" h="17106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4" name="Google Shape;2152;p 1"/>
                <p:cNvSpPr/>
                <p:nvPr/>
              </p:nvSpPr>
              <p:spPr>
                <a:xfrm>
                  <a:off x="5763960" y="40147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5" name="Google Shape;2153;p 1"/>
                <p:cNvSpPr/>
                <p:nvPr/>
              </p:nvSpPr>
              <p:spPr>
                <a:xfrm>
                  <a:off x="5749920" y="40064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6" name="Google Shape;2154;p 1"/>
                <p:cNvSpPr/>
                <p:nvPr/>
              </p:nvSpPr>
              <p:spPr>
                <a:xfrm>
                  <a:off x="5735880" y="39985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87" h="16983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7" name="Google Shape;2155;p 1"/>
                <p:cNvSpPr/>
                <p:nvPr/>
              </p:nvSpPr>
              <p:spPr>
                <a:xfrm>
                  <a:off x="5722200" y="39902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458" h="17011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8" name="Google Shape;2156;p 1"/>
                <p:cNvSpPr/>
                <p:nvPr/>
              </p:nvSpPr>
              <p:spPr>
                <a:xfrm>
                  <a:off x="5701680" y="3978360"/>
                  <a:ext cx="29520" cy="16920"/>
                </a:xfrm>
                <a:custGeom>
                  <a:avLst/>
                  <a:gdLst/>
                  <a:ahLst/>
                  <a:rect l="l" t="t" r="r" b="b"/>
                  <a:pathLst>
                    <a:path w="37680" h="21809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9" name="Google Shape;2157;p 1"/>
                <p:cNvSpPr/>
                <p:nvPr/>
              </p:nvSpPr>
              <p:spPr>
                <a:xfrm>
                  <a:off x="5854680" y="40827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0" name="Google Shape;2158;p 1"/>
                <p:cNvSpPr/>
                <p:nvPr/>
              </p:nvSpPr>
              <p:spPr>
                <a:xfrm>
                  <a:off x="5841000" y="40748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1" name="Google Shape;2159;p 1"/>
                <p:cNvSpPr/>
                <p:nvPr/>
              </p:nvSpPr>
              <p:spPr>
                <a:xfrm>
                  <a:off x="5826960" y="40665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2" name="Google Shape;2160;p 1"/>
                <p:cNvSpPr/>
                <p:nvPr/>
              </p:nvSpPr>
              <p:spPr>
                <a:xfrm>
                  <a:off x="5812920" y="40586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434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3" name="Google Shape;2161;p 1"/>
                <p:cNvSpPr/>
                <p:nvPr/>
              </p:nvSpPr>
              <p:spPr>
                <a:xfrm>
                  <a:off x="5799240" y="40503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1" h="17047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4" name="Google Shape;2162;p 1"/>
                <p:cNvSpPr/>
                <p:nvPr/>
              </p:nvSpPr>
              <p:spPr>
                <a:xfrm>
                  <a:off x="5785200" y="40424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1" h="17106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5" name="Google Shape;2163;p 1"/>
                <p:cNvSpPr/>
                <p:nvPr/>
              </p:nvSpPr>
              <p:spPr>
                <a:xfrm>
                  <a:off x="5771520" y="40345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1" h="1701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6" name="Google Shape;2164;p 1"/>
                <p:cNvSpPr/>
                <p:nvPr/>
              </p:nvSpPr>
              <p:spPr>
                <a:xfrm>
                  <a:off x="5757480" y="402624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291" h="1701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7" name="Google Shape;2165;p 1"/>
                <p:cNvSpPr/>
                <p:nvPr/>
              </p:nvSpPr>
              <p:spPr>
                <a:xfrm>
                  <a:off x="5743440" y="40183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90" h="17011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8" name="Google Shape;2166;p 1"/>
                <p:cNvSpPr/>
                <p:nvPr/>
              </p:nvSpPr>
              <p:spPr>
                <a:xfrm>
                  <a:off x="5729760" y="401040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326" h="17011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9" name="Google Shape;2167;p 1"/>
                <p:cNvSpPr/>
                <p:nvPr/>
              </p:nvSpPr>
              <p:spPr>
                <a:xfrm>
                  <a:off x="5715720" y="40024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0" name="Google Shape;2168;p 1"/>
                <p:cNvSpPr/>
                <p:nvPr/>
              </p:nvSpPr>
              <p:spPr>
                <a:xfrm>
                  <a:off x="5701680" y="39942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1" name="Google Shape;2169;p 1"/>
                <p:cNvSpPr/>
                <p:nvPr/>
              </p:nvSpPr>
              <p:spPr>
                <a:xfrm>
                  <a:off x="5868720" y="4090680"/>
                  <a:ext cx="29520" cy="16920"/>
                </a:xfrm>
                <a:custGeom>
                  <a:avLst/>
                  <a:gdLst/>
                  <a:ahLst/>
                  <a:rect l="l" t="t" r="r" b="b"/>
                  <a:pathLst>
                    <a:path w="37680" h="21745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2" name="Google Shape;2170;p 1"/>
                <p:cNvSpPr/>
                <p:nvPr/>
              </p:nvSpPr>
              <p:spPr>
                <a:xfrm>
                  <a:off x="5674680" y="3986280"/>
                  <a:ext cx="36360" cy="18720"/>
                </a:xfrm>
                <a:custGeom>
                  <a:avLst/>
                  <a:gdLst/>
                  <a:ahLst/>
                  <a:rect l="l" t="t" r="r" b="b"/>
                  <a:pathLst>
                    <a:path w="46109" h="24112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3" name="Google Shape;2171;p 1"/>
                <p:cNvSpPr/>
                <p:nvPr/>
              </p:nvSpPr>
              <p:spPr>
                <a:xfrm>
                  <a:off x="5834880" y="41180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5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4" name="Google Shape;2172;p 1"/>
                <p:cNvSpPr/>
                <p:nvPr/>
              </p:nvSpPr>
              <p:spPr>
                <a:xfrm>
                  <a:off x="5821200" y="410976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8938" h="17011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5" name="Google Shape;2173;p 1"/>
                <p:cNvSpPr/>
                <p:nvPr/>
              </p:nvSpPr>
              <p:spPr>
                <a:xfrm>
                  <a:off x="5807160" y="41018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6" name="Google Shape;2174;p 1"/>
                <p:cNvSpPr/>
                <p:nvPr/>
              </p:nvSpPr>
              <p:spPr>
                <a:xfrm>
                  <a:off x="5689080" y="40338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52" h="17011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7" name="Google Shape;2175;p 1"/>
                <p:cNvSpPr/>
                <p:nvPr/>
              </p:nvSpPr>
              <p:spPr>
                <a:xfrm>
                  <a:off x="5675400" y="40258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8" name="Google Shape;2176;p 1"/>
                <p:cNvSpPr/>
                <p:nvPr/>
              </p:nvSpPr>
              <p:spPr>
                <a:xfrm>
                  <a:off x="5661360" y="40176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9" name="Google Shape;2177;p 1"/>
                <p:cNvSpPr/>
                <p:nvPr/>
              </p:nvSpPr>
              <p:spPr>
                <a:xfrm>
                  <a:off x="5647680" y="40096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87" h="17202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0" name="Google Shape;2178;p 1"/>
                <p:cNvSpPr/>
                <p:nvPr/>
              </p:nvSpPr>
              <p:spPr>
                <a:xfrm>
                  <a:off x="5789880" y="4091760"/>
                  <a:ext cx="26640" cy="14760"/>
                </a:xfrm>
                <a:custGeom>
                  <a:avLst/>
                  <a:gdLst/>
                  <a:ahLst/>
                  <a:rect l="l" t="t" r="r" b="b"/>
                  <a:pathLst>
                    <a:path w="34098" h="19393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1" name="Google Shape;2179;p 1"/>
                <p:cNvSpPr/>
                <p:nvPr/>
              </p:nvSpPr>
              <p:spPr>
                <a:xfrm>
                  <a:off x="5703120" y="4041720"/>
                  <a:ext cx="26280" cy="14760"/>
                </a:xfrm>
                <a:custGeom>
                  <a:avLst/>
                  <a:gdLst/>
                  <a:ahLst/>
                  <a:rect l="l" t="t" r="r" b="b"/>
                  <a:pathLst>
                    <a:path w="33778" h="19392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2" name="Google Shape;2180;p 1"/>
                <p:cNvSpPr/>
                <p:nvPr/>
              </p:nvSpPr>
              <p:spPr>
                <a:xfrm>
                  <a:off x="5720400" y="4051800"/>
                  <a:ext cx="78480" cy="45000"/>
                </a:xfrm>
                <a:custGeom>
                  <a:avLst/>
                  <a:gdLst/>
                  <a:ahLst/>
                  <a:rect l="l" t="t" r="r" b="b"/>
                  <a:pathLst>
                    <a:path w="98308" h="56826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3" name="Google Shape;2181;p 1"/>
                <p:cNvSpPr/>
                <p:nvPr/>
              </p:nvSpPr>
              <p:spPr>
                <a:xfrm>
                  <a:off x="5837400" y="40881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87" h="16916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4" name="Google Shape;2182;p 1"/>
                <p:cNvSpPr/>
                <p:nvPr/>
              </p:nvSpPr>
              <p:spPr>
                <a:xfrm>
                  <a:off x="5823720" y="40802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4" h="17106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5" name="Google Shape;2183;p 1"/>
                <p:cNvSpPr/>
                <p:nvPr/>
              </p:nvSpPr>
              <p:spPr>
                <a:xfrm>
                  <a:off x="5809680" y="407232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313" h="17011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6" name="Google Shape;2184;p 1"/>
                <p:cNvSpPr/>
                <p:nvPr/>
              </p:nvSpPr>
              <p:spPr>
                <a:xfrm>
                  <a:off x="5796000" y="40644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7" name="Google Shape;2185;p 1"/>
                <p:cNvSpPr/>
                <p:nvPr/>
              </p:nvSpPr>
              <p:spPr>
                <a:xfrm>
                  <a:off x="5781960" y="40561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8" name="Google Shape;2186;p 1"/>
                <p:cNvSpPr/>
                <p:nvPr/>
              </p:nvSpPr>
              <p:spPr>
                <a:xfrm>
                  <a:off x="5767920" y="40482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541" h="16916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9" name="Google Shape;2187;p 1"/>
                <p:cNvSpPr/>
                <p:nvPr/>
              </p:nvSpPr>
              <p:spPr>
                <a:xfrm>
                  <a:off x="5754240" y="403992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308" h="17106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0" name="Google Shape;2188;p 1"/>
                <p:cNvSpPr/>
                <p:nvPr/>
              </p:nvSpPr>
              <p:spPr>
                <a:xfrm>
                  <a:off x="5740200" y="40320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5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1" name="Google Shape;2189;p 1"/>
                <p:cNvSpPr/>
                <p:nvPr/>
              </p:nvSpPr>
              <p:spPr>
                <a:xfrm>
                  <a:off x="5726520" y="402408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33" h="17487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2" name="Google Shape;2190;p 1"/>
                <p:cNvSpPr/>
                <p:nvPr/>
              </p:nvSpPr>
              <p:spPr>
                <a:xfrm>
                  <a:off x="5712480" y="4016160"/>
                  <a:ext cx="22680" cy="12600"/>
                </a:xfrm>
                <a:custGeom>
                  <a:avLst/>
                  <a:gdLst/>
                  <a:ahLst/>
                  <a:rect l="l" t="t" r="r" b="b"/>
                  <a:pathLst>
                    <a:path w="29313" h="1663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3" name="Google Shape;2191;p 1"/>
                <p:cNvSpPr/>
                <p:nvPr/>
              </p:nvSpPr>
              <p:spPr>
                <a:xfrm>
                  <a:off x="5698800" y="400788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041" h="1701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4" name="Google Shape;2192;p 1"/>
                <p:cNvSpPr/>
                <p:nvPr/>
              </p:nvSpPr>
              <p:spPr>
                <a:xfrm>
                  <a:off x="5684760" y="39999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5" name="Google Shape;2193;p 1"/>
                <p:cNvSpPr/>
                <p:nvPr/>
              </p:nvSpPr>
              <p:spPr>
                <a:xfrm>
                  <a:off x="5851440" y="4096440"/>
                  <a:ext cx="33480" cy="19080"/>
                </a:xfrm>
                <a:custGeom>
                  <a:avLst/>
                  <a:gdLst/>
                  <a:ahLst/>
                  <a:rect l="l" t="t" r="r" b="b"/>
                  <a:pathLst>
                    <a:path w="42331" h="2444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6" name="Google Shape;2194;p 1"/>
                <p:cNvSpPr/>
                <p:nvPr/>
              </p:nvSpPr>
              <p:spPr>
                <a:xfrm>
                  <a:off x="5830920" y="41000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5" h="17142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7" name="Google Shape;2195;p 1"/>
                <p:cNvSpPr/>
                <p:nvPr/>
              </p:nvSpPr>
              <p:spPr>
                <a:xfrm>
                  <a:off x="5817240" y="40921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8" name="Google Shape;2196;p 1"/>
                <p:cNvSpPr/>
                <p:nvPr/>
              </p:nvSpPr>
              <p:spPr>
                <a:xfrm>
                  <a:off x="5803200" y="40842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9" name="Google Shape;2197;p 1"/>
                <p:cNvSpPr/>
                <p:nvPr/>
              </p:nvSpPr>
              <p:spPr>
                <a:xfrm>
                  <a:off x="5789160" y="40759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7011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0" name="Google Shape;2198;p 1"/>
                <p:cNvSpPr/>
                <p:nvPr/>
              </p:nvSpPr>
              <p:spPr>
                <a:xfrm>
                  <a:off x="5775480" y="406800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244" h="17106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1" name="Google Shape;2199;p 1"/>
                <p:cNvSpPr/>
                <p:nvPr/>
              </p:nvSpPr>
              <p:spPr>
                <a:xfrm>
                  <a:off x="5761440" y="40600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2" name="Google Shape;2200;p 1"/>
                <p:cNvSpPr/>
                <p:nvPr/>
              </p:nvSpPr>
              <p:spPr>
                <a:xfrm>
                  <a:off x="5747760" y="40518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3" name="Google Shape;2201;p 1"/>
                <p:cNvSpPr/>
                <p:nvPr/>
              </p:nvSpPr>
              <p:spPr>
                <a:xfrm>
                  <a:off x="5733720" y="40438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1" h="1701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4" name="Google Shape;2202;p 1"/>
                <p:cNvSpPr/>
                <p:nvPr/>
              </p:nvSpPr>
              <p:spPr>
                <a:xfrm>
                  <a:off x="5720040" y="40359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5" name="Google Shape;2203;p 1"/>
                <p:cNvSpPr/>
                <p:nvPr/>
              </p:nvSpPr>
              <p:spPr>
                <a:xfrm>
                  <a:off x="5706000" y="402804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291" h="16916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6" name="Google Shape;2204;p 1"/>
                <p:cNvSpPr/>
                <p:nvPr/>
              </p:nvSpPr>
              <p:spPr>
                <a:xfrm>
                  <a:off x="5692320" y="40197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6" h="17011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7" name="Google Shape;2205;p 1"/>
                <p:cNvSpPr/>
                <p:nvPr/>
              </p:nvSpPr>
              <p:spPr>
                <a:xfrm>
                  <a:off x="5661000" y="4001760"/>
                  <a:ext cx="40320" cy="22680"/>
                </a:xfrm>
                <a:custGeom>
                  <a:avLst/>
                  <a:gdLst/>
                  <a:ahLst/>
                  <a:rect l="l" t="t" r="r" b="b"/>
                  <a:pathLst>
                    <a:path w="50834" h="28917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8" name="Google Shape;2206;p 1"/>
                <p:cNvSpPr/>
                <p:nvPr/>
              </p:nvSpPr>
              <p:spPr>
                <a:xfrm>
                  <a:off x="5844600" y="4107960"/>
                  <a:ext cx="26640" cy="14760"/>
                </a:xfrm>
                <a:custGeom>
                  <a:avLst/>
                  <a:gdLst/>
                  <a:ahLst/>
                  <a:rect l="l" t="t" r="r" b="b"/>
                  <a:pathLst>
                    <a:path w="33968" h="19459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259" name="Google Shape;2207;p 1"/>
              <p:cNvGrpSpPr/>
              <p:nvPr/>
            </p:nvGrpSpPr>
            <p:grpSpPr>
              <a:xfrm>
                <a:off x="5724360" y="3777120"/>
                <a:ext cx="229680" cy="310320"/>
                <a:chOff x="5724360" y="3777120"/>
                <a:chExt cx="229680" cy="310320"/>
              </a:xfrm>
            </p:grpSpPr>
            <p:grpSp>
              <p:nvGrpSpPr>
                <p:cNvPr id="1260" name="Google Shape;2208;p 1"/>
                <p:cNvGrpSpPr/>
                <p:nvPr/>
              </p:nvGrpSpPr>
              <p:grpSpPr>
                <a:xfrm>
                  <a:off x="5724360" y="3777120"/>
                  <a:ext cx="229680" cy="310320"/>
                  <a:chOff x="5724360" y="3777120"/>
                  <a:chExt cx="229680" cy="310320"/>
                </a:xfrm>
              </p:grpSpPr>
              <p:sp>
                <p:nvSpPr>
                  <p:cNvPr id="1261" name="Google Shape;2209;p 1"/>
                  <p:cNvSpPr/>
                  <p:nvPr/>
                </p:nvSpPr>
                <p:spPr>
                  <a:xfrm>
                    <a:off x="5724360" y="3777120"/>
                    <a:ext cx="229680" cy="310320"/>
                  </a:xfrm>
                  <a:custGeom>
                    <a:avLst/>
                    <a:gdLst/>
                    <a:ahLst/>
                    <a:rect l="l" t="t" r="r" b="b"/>
                    <a:pathLst>
                      <a:path w="286484" h="3868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62" name="Google Shape;2210;p 1"/>
                  <p:cNvSpPr/>
                  <p:nvPr/>
                </p:nvSpPr>
                <p:spPr>
                  <a:xfrm>
                    <a:off x="5724360" y="3777120"/>
                    <a:ext cx="227880" cy="140400"/>
                  </a:xfrm>
                  <a:custGeom>
                    <a:avLst/>
                    <a:gdLst/>
                    <a:ahLst/>
                    <a:rect l="l" t="t" r="r" b="b"/>
                    <a:pathLst>
                      <a:path w="284295" h="175524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63" name="Google Shape;2211;p 1"/>
                  <p:cNvSpPr/>
                  <p:nvPr/>
                </p:nvSpPr>
                <p:spPr>
                  <a:xfrm>
                    <a:off x="5724360" y="3779640"/>
                    <a:ext cx="222480" cy="307800"/>
                  </a:xfrm>
                  <a:custGeom>
                    <a:avLst/>
                    <a:gdLst/>
                    <a:ahLst/>
                    <a:rect l="l" t="t" r="r" b="b"/>
                    <a:pathLst>
                      <a:path w="277444" h="383687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64" name="Google Shape;2212;p 1"/>
                  <p:cNvSpPr/>
                  <p:nvPr/>
                </p:nvSpPr>
                <p:spPr>
                  <a:xfrm>
                    <a:off x="5724360" y="3779640"/>
                    <a:ext cx="222480" cy="307800"/>
                  </a:xfrm>
                  <a:custGeom>
                    <a:avLst/>
                    <a:gdLst/>
                    <a:ahLst/>
                    <a:rect l="l" t="t" r="r" b="b"/>
                    <a:pathLst>
                      <a:path w="277444" h="383687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65" name="Google Shape;2213;p 1"/>
                  <p:cNvSpPr/>
                  <p:nvPr/>
                </p:nvSpPr>
                <p:spPr>
                  <a:xfrm>
                    <a:off x="5724360" y="3952800"/>
                    <a:ext cx="222120" cy="134280"/>
                  </a:xfrm>
                  <a:custGeom>
                    <a:avLst/>
                    <a:gdLst/>
                    <a:ahLst/>
                    <a:rect l="l" t="t" r="r" b="b"/>
                    <a:pathLst>
                      <a:path w="277062" h="16802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266" name="Google Shape;2214;p 1"/>
                <p:cNvSpPr/>
                <p:nvPr/>
              </p:nvSpPr>
              <p:spPr>
                <a:xfrm>
                  <a:off x="5730120" y="3789000"/>
                  <a:ext cx="2160" cy="160200"/>
                </a:xfrm>
                <a:custGeom>
                  <a:avLst/>
                  <a:gdLst/>
                  <a:ahLst/>
                  <a:rect l="l" t="t" r="r" b="b"/>
                  <a:pathLst>
                    <a:path w="3426" h="199929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7" name="Google Shape;2215;p 1"/>
                <p:cNvSpPr/>
                <p:nvPr/>
              </p:nvSpPr>
              <p:spPr>
                <a:xfrm>
                  <a:off x="5733000" y="3790800"/>
                  <a:ext cx="206280" cy="276480"/>
                </a:xfrm>
                <a:custGeom>
                  <a:avLst/>
                  <a:gdLst/>
                  <a:ahLst/>
                  <a:rect l="l" t="t" r="r" b="b"/>
                  <a:pathLst>
                    <a:path w="257645" h="34480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8" name="Google Shape;2216;p 1"/>
                <p:cNvSpPr/>
                <p:nvPr/>
              </p:nvSpPr>
              <p:spPr>
                <a:xfrm>
                  <a:off x="5730120" y="3948480"/>
                  <a:ext cx="209160" cy="121680"/>
                </a:xfrm>
                <a:custGeom>
                  <a:avLst/>
                  <a:gdLst/>
                  <a:ahLst/>
                  <a:rect l="l" t="t" r="r" b="b"/>
                  <a:pathLst>
                    <a:path w="261072" h="15240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269" name="Google Shape;2217;p 1"/>
            <p:cNvSpPr/>
            <p:nvPr/>
          </p:nvSpPr>
          <p:spPr>
            <a:xfrm>
              <a:off x="5390280" y="3747600"/>
              <a:ext cx="289080" cy="479520"/>
            </a:xfrm>
            <a:custGeom>
              <a:avLst/>
              <a:gdLst/>
              <a:ahLst/>
              <a:rect l="l" t="t" r="r" b="b"/>
              <a:pathLst>
                <a:path w="360479" h="597446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Google Shape;2218;p 1"/>
            <p:cNvSpPr/>
            <p:nvPr/>
          </p:nvSpPr>
          <p:spPr>
            <a:xfrm>
              <a:off x="5599080" y="3828240"/>
              <a:ext cx="366840" cy="285840"/>
            </a:xfrm>
            <a:custGeom>
              <a:avLst/>
              <a:gdLst/>
              <a:ahLst/>
              <a:rect l="l" t="t" r="r" b="b"/>
              <a:pathLst>
                <a:path w="457273" h="356362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Google Shape;2219;p 1"/>
            <p:cNvSpPr/>
            <p:nvPr/>
          </p:nvSpPr>
          <p:spPr>
            <a:xfrm>
              <a:off x="5586120" y="3822480"/>
              <a:ext cx="111240" cy="163080"/>
            </a:xfrm>
            <a:custGeom>
              <a:avLst/>
              <a:gdLst/>
              <a:ahLst/>
              <a:rect l="l" t="t" r="r" b="b"/>
              <a:pathLst>
                <a:path w="139371" h="203905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Google Shape;2220;p 1"/>
            <p:cNvSpPr/>
            <p:nvPr/>
          </p:nvSpPr>
          <p:spPr>
            <a:xfrm>
              <a:off x="5457600" y="3520800"/>
              <a:ext cx="182160" cy="200880"/>
            </a:xfrm>
            <a:custGeom>
              <a:avLst/>
              <a:gdLst/>
              <a:ahLst/>
              <a:rect l="l" t="t" r="r" b="b"/>
              <a:pathLst>
                <a:path w="227254" h="250802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Google Shape;2221;p 1"/>
            <p:cNvSpPr/>
            <p:nvPr/>
          </p:nvSpPr>
          <p:spPr>
            <a:xfrm>
              <a:off x="5662080" y="4259160"/>
              <a:ext cx="161280" cy="222840"/>
            </a:xfrm>
            <a:custGeom>
              <a:avLst/>
              <a:gdLst/>
              <a:ahLst/>
              <a:rect l="l" t="t" r="r" b="b"/>
              <a:pathLst>
                <a:path w="201300" h="278129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Google Shape;2222;p 1"/>
            <p:cNvSpPr/>
            <p:nvPr/>
          </p:nvSpPr>
          <p:spPr>
            <a:xfrm>
              <a:off x="5717880" y="4235040"/>
              <a:ext cx="105480" cy="61200"/>
            </a:xfrm>
            <a:custGeom>
              <a:avLst/>
              <a:gdLst/>
              <a:ahLst/>
              <a:rect l="l" t="t" r="r" b="b"/>
              <a:pathLst>
                <a:path w="131916" h="77057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PlaceHolder 1"/>
          <p:cNvSpPr>
            <a:spLocks noGrp="1"/>
          </p:cNvSpPr>
          <p:nvPr>
            <p:ph type="title"/>
          </p:nvPr>
        </p:nvSpPr>
        <p:spPr>
          <a:xfrm>
            <a:off x="457200" y="681840"/>
            <a:ext cx="4582440" cy="3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355269"/>
                </a:solidFill>
                <a:latin typeface="Bookman Old Style"/>
              </a:rPr>
              <a:t>CIRCUIT DIAGRAM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76" name="PlaceHolder 2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0FA802C-991A-446D-AA37-597ADA84A6C3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277" name="" descr=""/>
          <p:cNvPicPr/>
          <p:nvPr/>
        </p:nvPicPr>
        <p:blipFill>
          <a:blip r:embed="rId1"/>
          <a:stretch/>
        </p:blipFill>
        <p:spPr>
          <a:xfrm>
            <a:off x="1017720" y="1800000"/>
            <a:ext cx="7441920" cy="240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12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355269"/>
                </a:solidFill>
                <a:latin typeface="Bookman Old Style"/>
              </a:rPr>
              <a:t>LOGIC DIAGRAM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7572AE3-1939-46AC-A53F-DFA6744F262E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280" name="" descr=""/>
          <p:cNvPicPr/>
          <p:nvPr/>
        </p:nvPicPr>
        <p:blipFill>
          <a:blip r:embed="rId1"/>
          <a:stretch/>
        </p:blipFill>
        <p:spPr>
          <a:xfrm>
            <a:off x="1080000" y="1440000"/>
            <a:ext cx="7118640" cy="292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2022-07-22T15:11:12Z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