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ded8fe4d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ded8fe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ed8fe4d0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ed8fe4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ed8fe4d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ed8fe4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ed8fe4d0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ded8fe4d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ed8fe4d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ed8fe4d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14600"/>
            <a:ext cx="7801500" cy="25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ARKAPRATIM GHOSH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ROLL No.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REG. No.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Name: </a:t>
            </a:r>
            <a:r>
              <a:rPr b="1" lang="en" sz="19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Industrial Management (Humanities III)</a:t>
            </a:r>
            <a:endParaRPr b="1" sz="3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Code: </a:t>
            </a:r>
            <a:r>
              <a:rPr b="1" lang="en" sz="20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HSMC-501</a:t>
            </a:r>
            <a:endParaRPr b="1" sz="3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CSE, 5th Sem (2021-2025), CA-1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200" y="214610"/>
            <a:ext cx="1382043" cy="13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Times New Roman"/>
              <a:buChar char="➔"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Times New Roman"/>
              <a:buChar char="➔"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Management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Times New Roman"/>
              <a:buChar char="➔"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Management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Times New Roman"/>
              <a:buChar char="➔"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Management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Times New Roman"/>
              <a:buChar char="➔"/>
            </a:pPr>
            <a:r>
              <a:rPr b="1" lang="en" sz="2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Management</a:t>
            </a:r>
            <a:endParaRPr b="1" sz="2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75" y="1106072"/>
            <a:ext cx="3582424" cy="293137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9275" y="868550"/>
            <a:ext cx="80496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➔"/>
            </a:pPr>
            <a:r>
              <a:rPr lang="en" sz="2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dustrial management plays a vital role in ensuring the smooth functioning and success of businesses operating in various sectors.</a:t>
            </a:r>
            <a:endParaRPr sz="2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management practices are crucial for optimizing resources, enhancing productivity, and achieving organizational goals.</a:t>
            </a:r>
            <a:endParaRPr sz="2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Times New Roman"/>
              <a:buChar char="➔"/>
            </a:pPr>
            <a:r>
              <a:rPr lang="en" sz="2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understanding these different management areas, organizations can streamline their operations, boost efficiency, and remain competitive in today's dynamic business landscape.</a:t>
            </a:r>
            <a:endParaRPr sz="21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45900" y="276725"/>
            <a:ext cx="7852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Management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3600" y="1100000"/>
            <a:ext cx="4847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to manufacturing and product-based industries.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planning, organizing, and controlling production processes.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efficient use of resources, time, and technology.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aspects: demand forecasting, capacity planning, scheduling.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technology for automation and data-driven decision-making.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75" y="1608300"/>
            <a:ext cx="3896200" cy="26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45900" y="276725"/>
            <a:ext cx="7852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Management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23600" y="1100000"/>
            <a:ext cx="4847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overall efficiency and effectiveness of business operations.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Optimizes processes to achieve higher quality and lower costs.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process design, workflow organization, and continuous improvement.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supply chain management for timely sourcing and distribution.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strategies like Lean, Six Sigma, and Total Quality Management.</a:t>
            </a:r>
            <a:endParaRPr b="1"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6224" l="0" r="0" t="6224"/>
          <a:stretch/>
        </p:blipFill>
        <p:spPr>
          <a:xfrm>
            <a:off x="5687075" y="1608300"/>
            <a:ext cx="3896200" cy="26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45900" y="276725"/>
            <a:ext cx="7852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Resource </a:t>
            </a: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3600" y="1100000"/>
            <a:ext cx="4847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effective management of the workforce.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Encompasses recruitment, training, performance evaluation, and employee development.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Fosters a positive work environment and employee well-being.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Plays a critical role in talent retention and succession planning.</a:t>
            </a:r>
            <a:endParaRPr b="1"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➔"/>
            </a:pPr>
            <a:r>
              <a:rPr b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Balances organizational needs with employee aspirations.</a:t>
            </a:r>
            <a:endParaRPr b="1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5687075" y="1608300"/>
            <a:ext cx="3896200" cy="26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45900" y="276725"/>
            <a:ext cx="7852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</a:t>
            </a: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23600" y="1100000"/>
            <a:ext cx="4847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for prudent financial decision-making.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budgeting, forecasting, and managing financial resources.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cost control, efficient resource allocation, and risk management.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financial data to guide strategic planning and growth.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long-term sustainability and profitability.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238" r="248" t="0"/>
          <a:stretch/>
        </p:blipFill>
        <p:spPr>
          <a:xfrm>
            <a:off x="5687075" y="1608300"/>
            <a:ext cx="3896202" cy="26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b="1" lang="en" sz="4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b="1" sz="4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