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f0a370e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f0a370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0a370e7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0a370e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0a370e7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f0a370e7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0a370e7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f0a370e7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0a370e7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0a370e7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0a370e7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0a370e7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0a370e7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0a370e7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35e8639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35e8639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5e86399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35e8639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35e8639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35e8639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35e86399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35e86399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35e8639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35e8639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0a370e7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0a370e7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0a370e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0a370e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0a370e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f0a370e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f0a370e7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f0a370e7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0a370e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0a370e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1.jpg"/><Relationship Id="rId5" Type="http://schemas.openxmlformats.org/officeDocument/2006/relationships/image" Target="../media/image19.jpg"/><Relationship Id="rId6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214600"/>
            <a:ext cx="8520600" cy="29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TOPIC: </a:t>
            </a:r>
            <a:r>
              <a:rPr b="1" lang="en" sz="3800">
                <a:solidFill>
                  <a:schemeClr val="accent5"/>
                </a:solidFill>
              </a:rPr>
              <a:t>Digital Transmission</a:t>
            </a:r>
            <a:endParaRPr b="1" sz="3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Arkapratim Ghosh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Roll No.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13000121058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Registration No.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211300100110045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Name: </a:t>
            </a:r>
            <a:r>
              <a:rPr b="1" lang="en" sz="1597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Computer Networks</a:t>
            </a:r>
            <a:endParaRPr sz="1597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Code: </a:t>
            </a:r>
            <a:r>
              <a:rPr b="1" lang="en" sz="1597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PCC-CS602</a:t>
            </a:r>
            <a:endParaRPr b="1" sz="1597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CSE, Sec-A, 6th Sem (2021-2025), CA-1</a:t>
            </a:r>
            <a:endParaRPr b="1" sz="159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200" y="214610"/>
            <a:ext cx="1382043" cy="13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601075" y="112300"/>
            <a:ext cx="78522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02400" y="688050"/>
            <a:ext cx="81750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Block coding changes a block of m bits into a block of n bits, where n is larger than m. Block coding is referred to as an mB/nB encoding technique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00" y="1357575"/>
            <a:ext cx="38862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975" y="1357575"/>
            <a:ext cx="3984500" cy="13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847975" y="2745975"/>
            <a:ext cx="398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4B/5B CODING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975" y="3069275"/>
            <a:ext cx="3984500" cy="12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876900" y="4361550"/>
            <a:ext cx="4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8B/10B CODING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02400" y="4043625"/>
            <a:ext cx="3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BLOCK CODING CONCEPT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01075" y="120200"/>
            <a:ext cx="78522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45900" y="654400"/>
            <a:ext cx="78522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Biphase schemes are suitable for LANs but not for long-distance communication due to wide bandwidth requirements.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 combined with NRZ line coding is not suitable for long-distance encoding due to the DC component.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AMI encoding is narrow-bandwidth and lacks a DC component but faces synchronization issues with long 0 sequences.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b="1" i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technique to avoid long 0 sequences in bipolar AMI encoding for long-distance communication.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B8ZS and HDB3 are common scrambling techniques used for this purpose.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49" y="3283624"/>
            <a:ext cx="4672575" cy="1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042225" y="3672550"/>
            <a:ext cx="155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AMI used with scrambling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45900" y="105700"/>
            <a:ext cx="78522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(continued)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739038"/>
            <a:ext cx="55530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913200" y="2145400"/>
            <a:ext cx="73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Two cases of B8ZS scrambling technique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B8ZS substitutes eight consecutive zeros with 000VB0VB.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2791900"/>
            <a:ext cx="4091025" cy="16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5004225" y="2901750"/>
            <a:ext cx="397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Different situations in HDB3 scrambling technique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HDB3 substitutes four consecutive zeros with 000V or B00V depending on the number of nonzero pulses after the last substitution.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645900" y="732875"/>
            <a:ext cx="77280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to digital transmission converts continuous analog signals into discrete digital data.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sampling, quantization, and encoding to represent analog information in digital form.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crucial for efficient and reliable communication in digital systems.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digital signal can be easily processed, transmitted, and reconstructed at the receiving end.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645900" y="162075"/>
            <a:ext cx="7852200" cy="6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TO DIGITAL TRANSMISSION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CODE MODULATION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741825" y="934575"/>
            <a:ext cx="7852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Code Modulation (PCM) is a method for digitally encoding analog signals.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three main steps: sampling, quantization, and encoding.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sampling, the analog signal is measured at regular intervals.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assigns discrete amplitude values to the sampled points.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then represents these quantized values as digital code.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PCM is widely used in telecommunications and audio processing for high-quality signal representation.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645900" y="353900"/>
            <a:ext cx="7852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CODE MODULATION (CONTINUED)</a:t>
            </a:r>
            <a:endParaRPr b="1" sz="2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23" y="878598"/>
            <a:ext cx="5951150" cy="27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853900" y="3769650"/>
            <a:ext cx="764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analog signal is sampled. 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2. The sampled signal is quantized. 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3. The quantized values are encoded as streams of bits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</a:t>
            </a: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MODULATION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741825" y="934575"/>
            <a:ext cx="7852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Modulation (DM) is a simple form of analog-to-digital signal encoding.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quantized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difference (delta) between the current sample and the previous one.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 simplifies encoding by transmitting only the sign and size of the change in signal amplitude.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type of differential pulse code modulation, providing a basic method for analog signal digitization.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simple, DM may exhibit slope overload and granular noise issues in certain applications.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800" y="3060200"/>
            <a:ext cx="4382249" cy="1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MODES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741825" y="934575"/>
            <a:ext cx="40341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modes define the direction of data flow between sender and receiver.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 mode allows data to flow only from sender to receiver.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Half-duplex mode enables bidirectional communication but not simultaneously.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Full-duplex mode allows simultaneous bidirectional communication.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modes are crucial considerations in designing communication systems.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475" y="2011275"/>
            <a:ext cx="3864350" cy="16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TRANSMISSION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741825" y="934575"/>
            <a:ext cx="7852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multiple data bits sent simultaneously over parallel channels.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data transfer due to simultaneous transmission of bits.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more physical wires or channels.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2038350"/>
            <a:ext cx="41529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TRANSMISSION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741825" y="934575"/>
            <a:ext cx="7852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sending one bit at a time over a single channel.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wiring but may be slower compared to parallel transmission.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in long-distance communication and with serial interfaces like USB and RS-232.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498238"/>
            <a:ext cx="48196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56525" y="2209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44925"/>
            <a:ext cx="8520600" cy="3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to Digital Conversion</a:t>
            </a:r>
            <a:endParaRPr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 Coding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Block Coding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Scrambling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 to Digital Conversion</a:t>
            </a:r>
            <a:endParaRPr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Pulse Code Modulation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Delta Modulation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Transmission Modes</a:t>
            </a:r>
            <a:endParaRPr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Parallel Transmission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Serial Transmission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Reference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450" y="0"/>
            <a:ext cx="641355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645900" y="281100"/>
            <a:ext cx="78522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764250" y="747600"/>
            <a:ext cx="78522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Boost: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transmission enhances reliability and efficiency in computer networks.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Modes: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Simplex, Half-Duplex, and Full-Duplex cater to diverse network communication needs.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Balance: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between parallel and serial transmission optimizes speed and simplicity for network performance.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645900" y="3078050"/>
            <a:ext cx="78522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764250" y="35679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Data-Communications-and-Network-5e by Forouzan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2438700" y="3928825"/>
            <a:ext cx="4266600" cy="8277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2667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747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0700" y="855700"/>
            <a:ext cx="83916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computer network is designed to send information from one point to another. This information needs to be converted to either a digital signal or an analog signal for transmission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There are two schemes -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Montserrat SemiBold"/>
              <a:buChar char="❏"/>
            </a:pPr>
            <a:r>
              <a:rPr i="1" lang="en" sz="21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Digital-to-Digital conversion techniques</a:t>
            </a: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: methods which convert digital data to digital signals.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Montserrat SemiBold"/>
              <a:buChar char="❏"/>
            </a:pPr>
            <a:r>
              <a:rPr i="1" lang="en" sz="21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Analog-to-digital conversion techniques</a:t>
            </a: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: methods which change an analog signal to a digital signal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45900" y="263875"/>
            <a:ext cx="7852200" cy="5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TO DIGITAL CONVERSION</a:t>
            </a:r>
            <a:endParaRPr b="1" sz="3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72150" y="907125"/>
            <a:ext cx="78522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can be either digital or analog.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Signals that represent data can also be digital or analog. 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can represent digital data by using digital signals. 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conversion involves three techniques: </a:t>
            </a:r>
            <a:r>
              <a:rPr lang="en" sz="20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 coding, block coding, and scrambling</a:t>
            </a: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 coding</a:t>
            </a: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is always needed; block coding and scrambling may or may not be needed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45900" y="341025"/>
            <a:ext cx="8281500" cy="5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b="1" sz="3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20725" y="1035725"/>
            <a:ext cx="82038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a sequence of bits to a digital signal. At the sender, digital data are encoded into a digital signal; at the receiver, the digital data are recreated by decoding the digital signal.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element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smallest entity that can represent a piece of information: this is the bit.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element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shortest unit (timewise) of a digital signal.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21" y="2026259"/>
            <a:ext cx="5033950" cy="14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45900" y="289600"/>
            <a:ext cx="7852200" cy="7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(CONTINUED)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71" y="920696"/>
            <a:ext cx="4209299" cy="3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876800" y="1147475"/>
            <a:ext cx="39333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Rate Versus Signal Rate 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b="1"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data rate (N)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defines the number of data elements (bits) sent in 1s. The unit is bits per second (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bps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).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data rate is sometimes called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bit rate.</a:t>
            </a:r>
            <a:endParaRPr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b="1"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signal rate (S)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number of signal elements sent in 1s. The unit is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baud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.; the signal rate is sometimes called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pulse rate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the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modulation rate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or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baud rate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 = N / r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number of data elements carried by each signal element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243925" y="3859300"/>
            <a:ext cx="1154100" cy="396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17975" y="4255300"/>
            <a:ext cx="4209300" cy="707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baseline="-25000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c * N * (1/r) baud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case factor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45900" y="60500"/>
            <a:ext cx="7852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(CONTINUED)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0" y="990600"/>
            <a:ext cx="7919150" cy="34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741825" y="6544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45900" y="111475"/>
            <a:ext cx="78522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(CONTINUED)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767575"/>
            <a:ext cx="4036276" cy="13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00" y="2252375"/>
            <a:ext cx="40362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54100" y="3519200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Unipolar NRZ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575" y="767575"/>
            <a:ext cx="4448051" cy="13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507000" y="2144800"/>
            <a:ext cx="4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Polar NRZ-L and NRZ-I schemes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7000" y="2544997"/>
            <a:ext cx="4434599" cy="1480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507000" y="4025525"/>
            <a:ext cx="4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Polar RZ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94625" y="0"/>
            <a:ext cx="7852200" cy="7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(CONTINUED)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50" y="624775"/>
            <a:ext cx="4257850" cy="12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14125" y="1853450"/>
            <a:ext cx="4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Bipolar schemes: AMI and pseudoternary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50" y="2253650"/>
            <a:ext cx="4257850" cy="15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03925" y="3792075"/>
            <a:ext cx="42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Multilevel: 2B1Q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774" y="624775"/>
            <a:ext cx="4030474" cy="12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734775" y="1853450"/>
            <a:ext cx="4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Multilevel: 8B6T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775" y="2253650"/>
            <a:ext cx="4030499" cy="1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734763" y="4117050"/>
            <a:ext cx="4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Multi Transition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: MLT-3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