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Slides/notesSlide10.xml" ContentType="application/vnd.openxmlformats-officedocument.presentationml.notesSlide+xml"/>
  <Override PartName="/ppt/slides/slide29.xml" ContentType="application/vnd.openxmlformats-officedocument.presentationml.slide+xml"/>
  <Override PartName="/ppt/notesSlides/notesSlide11.xml" ContentType="application/vnd.openxmlformats-officedocument.presentationml.notesSlide+xml"/>
  <Override PartName="/ppt/slides/slide30.xml" ContentType="application/vnd.openxmlformats-officedocument.presentationml.slide+xml"/>
  <Override PartName="/ppt/notesSlides/notesSlide12.xml" ContentType="application/vnd.openxmlformats-officedocument.presentationml.notesSlide+xml"/>
  <Override PartName="/ppt/slides/slide31.xml" ContentType="application/vnd.openxmlformats-officedocument.presentationml.slide+xml"/>
  <Override PartName="/ppt/notesSlides/notesSlide13.xml" ContentType="application/vnd.openxmlformats-officedocument.presentationml.notesSlide+xml"/>
  <Override PartName="/ppt/slides/slide32.xml" ContentType="application/vnd.openxmlformats-officedocument.presentationml.slide+xml"/>
  <Override PartName="/ppt/notesSlides/notesSlide14.xml" ContentType="application/vnd.openxmlformats-officedocument.presentationml.notesSlide+xml"/>
  <Override PartName="/ppt/slides/slide33.xml" ContentType="application/vnd.openxmlformats-officedocument.presentationml.slide+xml"/>
  <Override PartName="/ppt/notesSlides/notesSlide15.xml" ContentType="application/vnd.openxmlformats-officedocument.presentationml.notesSlide+xml"/>
  <Override PartName="/ppt/slides/slide34.xml" ContentType="application/vnd.openxmlformats-officedocument.presentationml.slide+xml"/>
  <Override PartName="/ppt/notesSlides/notesSlide16.xml" ContentType="application/vnd.openxmlformats-officedocument.presentationml.notesSlide+xml"/>
  <Override PartName="/ppt/slides/slide35.xml" ContentType="application/vnd.openxmlformats-officedocument.presentationml.slide+xml"/>
  <Override PartName="/ppt/notesSlides/notesSlide17.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266" r:id="rId30"/>
    <p:sldId id="267" r:id="rId31"/>
    <p:sldId id="268" r:id="rId32"/>
    <p:sldId id="269" r:id="rId33"/>
    <p:sldId id="270" r:id="rId34"/>
    <p:sldId id="271" r:id="rId35"/>
    <p:sldId id="272" r:id="rId36"/>
    <p:sldId id="273" r:id="rId37"/>
  </p:sldIdLst>
  <p:sldSz cy="5143500" cx="9144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DFF762BE-E732-4A7B-AA54-94B7862D97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1H>
    <a:band2H>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2H>
    <a:band1V>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1V>
    <a:band2V>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2V>
    <a:lastCo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lastCol>
    <a:firstCo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firstCol>
    <a:lastRow>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lastRow>
    <a:se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seCell>
    <a:sw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swCell>
    <a:firstRow>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firstRow>
    <a:ne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neCell>
    <a:nw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1620"/>
        <p:guide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tableStyles" Target="tableStyles.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93" name="Shape 2"/>
        <p:cNvGrpSpPr/>
        <p:nvPr/>
      </p:nvGrpSpPr>
      <p:grpSpPr>
        <a:xfrm>
          <a:off x="0" y="0"/>
          <a:ext cx="0" cy="0"/>
          <a:chOff x="0" y="0"/>
          <a:chExt cx="0" cy="0"/>
        </a:xfrm>
      </p:grpSpPr>
      <p:sp>
        <p:nvSpPr>
          <p:cNvPr id="1048668" name="Google Shape;3;n"/>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69" name="Google Shape;4;n"/>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0"/>
        <p:cNvGrpSpPr/>
        <p:nvPr/>
      </p:nvGrpSpPr>
      <p:grpSpPr>
        <a:xfrm>
          <a:off x="0" y="0"/>
          <a:ext cx="0" cy="0"/>
          <a:chOff x="0" y="0"/>
          <a:chExt cx="0" cy="0"/>
        </a:xfrm>
      </p:grpSpPr>
      <p:sp>
        <p:nvSpPr>
          <p:cNvPr id="1048611" name="Google Shape;51;p:notes"/>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12" name="Google Shape;52;p: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01"/>
        <p:cNvGrpSpPr/>
        <p:nvPr/>
      </p:nvGrpSpPr>
      <p:grpSpPr>
        <a:xfrm>
          <a:off x="0" y="0"/>
          <a:ext cx="0" cy="0"/>
          <a:chOff x="0" y="0"/>
          <a:chExt cx="0" cy="0"/>
        </a:xfrm>
      </p:grpSpPr>
      <p:sp>
        <p:nvSpPr>
          <p:cNvPr id="1048604" name="Google Shape;102;g636a418466_0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05" name="Google Shape;103;g636a418466_0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107"/>
        <p:cNvGrpSpPr/>
        <p:nvPr/>
      </p:nvGrpSpPr>
      <p:grpSpPr>
        <a:xfrm>
          <a:off x="0" y="0"/>
          <a:ext cx="0" cy="0"/>
          <a:chOff x="0" y="0"/>
          <a:chExt cx="0" cy="0"/>
        </a:xfrm>
      </p:grpSpPr>
      <p:sp>
        <p:nvSpPr>
          <p:cNvPr id="1048597" name="Google Shape;108;g636a418466_0_9: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98" name="Google Shape;109;g636a418466_0_9: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2"/>
        <p:cNvGrpSpPr/>
        <p:nvPr/>
      </p:nvGrpSpPr>
      <p:grpSpPr>
        <a:xfrm>
          <a:off x="0" y="0"/>
          <a:ext cx="0" cy="0"/>
          <a:chOff x="0" y="0"/>
          <a:chExt cx="0" cy="0"/>
        </a:xfrm>
      </p:grpSpPr>
      <p:sp>
        <p:nvSpPr>
          <p:cNvPr id="1048590" name="Google Shape;113;g63928bb4e8_0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91" name="Google Shape;114;g63928bb4e8_0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 name="Shape 117"/>
        <p:cNvGrpSpPr/>
        <p:nvPr/>
      </p:nvGrpSpPr>
      <p:grpSpPr>
        <a:xfrm>
          <a:off x="0" y="0"/>
          <a:ext cx="0" cy="0"/>
          <a:chOff x="0" y="0"/>
          <a:chExt cx="0" cy="0"/>
        </a:xfrm>
      </p:grpSpPr>
      <p:sp>
        <p:nvSpPr>
          <p:cNvPr id="1048583" name="Google Shape;118;g63928bb4e8_0_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84" name="Google Shape;119;g63928bb4e8_0_8: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122"/>
        <p:cNvGrpSpPr/>
        <p:nvPr/>
      </p:nvGrpSpPr>
      <p:grpSpPr>
        <a:xfrm>
          <a:off x="0" y="0"/>
          <a:ext cx="0" cy="0"/>
          <a:chOff x="0" y="0"/>
          <a:chExt cx="0" cy="0"/>
        </a:xfrm>
      </p:grpSpPr>
      <p:sp>
        <p:nvSpPr>
          <p:cNvPr id="1048587" name="Google Shape;123;g61793ffb04_1_4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88" name="Google Shape;124;g61793ffb04_1_45: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128"/>
        <p:cNvGrpSpPr/>
        <p:nvPr/>
      </p:nvGrpSpPr>
      <p:grpSpPr>
        <a:xfrm>
          <a:off x="0" y="0"/>
          <a:ext cx="0" cy="0"/>
          <a:chOff x="0" y="0"/>
          <a:chExt cx="0" cy="0"/>
        </a:xfrm>
      </p:grpSpPr>
      <p:sp>
        <p:nvSpPr>
          <p:cNvPr id="1048594" name="Google Shape;129;g3f3d36c554931d7e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95" name="Google Shape;130;g3f3d36c554931d7e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134"/>
        <p:cNvGrpSpPr/>
        <p:nvPr/>
      </p:nvGrpSpPr>
      <p:grpSpPr>
        <a:xfrm>
          <a:off x="0" y="0"/>
          <a:ext cx="0" cy="0"/>
          <a:chOff x="0" y="0"/>
          <a:chExt cx="0" cy="0"/>
        </a:xfrm>
      </p:grpSpPr>
      <p:sp>
        <p:nvSpPr>
          <p:cNvPr id="1048600" name="Google Shape;135;g3f3d36c554931d7e_11: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01" name="Google Shape;136;g3f3d36c554931d7e_11: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139"/>
        <p:cNvGrpSpPr/>
        <p:nvPr/>
      </p:nvGrpSpPr>
      <p:grpSpPr>
        <a:xfrm>
          <a:off x="0" y="0"/>
          <a:ext cx="0" cy="0"/>
          <a:chOff x="0" y="0"/>
          <a:chExt cx="0" cy="0"/>
        </a:xfrm>
      </p:grpSpPr>
      <p:sp>
        <p:nvSpPr>
          <p:cNvPr id="1048642" name="Google Shape;140;g3f3d36c554931d7e_23: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43" name="Google Shape;141;g3f3d36c554931d7e_23: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6"/>
        <p:cNvGrpSpPr/>
        <p:nvPr/>
      </p:nvGrpSpPr>
      <p:grpSpPr>
        <a:xfrm>
          <a:off x="0" y="0"/>
          <a:ext cx="0" cy="0"/>
          <a:chOff x="0" y="0"/>
          <a:chExt cx="0" cy="0"/>
        </a:xfrm>
      </p:grpSpPr>
      <p:sp>
        <p:nvSpPr>
          <p:cNvPr id="1048615" name="Google Shape;57;g634df3e07e_0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16" name="Google Shape;58;g634df3e07e_0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1048618" name="Google Shape;63;g634df3e07e_0_9: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19" name="Google Shape;64;g634df3e07e_0_9: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68"/>
        <p:cNvGrpSpPr/>
        <p:nvPr/>
      </p:nvGrpSpPr>
      <p:grpSpPr>
        <a:xfrm>
          <a:off x="0" y="0"/>
          <a:ext cx="0" cy="0"/>
          <a:chOff x="0" y="0"/>
          <a:chExt cx="0" cy="0"/>
        </a:xfrm>
      </p:grpSpPr>
      <p:sp>
        <p:nvSpPr>
          <p:cNvPr id="1048621" name="Google Shape;69;g634df3e07e_0_17: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22" name="Google Shape;70;g634df3e07e_0_17: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73"/>
        <p:cNvGrpSpPr/>
        <p:nvPr/>
      </p:nvGrpSpPr>
      <p:grpSpPr>
        <a:xfrm>
          <a:off x="0" y="0"/>
          <a:ext cx="0" cy="0"/>
          <a:chOff x="0" y="0"/>
          <a:chExt cx="0" cy="0"/>
        </a:xfrm>
      </p:grpSpPr>
      <p:sp>
        <p:nvSpPr>
          <p:cNvPr id="1048625" name="Google Shape;74;g61793ffb04_1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26" name="Google Shape;75;g61793ffb04_1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9"/>
        <p:cNvGrpSpPr/>
        <p:nvPr/>
      </p:nvGrpSpPr>
      <p:grpSpPr>
        <a:xfrm>
          <a:off x="0" y="0"/>
          <a:ext cx="0" cy="0"/>
          <a:chOff x="0" y="0"/>
          <a:chExt cx="0" cy="0"/>
        </a:xfrm>
      </p:grpSpPr>
      <p:sp>
        <p:nvSpPr>
          <p:cNvPr id="1048629" name="Google Shape;80;g61793ffb04_1_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30" name="Google Shape;81;g61793ffb04_1_5: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85"/>
        <p:cNvGrpSpPr/>
        <p:nvPr/>
      </p:nvGrpSpPr>
      <p:grpSpPr>
        <a:xfrm>
          <a:off x="0" y="0"/>
          <a:ext cx="0" cy="0"/>
          <a:chOff x="0" y="0"/>
          <a:chExt cx="0" cy="0"/>
        </a:xfrm>
      </p:grpSpPr>
      <p:sp>
        <p:nvSpPr>
          <p:cNvPr id="1048632" name="Google Shape;86;g61793ffb04_1_1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33" name="Google Shape;87;g61793ffb04_1_18: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90"/>
        <p:cNvGrpSpPr/>
        <p:nvPr/>
      </p:nvGrpSpPr>
      <p:grpSpPr>
        <a:xfrm>
          <a:off x="0" y="0"/>
          <a:ext cx="0" cy="0"/>
          <a:chOff x="0" y="0"/>
          <a:chExt cx="0" cy="0"/>
        </a:xfrm>
      </p:grpSpPr>
      <p:sp>
        <p:nvSpPr>
          <p:cNvPr id="1048635" name="Google Shape;91;g61793ffb04_1_2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36" name="Google Shape;92;g61793ffb04_1_25: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95"/>
        <p:cNvGrpSpPr/>
        <p:nvPr/>
      </p:nvGrpSpPr>
      <p:grpSpPr>
        <a:xfrm>
          <a:off x="0" y="0"/>
          <a:ext cx="0" cy="0"/>
          <a:chOff x="0" y="0"/>
          <a:chExt cx="0" cy="0"/>
        </a:xfrm>
      </p:grpSpPr>
      <p:sp>
        <p:nvSpPr>
          <p:cNvPr id="1048639" name="Google Shape;96;g61793ffb04_1_38: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40" name="Google Shape;97;g61793ffb04_1_38: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53" name="Shape 9"/>
        <p:cNvGrpSpPr/>
        <p:nvPr/>
      </p:nvGrpSpPr>
      <p:grpSpPr>
        <a:xfrm>
          <a:off x="0" y="0"/>
          <a:ext cx="0" cy="0"/>
          <a:chOff x="0" y="0"/>
          <a:chExt cx="0" cy="0"/>
        </a:xfrm>
      </p:grpSpPr>
      <p:sp>
        <p:nvSpPr>
          <p:cNvPr id="1048606" name="Google Shape;10;p2"/>
          <p:cNvSpPr txBox="1"/>
          <p:nvPr>
            <p:ph type="ctrTitle"/>
          </p:nvPr>
        </p:nvSpPr>
        <p:spPr>
          <a:xfrm>
            <a:off x="311708" y="744575"/>
            <a:ext cx="8520600" cy="2052600"/>
          </a:xfrm>
          <a:prstGeom prst="rect"/>
        </p:spPr>
        <p:txBody>
          <a:bodyPr anchor="b" anchorCtr="0" bIns="91425" lIns="91425" rIns="91425" spcFirstLastPara="1" tIns="91425" wrap="square">
            <a:noAutofit/>
          </a:bodyPr>
          <a:lstStyle>
            <a:lvl1pPr algn="ctr" lvl="0">
              <a:spcBef>
                <a:spcPts val="0"/>
              </a:spcBef>
              <a:spcAft>
                <a:spcPts val="0"/>
              </a:spcAft>
              <a:buSzPts val="5200"/>
              <a:buNone/>
              <a:defRPr sz="5200"/>
            </a:lvl1pPr>
            <a:lvl2pPr algn="ctr" lvl="1">
              <a:spcBef>
                <a:spcPts val="0"/>
              </a:spcBef>
              <a:spcAft>
                <a:spcPts val="0"/>
              </a:spcAft>
              <a:buSzPts val="5200"/>
              <a:buNone/>
              <a:defRPr sz="5200"/>
            </a:lvl2pPr>
            <a:lvl3pPr algn="ctr" lvl="2">
              <a:spcBef>
                <a:spcPts val="0"/>
              </a:spcBef>
              <a:spcAft>
                <a:spcPts val="0"/>
              </a:spcAft>
              <a:buSzPts val="5200"/>
              <a:buNone/>
              <a:defRPr sz="5200"/>
            </a:lvl3pPr>
            <a:lvl4pPr algn="ctr" lvl="3">
              <a:spcBef>
                <a:spcPts val="0"/>
              </a:spcBef>
              <a:spcAft>
                <a:spcPts val="0"/>
              </a:spcAft>
              <a:buSzPts val="5200"/>
              <a:buNone/>
              <a:defRPr sz="5200"/>
            </a:lvl4pPr>
            <a:lvl5pPr algn="ctr" lvl="4">
              <a:spcBef>
                <a:spcPts val="0"/>
              </a:spcBef>
              <a:spcAft>
                <a:spcPts val="0"/>
              </a:spcAft>
              <a:buSzPts val="5200"/>
              <a:buNone/>
              <a:defRPr sz="5200"/>
            </a:lvl5pPr>
            <a:lvl6pPr algn="ctr" lvl="5">
              <a:spcBef>
                <a:spcPts val="0"/>
              </a:spcBef>
              <a:spcAft>
                <a:spcPts val="0"/>
              </a:spcAft>
              <a:buSzPts val="5200"/>
              <a:buNone/>
              <a:defRPr sz="5200"/>
            </a:lvl6pPr>
            <a:lvl7pPr algn="ctr" lvl="6">
              <a:spcBef>
                <a:spcPts val="0"/>
              </a:spcBef>
              <a:spcAft>
                <a:spcPts val="0"/>
              </a:spcAft>
              <a:buSzPts val="5200"/>
              <a:buNone/>
              <a:defRPr sz="5200"/>
            </a:lvl7pPr>
            <a:lvl8pPr algn="ctr" lvl="7">
              <a:spcBef>
                <a:spcPts val="0"/>
              </a:spcBef>
              <a:spcAft>
                <a:spcPts val="0"/>
              </a:spcAft>
              <a:buSzPts val="5200"/>
              <a:buNone/>
              <a:defRPr sz="5200"/>
            </a:lvl8pPr>
            <a:lvl9pPr algn="ctr" lvl="8">
              <a:spcBef>
                <a:spcPts val="0"/>
              </a:spcBef>
              <a:spcAft>
                <a:spcPts val="0"/>
              </a:spcAft>
              <a:buSzPts val="5200"/>
              <a:buNone/>
              <a:defRPr sz="5200"/>
            </a:lvl9pPr>
          </a:lstStyle>
          <a:p/>
        </p:txBody>
      </p:sp>
      <p:sp>
        <p:nvSpPr>
          <p:cNvPr id="1048607" name="Google Shape;11;p2"/>
          <p:cNvSpPr txBox="1"/>
          <p:nvPr>
            <p:ph type="subTitle" idx="1"/>
          </p:nvPr>
        </p:nvSpPr>
        <p:spPr>
          <a:xfrm>
            <a:off x="311700" y="2834125"/>
            <a:ext cx="8520600" cy="792600"/>
          </a:xfrm>
          <a:prstGeom prst="rect"/>
        </p:spPr>
        <p:txBody>
          <a:bodyPr anchor="t" anchorCtr="0" bIns="91425" lIns="91425" rIns="91425" spcFirstLastPara="1" tIns="91425" wrap="square">
            <a:noAutofit/>
          </a:bodyPr>
          <a:lstStyle>
            <a:lvl1pPr algn="ctr" lvl="0">
              <a:lnSpc>
                <a:spcPct val="100000"/>
              </a:lnSpc>
              <a:spcBef>
                <a:spcPts val="0"/>
              </a:spcBef>
              <a:spcAft>
                <a:spcPts val="0"/>
              </a:spcAft>
              <a:buSzPts val="2800"/>
              <a:buNone/>
              <a:defRPr sz="2800"/>
            </a:lvl1pPr>
            <a:lvl2pPr algn="ctr" lvl="1">
              <a:lnSpc>
                <a:spcPct val="100000"/>
              </a:lnSpc>
              <a:spcBef>
                <a:spcPts val="0"/>
              </a:spcBef>
              <a:spcAft>
                <a:spcPts val="0"/>
              </a:spcAft>
              <a:buSzPts val="2800"/>
              <a:buNone/>
              <a:defRPr sz="2800"/>
            </a:lvl2pPr>
            <a:lvl3pPr algn="ctr" lvl="2">
              <a:lnSpc>
                <a:spcPct val="100000"/>
              </a:lnSpc>
              <a:spcBef>
                <a:spcPts val="0"/>
              </a:spcBef>
              <a:spcAft>
                <a:spcPts val="0"/>
              </a:spcAft>
              <a:buSzPts val="2800"/>
              <a:buNone/>
              <a:defRPr sz="2800"/>
            </a:lvl3pPr>
            <a:lvl4pPr algn="ctr" lvl="3">
              <a:lnSpc>
                <a:spcPct val="100000"/>
              </a:lnSpc>
              <a:spcBef>
                <a:spcPts val="0"/>
              </a:spcBef>
              <a:spcAft>
                <a:spcPts val="0"/>
              </a:spcAft>
              <a:buSzPts val="2800"/>
              <a:buNone/>
              <a:defRPr sz="2800"/>
            </a:lvl4pPr>
            <a:lvl5pPr algn="ctr" lvl="4">
              <a:lnSpc>
                <a:spcPct val="100000"/>
              </a:lnSpc>
              <a:spcBef>
                <a:spcPts val="0"/>
              </a:spcBef>
              <a:spcAft>
                <a:spcPts val="0"/>
              </a:spcAft>
              <a:buSzPts val="2800"/>
              <a:buNone/>
              <a:defRPr sz="2800"/>
            </a:lvl5pPr>
            <a:lvl6pPr algn="ctr" lvl="5">
              <a:lnSpc>
                <a:spcPct val="100000"/>
              </a:lnSpc>
              <a:spcBef>
                <a:spcPts val="0"/>
              </a:spcBef>
              <a:spcAft>
                <a:spcPts val="0"/>
              </a:spcAft>
              <a:buSzPts val="2800"/>
              <a:buNone/>
              <a:defRPr sz="2800"/>
            </a:lvl6pPr>
            <a:lvl7pPr algn="ctr" lvl="6">
              <a:lnSpc>
                <a:spcPct val="100000"/>
              </a:lnSpc>
              <a:spcBef>
                <a:spcPts val="0"/>
              </a:spcBef>
              <a:spcAft>
                <a:spcPts val="0"/>
              </a:spcAft>
              <a:buSzPts val="2800"/>
              <a:buNone/>
              <a:defRPr sz="2800"/>
            </a:lvl7pPr>
            <a:lvl8pPr algn="ctr" lvl="7">
              <a:lnSpc>
                <a:spcPct val="100000"/>
              </a:lnSpc>
              <a:spcBef>
                <a:spcPts val="0"/>
              </a:spcBef>
              <a:spcAft>
                <a:spcPts val="0"/>
              </a:spcAft>
              <a:buSzPts val="2800"/>
              <a:buNone/>
              <a:defRPr sz="2800"/>
            </a:lvl8pPr>
            <a:lvl9pPr algn="ctr" lvl="8">
              <a:lnSpc>
                <a:spcPct val="100000"/>
              </a:lnSpc>
              <a:spcBef>
                <a:spcPts val="0"/>
              </a:spcBef>
              <a:spcAft>
                <a:spcPts val="0"/>
              </a:spcAft>
              <a:buSzPts val="2800"/>
              <a:buNone/>
              <a:defRPr sz="2800"/>
            </a:lvl9pPr>
          </a:lstStyle>
          <a:p/>
        </p:txBody>
      </p:sp>
      <p:sp>
        <p:nvSpPr>
          <p:cNvPr id="1048608" name="Google Shape;12;p2"/>
          <p:cNvSpPr txBox="1"/>
          <p:nvPr>
            <p:ph type="sldNum" idx="12"/>
          </p:nvPr>
        </p:nvSpPr>
        <p:spPr>
          <a:xfrm>
            <a:off x="8472458" y="4663217"/>
            <a:ext cx="548700" cy="393600"/>
          </a:xfrm>
          <a:prstGeom prst="rect"/>
        </p:spPr>
        <p:txBody>
          <a:bodyPr anchor="ctr" anchorCtr="0" bIns="91425" lIns="91425" rIns="91425" spcFirstLastPara="1" tIns="91425"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88" name="Shape 44"/>
        <p:cNvGrpSpPr/>
        <p:nvPr/>
      </p:nvGrpSpPr>
      <p:grpSpPr>
        <a:xfrm>
          <a:off x="0" y="0"/>
          <a:ext cx="0" cy="0"/>
          <a:chOff x="0" y="0"/>
          <a:chExt cx="0" cy="0"/>
        </a:xfrm>
      </p:grpSpPr>
      <p:sp>
        <p:nvSpPr>
          <p:cNvPr id="1048652" name="Google Shape;45;p11"/>
          <p:cNvSpPr txBox="1"/>
          <p:nvPr>
            <p:ph type="title" hasCustomPrompt="1"/>
          </p:nvPr>
        </p:nvSpPr>
        <p:spPr>
          <a:xfrm>
            <a:off x="311700" y="1106125"/>
            <a:ext cx="8520600" cy="1963500"/>
          </a:xfrm>
          <a:prstGeom prst="rect"/>
        </p:spPr>
        <p:txBody>
          <a:bodyPr anchor="b" anchorCtr="0" bIns="91425" lIns="91425" rIns="91425" spcFirstLastPara="1" tIns="91425" wrap="square">
            <a:noAutofit/>
          </a:bodyPr>
          <a:lstStyle>
            <a:lvl1pPr algn="ctr" lvl="0">
              <a:spcBef>
                <a:spcPts val="0"/>
              </a:spcBef>
              <a:spcAft>
                <a:spcPts val="0"/>
              </a:spcAft>
              <a:buSzPts val="12000"/>
              <a:buNone/>
              <a:defRPr sz="12000"/>
            </a:lvl1pPr>
            <a:lvl2pPr algn="ctr" lvl="1">
              <a:spcBef>
                <a:spcPts val="0"/>
              </a:spcBef>
              <a:spcAft>
                <a:spcPts val="0"/>
              </a:spcAft>
              <a:buSzPts val="12000"/>
              <a:buNone/>
              <a:defRPr sz="12000"/>
            </a:lvl2pPr>
            <a:lvl3pPr algn="ctr" lvl="2">
              <a:spcBef>
                <a:spcPts val="0"/>
              </a:spcBef>
              <a:spcAft>
                <a:spcPts val="0"/>
              </a:spcAft>
              <a:buSzPts val="12000"/>
              <a:buNone/>
              <a:defRPr sz="12000"/>
            </a:lvl3pPr>
            <a:lvl4pPr algn="ctr" lvl="3">
              <a:spcBef>
                <a:spcPts val="0"/>
              </a:spcBef>
              <a:spcAft>
                <a:spcPts val="0"/>
              </a:spcAft>
              <a:buSzPts val="12000"/>
              <a:buNone/>
              <a:defRPr sz="12000"/>
            </a:lvl4pPr>
            <a:lvl5pPr algn="ctr" lvl="4">
              <a:spcBef>
                <a:spcPts val="0"/>
              </a:spcBef>
              <a:spcAft>
                <a:spcPts val="0"/>
              </a:spcAft>
              <a:buSzPts val="12000"/>
              <a:buNone/>
              <a:defRPr sz="12000"/>
            </a:lvl5pPr>
            <a:lvl6pPr algn="ctr" lvl="5">
              <a:spcBef>
                <a:spcPts val="0"/>
              </a:spcBef>
              <a:spcAft>
                <a:spcPts val="0"/>
              </a:spcAft>
              <a:buSzPts val="12000"/>
              <a:buNone/>
              <a:defRPr sz="12000"/>
            </a:lvl6pPr>
            <a:lvl7pPr algn="ctr" lvl="6">
              <a:spcBef>
                <a:spcPts val="0"/>
              </a:spcBef>
              <a:spcAft>
                <a:spcPts val="0"/>
              </a:spcAft>
              <a:buSzPts val="12000"/>
              <a:buNone/>
              <a:defRPr sz="12000"/>
            </a:lvl7pPr>
            <a:lvl8pPr algn="ctr" lvl="7">
              <a:spcBef>
                <a:spcPts val="0"/>
              </a:spcBef>
              <a:spcAft>
                <a:spcPts val="0"/>
              </a:spcAft>
              <a:buSzPts val="12000"/>
              <a:buNone/>
              <a:defRPr sz="12000"/>
            </a:lvl8pPr>
            <a:lvl9pPr algn="ctr" lvl="8">
              <a:spcBef>
                <a:spcPts val="0"/>
              </a:spcBef>
              <a:spcAft>
                <a:spcPts val="0"/>
              </a:spcAft>
              <a:buSzPts val="12000"/>
              <a:buNone/>
              <a:defRPr sz="12000"/>
            </a:lvl9pPr>
          </a:lstStyle>
          <a:p>
            <a:r>
              <a:t>xx%</a:t>
            </a:r>
          </a:p>
        </p:txBody>
      </p:sp>
      <p:sp>
        <p:nvSpPr>
          <p:cNvPr id="1048653" name="Google Shape;46;p11"/>
          <p:cNvSpPr txBox="1"/>
          <p:nvPr>
            <p:ph type="body" idx="1"/>
          </p:nvPr>
        </p:nvSpPr>
        <p:spPr>
          <a:xfrm>
            <a:off x="311700" y="3152225"/>
            <a:ext cx="8520600" cy="1300800"/>
          </a:xfrm>
          <a:prstGeom prst="rect"/>
        </p:spPr>
        <p:txBody>
          <a:bodyPr anchor="t" anchorCtr="0" bIns="91425" lIns="91425" rIns="91425" spcFirstLastPara="1" tIns="91425" wrap="square">
            <a:noAutofit/>
          </a:bodyPr>
          <a:lstStyle>
            <a:lvl1pPr algn="ctr" indent="-342900" lvl="0" marL="457200">
              <a:spcBef>
                <a:spcPts val="0"/>
              </a:spcBef>
              <a:spcAft>
                <a:spcPts val="0"/>
              </a:spcAft>
              <a:buSzPts val="1800"/>
              <a:buChar char="●"/>
            </a:lvl1pPr>
            <a:lvl2pPr algn="ctr" indent="-317500" lvl="1" marL="914400">
              <a:spcBef>
                <a:spcPts val="1600"/>
              </a:spcBef>
              <a:spcAft>
                <a:spcPts val="0"/>
              </a:spcAft>
              <a:buSzPts val="1400"/>
              <a:buChar char="○"/>
            </a:lvl2pPr>
            <a:lvl3pPr algn="ctr" indent="-317500" lvl="2" marL="1371600">
              <a:spcBef>
                <a:spcPts val="1600"/>
              </a:spcBef>
              <a:spcAft>
                <a:spcPts val="0"/>
              </a:spcAft>
              <a:buSzPts val="1400"/>
              <a:buChar char="■"/>
            </a:lvl3pPr>
            <a:lvl4pPr algn="ctr" indent="-317500" lvl="3" marL="1828800">
              <a:spcBef>
                <a:spcPts val="1600"/>
              </a:spcBef>
              <a:spcAft>
                <a:spcPts val="0"/>
              </a:spcAft>
              <a:buSzPts val="1400"/>
              <a:buChar char="●"/>
            </a:lvl4pPr>
            <a:lvl5pPr algn="ctr" indent="-317500" lvl="4" marL="2286000">
              <a:spcBef>
                <a:spcPts val="1600"/>
              </a:spcBef>
              <a:spcAft>
                <a:spcPts val="0"/>
              </a:spcAft>
              <a:buSzPts val="1400"/>
              <a:buChar char="○"/>
            </a:lvl5pPr>
            <a:lvl6pPr algn="ctr" indent="-317500" lvl="5" marL="2743200">
              <a:spcBef>
                <a:spcPts val="1600"/>
              </a:spcBef>
              <a:spcAft>
                <a:spcPts val="0"/>
              </a:spcAft>
              <a:buSzPts val="1400"/>
              <a:buChar char="■"/>
            </a:lvl6pPr>
            <a:lvl7pPr algn="ctr" indent="-317500" lvl="6" marL="3200400">
              <a:spcBef>
                <a:spcPts val="1600"/>
              </a:spcBef>
              <a:spcAft>
                <a:spcPts val="0"/>
              </a:spcAft>
              <a:buSzPts val="1400"/>
              <a:buChar char="●"/>
            </a:lvl7pPr>
            <a:lvl8pPr algn="ctr" indent="-317500" lvl="7" marL="3657600">
              <a:spcBef>
                <a:spcPts val="1600"/>
              </a:spcBef>
              <a:spcAft>
                <a:spcPts val="0"/>
              </a:spcAft>
              <a:buSzPts val="1400"/>
              <a:buChar char="○"/>
            </a:lvl8pPr>
            <a:lvl9pPr algn="ctr" indent="-317500" lvl="8" marL="4114800">
              <a:spcBef>
                <a:spcPts val="1600"/>
              </a:spcBef>
              <a:spcAft>
                <a:spcPts val="1600"/>
              </a:spcAft>
              <a:buSzPts val="1400"/>
              <a:buChar char="■"/>
            </a:lvl9pPr>
          </a:lstStyle>
          <a:p/>
        </p:txBody>
      </p:sp>
      <p:sp>
        <p:nvSpPr>
          <p:cNvPr id="1048654" name="Google Shape;47;p11"/>
          <p:cNvSpPr txBox="1"/>
          <p:nvPr>
            <p:ph type="sldNum" idx="12"/>
          </p:nvPr>
        </p:nvSpPr>
        <p:spPr>
          <a:xfrm>
            <a:off x="8472458" y="4663217"/>
            <a:ext cx="548700" cy="393600"/>
          </a:xfrm>
          <a:prstGeom prst="rect"/>
        </p:spPr>
        <p:txBody>
          <a:bodyPr anchor="ctr" anchorCtr="0" bIns="91425" lIns="91425" rIns="91425" spcFirstLastPara="1" tIns="91425"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5" name="Shape 48"/>
        <p:cNvGrpSpPr/>
        <p:nvPr/>
      </p:nvGrpSpPr>
      <p:grpSpPr>
        <a:xfrm>
          <a:off x="0" y="0"/>
          <a:ext cx="0" cy="0"/>
          <a:chOff x="0" y="0"/>
          <a:chExt cx="0" cy="0"/>
        </a:xfrm>
      </p:grpSpPr>
      <p:sp>
        <p:nvSpPr>
          <p:cNvPr id="1048647" name="Google Shape;49;p12"/>
          <p:cNvSpPr txBox="1"/>
          <p:nvPr>
            <p:ph type="sldNum" idx="12"/>
          </p:nvPr>
        </p:nvSpPr>
        <p:spPr>
          <a:xfrm>
            <a:off x="8472458" y="4663217"/>
            <a:ext cx="548700" cy="393600"/>
          </a:xfrm>
          <a:prstGeom prst="rect"/>
        </p:spPr>
        <p:txBody>
          <a:bodyPr anchor="ctr" anchorCtr="0" bIns="91425" lIns="91425" rIns="91425" spcFirstLastPara="1" tIns="91425"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86" name="Shape 13"/>
        <p:cNvGrpSpPr/>
        <p:nvPr/>
      </p:nvGrpSpPr>
      <p:grpSpPr>
        <a:xfrm>
          <a:off x="0" y="0"/>
          <a:ext cx="0" cy="0"/>
          <a:chOff x="0" y="0"/>
          <a:chExt cx="0" cy="0"/>
        </a:xfrm>
      </p:grpSpPr>
      <p:sp>
        <p:nvSpPr>
          <p:cNvPr id="1048648" name="Google Shape;14;p3"/>
          <p:cNvSpPr txBox="1"/>
          <p:nvPr>
            <p:ph type="title"/>
          </p:nvPr>
        </p:nvSpPr>
        <p:spPr>
          <a:xfrm>
            <a:off x="311700" y="2150850"/>
            <a:ext cx="8520600" cy="841800"/>
          </a:xfrm>
          <a:prstGeom prst="rect"/>
        </p:spPr>
        <p:txBody>
          <a:bodyPr anchor="ctr" anchorCtr="0" bIns="91425" lIns="91425" rIns="91425" spcFirstLastPara="1" tIns="91425" wrap="square">
            <a:noAutofit/>
          </a:bodyPr>
          <a:lstStyle>
            <a:lvl1pPr algn="ctr" lvl="0">
              <a:spcBef>
                <a:spcPts val="0"/>
              </a:spcBef>
              <a:spcAft>
                <a:spcPts val="0"/>
              </a:spcAft>
              <a:buSzPts val="3600"/>
              <a:buNone/>
              <a:defRPr sz="3600"/>
            </a:lvl1pPr>
            <a:lvl2pPr algn="ctr" lvl="1">
              <a:spcBef>
                <a:spcPts val="0"/>
              </a:spcBef>
              <a:spcAft>
                <a:spcPts val="0"/>
              </a:spcAft>
              <a:buSzPts val="3600"/>
              <a:buNone/>
              <a:defRPr sz="3600"/>
            </a:lvl2pPr>
            <a:lvl3pPr algn="ctr" lvl="2">
              <a:spcBef>
                <a:spcPts val="0"/>
              </a:spcBef>
              <a:spcAft>
                <a:spcPts val="0"/>
              </a:spcAft>
              <a:buSzPts val="3600"/>
              <a:buNone/>
              <a:defRPr sz="3600"/>
            </a:lvl3pPr>
            <a:lvl4pPr algn="ctr" lvl="3">
              <a:spcBef>
                <a:spcPts val="0"/>
              </a:spcBef>
              <a:spcAft>
                <a:spcPts val="0"/>
              </a:spcAft>
              <a:buSzPts val="3600"/>
              <a:buNone/>
              <a:defRPr sz="3600"/>
            </a:lvl4pPr>
            <a:lvl5pPr algn="ctr" lvl="4">
              <a:spcBef>
                <a:spcPts val="0"/>
              </a:spcBef>
              <a:spcAft>
                <a:spcPts val="0"/>
              </a:spcAft>
              <a:buSzPts val="3600"/>
              <a:buNone/>
              <a:defRPr sz="3600"/>
            </a:lvl5pPr>
            <a:lvl6pPr algn="ctr" lvl="5">
              <a:spcBef>
                <a:spcPts val="0"/>
              </a:spcBef>
              <a:spcAft>
                <a:spcPts val="0"/>
              </a:spcAft>
              <a:buSzPts val="3600"/>
              <a:buNone/>
              <a:defRPr sz="3600"/>
            </a:lvl6pPr>
            <a:lvl7pPr algn="ctr" lvl="6">
              <a:spcBef>
                <a:spcPts val="0"/>
              </a:spcBef>
              <a:spcAft>
                <a:spcPts val="0"/>
              </a:spcAft>
              <a:buSzPts val="3600"/>
              <a:buNone/>
              <a:defRPr sz="3600"/>
            </a:lvl7pPr>
            <a:lvl8pPr algn="ctr" lvl="7">
              <a:spcBef>
                <a:spcPts val="0"/>
              </a:spcBef>
              <a:spcAft>
                <a:spcPts val="0"/>
              </a:spcAft>
              <a:buSzPts val="3600"/>
              <a:buNone/>
              <a:defRPr sz="3600"/>
            </a:lvl8pPr>
            <a:lvl9pPr algn="ctr" lvl="8">
              <a:spcBef>
                <a:spcPts val="0"/>
              </a:spcBef>
              <a:spcAft>
                <a:spcPts val="0"/>
              </a:spcAft>
              <a:buSzPts val="3600"/>
              <a:buNone/>
              <a:defRPr sz="3600"/>
            </a:lvl9pPr>
          </a:lstStyle>
          <a:p/>
        </p:txBody>
      </p:sp>
      <p:sp>
        <p:nvSpPr>
          <p:cNvPr id="1048649" name="Google Shape;15;p3"/>
          <p:cNvSpPr txBox="1"/>
          <p:nvPr>
            <p:ph type="sldNum" idx="12"/>
          </p:nvPr>
        </p:nvSpPr>
        <p:spPr>
          <a:xfrm>
            <a:off x="8472458" y="4663217"/>
            <a:ext cx="548700" cy="393600"/>
          </a:xfrm>
          <a:prstGeom prst="rect"/>
        </p:spPr>
        <p:txBody>
          <a:bodyPr anchor="ctr" anchorCtr="0" bIns="91425" lIns="91425" rIns="91425" spcFirstLastPara="1" tIns="91425"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31" name="Shape 16"/>
        <p:cNvGrpSpPr/>
        <p:nvPr/>
      </p:nvGrpSpPr>
      <p:grpSpPr>
        <a:xfrm>
          <a:off x="0" y="0"/>
          <a:ext cx="0" cy="0"/>
          <a:chOff x="0" y="0"/>
          <a:chExt cx="0" cy="0"/>
        </a:xfrm>
      </p:grpSpPr>
      <p:sp>
        <p:nvSpPr>
          <p:cNvPr id="1048579" name="Google Shape;17;p4"/>
          <p:cNvSpPr txBox="1"/>
          <p:nvPr>
            <p:ph type="title"/>
          </p:nvPr>
        </p:nvSpPr>
        <p:spPr>
          <a:xfrm>
            <a:off x="311700" y="445025"/>
            <a:ext cx="8520600" cy="572700"/>
          </a:xfrm>
          <a:prstGeom prst="rect"/>
        </p:spPr>
        <p:txBody>
          <a:bodyPr anchor="t" anchorCtr="0" bIns="91425" lIns="91425" rIns="91425" spcFirstLastPara="1" tIns="91425" wrap="square">
            <a:no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580" name="Google Shape;18;p4"/>
          <p:cNvSpPr txBox="1"/>
          <p:nvPr>
            <p:ph type="body" idx="1"/>
          </p:nvPr>
        </p:nvSpPr>
        <p:spPr>
          <a:xfrm>
            <a:off x="311700" y="1152475"/>
            <a:ext cx="8520600" cy="3416400"/>
          </a:xfrm>
          <a:prstGeom prst="rect"/>
        </p:spPr>
        <p:txBody>
          <a:bodyPr anchor="t" anchorCtr="0" bIns="91425" lIns="91425" rIns="91425" spcFirstLastPara="1" tIns="91425" wrap="square">
            <a:noAutofit/>
          </a:bodyPr>
          <a:lstStyle>
            <a:lvl1pPr indent="-342900" lvl="0" marL="457200">
              <a:spcBef>
                <a:spcPts val="0"/>
              </a:spcBef>
              <a:spcAft>
                <a:spcPts val="0"/>
              </a:spcAft>
              <a:buSzPts val="1800"/>
              <a:buChar char="●"/>
            </a:lvl1pPr>
            <a:lvl2pPr indent="-317500" lvl="1" marL="914400">
              <a:spcBef>
                <a:spcPts val="1600"/>
              </a:spcBef>
              <a:spcAft>
                <a:spcPts val="0"/>
              </a:spcAft>
              <a:buSzPts val="1400"/>
              <a:buChar char="○"/>
            </a:lvl2pPr>
            <a:lvl3pPr indent="-317500" lvl="2" marL="1371600">
              <a:spcBef>
                <a:spcPts val="1600"/>
              </a:spcBef>
              <a:spcAft>
                <a:spcPts val="0"/>
              </a:spcAft>
              <a:buSzPts val="1400"/>
              <a:buChar char="■"/>
            </a:lvl3pPr>
            <a:lvl4pPr indent="-317500" lvl="3" marL="1828800">
              <a:spcBef>
                <a:spcPts val="1600"/>
              </a:spcBef>
              <a:spcAft>
                <a:spcPts val="0"/>
              </a:spcAft>
              <a:buSzPts val="1400"/>
              <a:buChar char="●"/>
            </a:lvl4pPr>
            <a:lvl5pPr indent="-317500" lvl="4" marL="2286000">
              <a:spcBef>
                <a:spcPts val="1600"/>
              </a:spcBef>
              <a:spcAft>
                <a:spcPts val="0"/>
              </a:spcAft>
              <a:buSzPts val="1400"/>
              <a:buChar char="○"/>
            </a:lvl5pPr>
            <a:lvl6pPr indent="-317500" lvl="5" marL="2743200">
              <a:spcBef>
                <a:spcPts val="1600"/>
              </a:spcBef>
              <a:spcAft>
                <a:spcPts val="0"/>
              </a:spcAft>
              <a:buSzPts val="1400"/>
              <a:buChar char="■"/>
            </a:lvl6pPr>
            <a:lvl7pPr indent="-317500" lvl="6" marL="3200400">
              <a:spcBef>
                <a:spcPts val="1600"/>
              </a:spcBef>
              <a:spcAft>
                <a:spcPts val="0"/>
              </a:spcAft>
              <a:buSzPts val="1400"/>
              <a:buChar char="●"/>
            </a:lvl7pPr>
            <a:lvl8pPr indent="-317500" lvl="7" marL="3657600">
              <a:spcBef>
                <a:spcPts val="1600"/>
              </a:spcBef>
              <a:spcAft>
                <a:spcPts val="0"/>
              </a:spcAft>
              <a:buSzPts val="1400"/>
              <a:buChar char="○"/>
            </a:lvl8pPr>
            <a:lvl9pPr indent="-317500" lvl="8" marL="4114800">
              <a:spcBef>
                <a:spcPts val="1600"/>
              </a:spcBef>
              <a:spcAft>
                <a:spcPts val="1600"/>
              </a:spcAft>
              <a:buSzPts val="1400"/>
              <a:buChar char="■"/>
            </a:lvl9pPr>
          </a:lstStyle>
          <a:p/>
        </p:txBody>
      </p:sp>
      <p:sp>
        <p:nvSpPr>
          <p:cNvPr id="1048581" name="Google Shape;19;p4"/>
          <p:cNvSpPr txBox="1"/>
          <p:nvPr>
            <p:ph type="sldNum" idx="12"/>
          </p:nvPr>
        </p:nvSpPr>
        <p:spPr>
          <a:xfrm>
            <a:off x="8472458" y="4663217"/>
            <a:ext cx="548700" cy="393600"/>
          </a:xfrm>
          <a:prstGeom prst="rect"/>
        </p:spPr>
        <p:txBody>
          <a:bodyPr anchor="ctr" anchorCtr="0" bIns="91425" lIns="91425" rIns="91425" spcFirstLastPara="1" tIns="91425"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89" name="Shape 20"/>
        <p:cNvGrpSpPr/>
        <p:nvPr/>
      </p:nvGrpSpPr>
      <p:grpSpPr>
        <a:xfrm>
          <a:off x="0" y="0"/>
          <a:ext cx="0" cy="0"/>
          <a:chOff x="0" y="0"/>
          <a:chExt cx="0" cy="0"/>
        </a:xfrm>
      </p:grpSpPr>
      <p:sp>
        <p:nvSpPr>
          <p:cNvPr id="1048655" name="Google Shape;21;p5"/>
          <p:cNvSpPr txBox="1"/>
          <p:nvPr>
            <p:ph type="title"/>
          </p:nvPr>
        </p:nvSpPr>
        <p:spPr>
          <a:xfrm>
            <a:off x="311700" y="445025"/>
            <a:ext cx="8520600" cy="572700"/>
          </a:xfrm>
          <a:prstGeom prst="rect"/>
        </p:spPr>
        <p:txBody>
          <a:bodyPr anchor="t" anchorCtr="0" bIns="91425" lIns="91425" rIns="91425" spcFirstLastPara="1" tIns="91425" wrap="square">
            <a:no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656" name="Google Shape;22;p5"/>
          <p:cNvSpPr txBox="1"/>
          <p:nvPr>
            <p:ph type="body" idx="1"/>
          </p:nvPr>
        </p:nvSpPr>
        <p:spPr>
          <a:xfrm>
            <a:off x="311700" y="1152475"/>
            <a:ext cx="3999900" cy="3416400"/>
          </a:xfrm>
          <a:prstGeom prst="rect"/>
        </p:spPr>
        <p:txBody>
          <a:bodyPr anchor="t" anchorCtr="0" bIns="91425" lIns="91425" rIns="91425" spcFirstLastPara="1" tIns="91425" wrap="square">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48657" name="Google Shape;23;p5"/>
          <p:cNvSpPr txBox="1"/>
          <p:nvPr>
            <p:ph type="body" idx="2"/>
          </p:nvPr>
        </p:nvSpPr>
        <p:spPr>
          <a:xfrm>
            <a:off x="4832400" y="1152475"/>
            <a:ext cx="3999900" cy="3416400"/>
          </a:xfrm>
          <a:prstGeom prst="rect"/>
        </p:spPr>
        <p:txBody>
          <a:bodyPr anchor="t" anchorCtr="0" bIns="91425" lIns="91425" rIns="91425" spcFirstLastPara="1" tIns="91425" wrap="square">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48658" name="Google Shape;24;p5"/>
          <p:cNvSpPr txBox="1"/>
          <p:nvPr>
            <p:ph type="sldNum" idx="12"/>
          </p:nvPr>
        </p:nvSpPr>
        <p:spPr>
          <a:xfrm>
            <a:off x="8472458" y="4663217"/>
            <a:ext cx="548700" cy="393600"/>
          </a:xfrm>
          <a:prstGeom prst="rect"/>
        </p:spPr>
        <p:txBody>
          <a:bodyPr anchor="ctr" anchorCtr="0" bIns="91425" lIns="91425" rIns="91425" spcFirstLastPara="1" tIns="91425"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90" name="Shape 25"/>
        <p:cNvGrpSpPr/>
        <p:nvPr/>
      </p:nvGrpSpPr>
      <p:grpSpPr>
        <a:xfrm>
          <a:off x="0" y="0"/>
          <a:ext cx="0" cy="0"/>
          <a:chOff x="0" y="0"/>
          <a:chExt cx="0" cy="0"/>
        </a:xfrm>
      </p:grpSpPr>
      <p:sp>
        <p:nvSpPr>
          <p:cNvPr id="1048659" name="Google Shape;26;p6"/>
          <p:cNvSpPr txBox="1"/>
          <p:nvPr>
            <p:ph type="title"/>
          </p:nvPr>
        </p:nvSpPr>
        <p:spPr>
          <a:xfrm>
            <a:off x="311700" y="445025"/>
            <a:ext cx="8520600" cy="572700"/>
          </a:xfrm>
          <a:prstGeom prst="rect"/>
        </p:spPr>
        <p:txBody>
          <a:bodyPr anchor="t" anchorCtr="0" bIns="91425" lIns="91425" rIns="91425" spcFirstLastPara="1" tIns="91425" wrap="square">
            <a:no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660" name="Google Shape;27;p6"/>
          <p:cNvSpPr txBox="1"/>
          <p:nvPr>
            <p:ph type="sldNum" idx="12"/>
          </p:nvPr>
        </p:nvSpPr>
        <p:spPr>
          <a:xfrm>
            <a:off x="8472458" y="4663217"/>
            <a:ext cx="548700" cy="393600"/>
          </a:xfrm>
          <a:prstGeom prst="rect"/>
        </p:spPr>
        <p:txBody>
          <a:bodyPr anchor="ctr" anchorCtr="0" bIns="91425" lIns="91425" rIns="91425" spcFirstLastPara="1" tIns="91425"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84" name="Shape 28"/>
        <p:cNvGrpSpPr/>
        <p:nvPr/>
      </p:nvGrpSpPr>
      <p:grpSpPr>
        <a:xfrm>
          <a:off x="0" y="0"/>
          <a:ext cx="0" cy="0"/>
          <a:chOff x="0" y="0"/>
          <a:chExt cx="0" cy="0"/>
        </a:xfrm>
      </p:grpSpPr>
      <p:sp>
        <p:nvSpPr>
          <p:cNvPr id="1048644" name="Google Shape;29;p7"/>
          <p:cNvSpPr txBox="1"/>
          <p:nvPr>
            <p:ph type="title"/>
          </p:nvPr>
        </p:nvSpPr>
        <p:spPr>
          <a:xfrm>
            <a:off x="311700" y="555600"/>
            <a:ext cx="2808000" cy="755700"/>
          </a:xfrm>
          <a:prstGeom prst="rect"/>
        </p:spPr>
        <p:txBody>
          <a:bodyPr anchor="b" anchorCtr="0" bIns="91425" lIns="91425" rIns="91425" spcFirstLastPara="1" tIns="91425" wrap="square">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45" name="Google Shape;30;p7"/>
          <p:cNvSpPr txBox="1"/>
          <p:nvPr>
            <p:ph type="body" idx="1"/>
          </p:nvPr>
        </p:nvSpPr>
        <p:spPr>
          <a:xfrm>
            <a:off x="311700" y="1389600"/>
            <a:ext cx="2808000" cy="3179400"/>
          </a:xfrm>
          <a:prstGeom prst="rect"/>
        </p:spPr>
        <p:txBody>
          <a:bodyPr anchor="t" anchorCtr="0" bIns="91425" lIns="91425" rIns="91425" spcFirstLastPara="1" tIns="91425" wrap="square">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48646" name="Google Shape;31;p7"/>
          <p:cNvSpPr txBox="1"/>
          <p:nvPr>
            <p:ph type="sldNum" idx="12"/>
          </p:nvPr>
        </p:nvSpPr>
        <p:spPr>
          <a:xfrm>
            <a:off x="8472458" y="4663217"/>
            <a:ext cx="548700" cy="393600"/>
          </a:xfrm>
          <a:prstGeom prst="rect"/>
        </p:spPr>
        <p:txBody>
          <a:bodyPr anchor="ctr" anchorCtr="0" bIns="91425" lIns="91425" rIns="91425" spcFirstLastPara="1" tIns="91425"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91" name="Shape 32"/>
        <p:cNvGrpSpPr/>
        <p:nvPr/>
      </p:nvGrpSpPr>
      <p:grpSpPr>
        <a:xfrm>
          <a:off x="0" y="0"/>
          <a:ext cx="0" cy="0"/>
          <a:chOff x="0" y="0"/>
          <a:chExt cx="0" cy="0"/>
        </a:xfrm>
      </p:grpSpPr>
      <p:sp>
        <p:nvSpPr>
          <p:cNvPr id="1048661" name="Google Shape;33;p8"/>
          <p:cNvSpPr txBox="1"/>
          <p:nvPr>
            <p:ph type="title"/>
          </p:nvPr>
        </p:nvSpPr>
        <p:spPr>
          <a:xfrm>
            <a:off x="490250" y="450150"/>
            <a:ext cx="6367800" cy="4090800"/>
          </a:xfrm>
          <a:prstGeom prst="rect"/>
        </p:spPr>
        <p:txBody>
          <a:bodyPr anchor="ctr" anchorCtr="0" bIns="91425" lIns="91425" rIns="91425" spcFirstLastPara="1" tIns="91425" wrap="square">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048662" name="Google Shape;34;p8"/>
          <p:cNvSpPr txBox="1"/>
          <p:nvPr>
            <p:ph type="sldNum" idx="12"/>
          </p:nvPr>
        </p:nvSpPr>
        <p:spPr>
          <a:xfrm>
            <a:off x="8472458" y="4663217"/>
            <a:ext cx="548700" cy="393600"/>
          </a:xfrm>
          <a:prstGeom prst="rect"/>
        </p:spPr>
        <p:txBody>
          <a:bodyPr anchor="ctr" anchorCtr="0" bIns="91425" lIns="91425" rIns="91425" spcFirstLastPara="1" tIns="91425"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2" name="Shape 35"/>
        <p:cNvGrpSpPr/>
        <p:nvPr/>
      </p:nvGrpSpPr>
      <p:grpSpPr>
        <a:xfrm>
          <a:off x="0" y="0"/>
          <a:ext cx="0" cy="0"/>
          <a:chOff x="0" y="0"/>
          <a:chExt cx="0" cy="0"/>
        </a:xfrm>
      </p:grpSpPr>
      <p:sp>
        <p:nvSpPr>
          <p:cNvPr id="1048663" name="Google Shape;36;p9"/>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4" name="Google Shape;37;p9"/>
          <p:cNvSpPr txBox="1"/>
          <p:nvPr>
            <p:ph type="title"/>
          </p:nvPr>
        </p:nvSpPr>
        <p:spPr>
          <a:xfrm>
            <a:off x="265500" y="1233175"/>
            <a:ext cx="4045200" cy="1482300"/>
          </a:xfrm>
          <a:prstGeom prst="rect"/>
        </p:spPr>
        <p:txBody>
          <a:bodyPr anchor="b" anchorCtr="0" bIns="91425" lIns="91425" rIns="91425" spcFirstLastPara="1" tIns="91425" wrap="square">
            <a:noAutofit/>
          </a:bodyPr>
          <a:lstStyle>
            <a:lvl1pPr algn="ctr" lvl="0">
              <a:spcBef>
                <a:spcPts val="0"/>
              </a:spcBef>
              <a:spcAft>
                <a:spcPts val="0"/>
              </a:spcAft>
              <a:buSzPts val="4200"/>
              <a:buNone/>
              <a:defRPr sz="4200"/>
            </a:lvl1pPr>
            <a:lvl2pPr algn="ctr" lvl="1">
              <a:spcBef>
                <a:spcPts val="0"/>
              </a:spcBef>
              <a:spcAft>
                <a:spcPts val="0"/>
              </a:spcAft>
              <a:buSzPts val="4200"/>
              <a:buNone/>
              <a:defRPr sz="4200"/>
            </a:lvl2pPr>
            <a:lvl3pPr algn="ctr" lvl="2">
              <a:spcBef>
                <a:spcPts val="0"/>
              </a:spcBef>
              <a:spcAft>
                <a:spcPts val="0"/>
              </a:spcAft>
              <a:buSzPts val="4200"/>
              <a:buNone/>
              <a:defRPr sz="4200"/>
            </a:lvl3pPr>
            <a:lvl4pPr algn="ctr" lvl="3">
              <a:spcBef>
                <a:spcPts val="0"/>
              </a:spcBef>
              <a:spcAft>
                <a:spcPts val="0"/>
              </a:spcAft>
              <a:buSzPts val="4200"/>
              <a:buNone/>
              <a:defRPr sz="4200"/>
            </a:lvl4pPr>
            <a:lvl5pPr algn="ctr" lvl="4">
              <a:spcBef>
                <a:spcPts val="0"/>
              </a:spcBef>
              <a:spcAft>
                <a:spcPts val="0"/>
              </a:spcAft>
              <a:buSzPts val="4200"/>
              <a:buNone/>
              <a:defRPr sz="4200"/>
            </a:lvl5pPr>
            <a:lvl6pPr algn="ctr" lvl="5">
              <a:spcBef>
                <a:spcPts val="0"/>
              </a:spcBef>
              <a:spcAft>
                <a:spcPts val="0"/>
              </a:spcAft>
              <a:buSzPts val="4200"/>
              <a:buNone/>
              <a:defRPr sz="4200"/>
            </a:lvl6pPr>
            <a:lvl7pPr algn="ctr" lvl="6">
              <a:spcBef>
                <a:spcPts val="0"/>
              </a:spcBef>
              <a:spcAft>
                <a:spcPts val="0"/>
              </a:spcAft>
              <a:buSzPts val="4200"/>
              <a:buNone/>
              <a:defRPr sz="4200"/>
            </a:lvl7pPr>
            <a:lvl8pPr algn="ctr" lvl="7">
              <a:spcBef>
                <a:spcPts val="0"/>
              </a:spcBef>
              <a:spcAft>
                <a:spcPts val="0"/>
              </a:spcAft>
              <a:buSzPts val="4200"/>
              <a:buNone/>
              <a:defRPr sz="4200"/>
            </a:lvl8pPr>
            <a:lvl9pPr algn="ctr" lvl="8">
              <a:spcBef>
                <a:spcPts val="0"/>
              </a:spcBef>
              <a:spcAft>
                <a:spcPts val="0"/>
              </a:spcAft>
              <a:buSzPts val="4200"/>
              <a:buNone/>
              <a:defRPr sz="4200"/>
            </a:lvl9pPr>
          </a:lstStyle>
          <a:p/>
        </p:txBody>
      </p:sp>
      <p:sp>
        <p:nvSpPr>
          <p:cNvPr id="1048665" name="Google Shape;38;p9"/>
          <p:cNvSpPr txBox="1"/>
          <p:nvPr>
            <p:ph type="subTitle" idx="1"/>
          </p:nvPr>
        </p:nvSpPr>
        <p:spPr>
          <a:xfrm>
            <a:off x="265500" y="2803075"/>
            <a:ext cx="4045200" cy="1235100"/>
          </a:xfrm>
          <a:prstGeom prst="rect"/>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66" name="Google Shape;39;p9"/>
          <p:cNvSpPr txBox="1"/>
          <p:nvPr>
            <p:ph type="body" idx="2"/>
          </p:nvPr>
        </p:nvSpPr>
        <p:spPr>
          <a:xfrm>
            <a:off x="4939500" y="724075"/>
            <a:ext cx="3837000" cy="3695100"/>
          </a:xfrm>
          <a:prstGeom prst="rect"/>
        </p:spPr>
        <p:txBody>
          <a:bodyPr anchor="ctr" anchorCtr="0" bIns="91425" lIns="91425" rIns="91425" spcFirstLastPara="1" tIns="91425" wrap="square">
            <a:noAutofit/>
          </a:bodyPr>
          <a:lstStyle>
            <a:lvl1pPr indent="-342900" lvl="0" marL="457200">
              <a:spcBef>
                <a:spcPts val="0"/>
              </a:spcBef>
              <a:spcAft>
                <a:spcPts val="0"/>
              </a:spcAft>
              <a:buSzPts val="1800"/>
              <a:buChar char="●"/>
            </a:lvl1pPr>
            <a:lvl2pPr indent="-317500" lvl="1" marL="914400">
              <a:spcBef>
                <a:spcPts val="1600"/>
              </a:spcBef>
              <a:spcAft>
                <a:spcPts val="0"/>
              </a:spcAft>
              <a:buSzPts val="1400"/>
              <a:buChar char="○"/>
            </a:lvl2pPr>
            <a:lvl3pPr indent="-317500" lvl="2" marL="1371600">
              <a:spcBef>
                <a:spcPts val="1600"/>
              </a:spcBef>
              <a:spcAft>
                <a:spcPts val="0"/>
              </a:spcAft>
              <a:buSzPts val="1400"/>
              <a:buChar char="■"/>
            </a:lvl3pPr>
            <a:lvl4pPr indent="-317500" lvl="3" marL="1828800">
              <a:spcBef>
                <a:spcPts val="1600"/>
              </a:spcBef>
              <a:spcAft>
                <a:spcPts val="0"/>
              </a:spcAft>
              <a:buSzPts val="1400"/>
              <a:buChar char="●"/>
            </a:lvl4pPr>
            <a:lvl5pPr indent="-317500" lvl="4" marL="2286000">
              <a:spcBef>
                <a:spcPts val="1600"/>
              </a:spcBef>
              <a:spcAft>
                <a:spcPts val="0"/>
              </a:spcAft>
              <a:buSzPts val="1400"/>
              <a:buChar char="○"/>
            </a:lvl5pPr>
            <a:lvl6pPr indent="-317500" lvl="5" marL="2743200">
              <a:spcBef>
                <a:spcPts val="1600"/>
              </a:spcBef>
              <a:spcAft>
                <a:spcPts val="0"/>
              </a:spcAft>
              <a:buSzPts val="1400"/>
              <a:buChar char="■"/>
            </a:lvl6pPr>
            <a:lvl7pPr indent="-317500" lvl="6" marL="3200400">
              <a:spcBef>
                <a:spcPts val="1600"/>
              </a:spcBef>
              <a:spcAft>
                <a:spcPts val="0"/>
              </a:spcAft>
              <a:buSzPts val="1400"/>
              <a:buChar char="●"/>
            </a:lvl7pPr>
            <a:lvl8pPr indent="-317500" lvl="7" marL="3657600">
              <a:spcBef>
                <a:spcPts val="1600"/>
              </a:spcBef>
              <a:spcAft>
                <a:spcPts val="0"/>
              </a:spcAft>
              <a:buSzPts val="1400"/>
              <a:buChar char="○"/>
            </a:lvl8pPr>
            <a:lvl9pPr indent="-317500" lvl="8" marL="4114800">
              <a:spcBef>
                <a:spcPts val="1600"/>
              </a:spcBef>
              <a:spcAft>
                <a:spcPts val="1600"/>
              </a:spcAft>
              <a:buSzPts val="1400"/>
              <a:buChar char="■"/>
            </a:lvl9pPr>
          </a:lstStyle>
          <a:p/>
        </p:txBody>
      </p:sp>
      <p:sp>
        <p:nvSpPr>
          <p:cNvPr id="1048667" name="Google Shape;40;p9"/>
          <p:cNvSpPr txBox="1"/>
          <p:nvPr>
            <p:ph type="sldNum" idx="12"/>
          </p:nvPr>
        </p:nvSpPr>
        <p:spPr>
          <a:xfrm>
            <a:off x="8472458" y="4663217"/>
            <a:ext cx="548700" cy="393600"/>
          </a:xfrm>
          <a:prstGeom prst="rect"/>
        </p:spPr>
        <p:txBody>
          <a:bodyPr anchor="ctr" anchorCtr="0" bIns="91425" lIns="91425" rIns="91425" spcFirstLastPara="1" tIns="91425"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87" name="Shape 41"/>
        <p:cNvGrpSpPr/>
        <p:nvPr/>
      </p:nvGrpSpPr>
      <p:grpSpPr>
        <a:xfrm>
          <a:off x="0" y="0"/>
          <a:ext cx="0" cy="0"/>
          <a:chOff x="0" y="0"/>
          <a:chExt cx="0" cy="0"/>
        </a:xfrm>
      </p:grpSpPr>
      <p:sp>
        <p:nvSpPr>
          <p:cNvPr id="1048650" name="Google Shape;42;p10"/>
          <p:cNvSpPr txBox="1"/>
          <p:nvPr>
            <p:ph type="body" idx="1"/>
          </p:nvPr>
        </p:nvSpPr>
        <p:spPr>
          <a:xfrm>
            <a:off x="311700" y="4230575"/>
            <a:ext cx="5998800" cy="605100"/>
          </a:xfrm>
          <a:prstGeom prst="rect"/>
        </p:spPr>
        <p:txBody>
          <a:bodyPr anchor="ctr" anchorCtr="0" bIns="91425" lIns="91425" rIns="91425" spcFirstLastPara="1" tIns="91425" wrap="square">
            <a:noAutofit/>
          </a:bodyPr>
          <a:lstStyle>
            <a:lvl1pPr indent="-228600" lvl="0" marL="457200">
              <a:lnSpc>
                <a:spcPct val="100000"/>
              </a:lnSpc>
              <a:spcBef>
                <a:spcPts val="0"/>
              </a:spcBef>
              <a:spcAft>
                <a:spcPts val="0"/>
              </a:spcAft>
              <a:buSzPts val="1800"/>
              <a:buNone/>
            </a:lvl1pPr>
          </a:lstStyle>
          <a:p/>
        </p:txBody>
      </p:sp>
      <p:sp>
        <p:nvSpPr>
          <p:cNvPr id="1048651" name="Google Shape;43;p10"/>
          <p:cNvSpPr txBox="1"/>
          <p:nvPr>
            <p:ph type="sldNum" idx="12"/>
          </p:nvPr>
        </p:nvSpPr>
        <p:spPr>
          <a:xfrm>
            <a:off x="8472458" y="4663217"/>
            <a:ext cx="548700" cy="393600"/>
          </a:xfrm>
          <a:prstGeom prst="rect"/>
        </p:spPr>
        <p:txBody>
          <a:bodyPr anchor="ctr" anchorCtr="0" bIns="91425" lIns="91425" rIns="91425" spcFirstLastPara="1" tIns="91425"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p:bgPr>
    </p:bg>
    <p:spTree>
      <p:nvGrpSpPr>
        <p:cNvPr id="19" name="Shape 5"/>
        <p:cNvGrpSpPr/>
        <p:nvPr/>
      </p:nvGrpSpPr>
      <p:grpSpPr>
        <a:xfrm>
          <a:off x="0" y="0"/>
          <a:ext cx="0" cy="0"/>
          <a:chOff x="0" y="0"/>
          <a:chExt cx="0" cy="0"/>
        </a:xfrm>
      </p:grpSpPr>
      <p:sp>
        <p:nvSpPr>
          <p:cNvPr id="1048576" name="Google Shape;6;p1"/>
          <p:cNvSpPr txBox="1"/>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048577" name="Google Shape;7;p1"/>
          <p:cNvSpPr txBox="1"/>
          <p:nvPr>
            <p:ph type="body" idx="1"/>
          </p:nvPr>
        </p:nvSpPr>
        <p:spPr>
          <a:xfrm>
            <a:off x="311700" y="1152475"/>
            <a:ext cx="8520600" cy="3416400"/>
          </a:xfrm>
          <a:prstGeom prst="rect"/>
          <a:noFill/>
          <a:ln>
            <a:noFill/>
          </a:ln>
        </p:spPr>
        <p:txBody>
          <a:bodyPr anchor="t" anchorCtr="0" bIns="91425" lIns="91425" rIns="91425" spcFirstLastPara="1" tIns="91425" wrap="square">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1048578" name="Google Shape;8;p1"/>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lvl="0">
              <a:buNone/>
              <a:defRPr sz="1000">
                <a:solidFill>
                  <a:schemeClr val="dk2"/>
                </a:solidFill>
              </a:defRPr>
            </a:lvl1pPr>
            <a:lvl2pPr algn="r" lvl="1">
              <a:buNone/>
              <a:defRPr sz="1000">
                <a:solidFill>
                  <a:schemeClr val="dk2"/>
                </a:solidFill>
              </a:defRPr>
            </a:lvl2pPr>
            <a:lvl3pPr algn="r" lvl="2">
              <a:buNone/>
              <a:defRPr sz="1000">
                <a:solidFill>
                  <a:schemeClr val="dk2"/>
                </a:solidFill>
              </a:defRPr>
            </a:lvl3pPr>
            <a:lvl4pPr algn="r" lvl="3">
              <a:buNone/>
              <a:defRPr sz="1000">
                <a:solidFill>
                  <a:schemeClr val="dk2"/>
                </a:solidFill>
              </a:defRPr>
            </a:lvl4pPr>
            <a:lvl5pPr algn="r" lvl="4">
              <a:buNone/>
              <a:defRPr sz="1000">
                <a:solidFill>
                  <a:schemeClr val="dk2"/>
                </a:solidFill>
              </a:defRPr>
            </a:lvl5pPr>
            <a:lvl6pPr algn="r" lvl="5">
              <a:buNone/>
              <a:defRPr sz="1000">
                <a:solidFill>
                  <a:schemeClr val="dk2"/>
                </a:solidFill>
              </a:defRPr>
            </a:lvl6pPr>
            <a:lvl7pPr algn="r" lvl="6">
              <a:buNone/>
              <a:defRPr sz="1000">
                <a:solidFill>
                  <a:schemeClr val="dk2"/>
                </a:solidFill>
              </a:defRPr>
            </a:lvl7pPr>
            <a:lvl8pPr algn="r" lvl="7">
              <a:buNone/>
              <a:defRPr sz="1000">
                <a:solidFill>
                  <a:schemeClr val="dk2"/>
                </a:solidFill>
              </a:defRPr>
            </a:lvl8pPr>
            <a:lvl9pPr algn="r" lvl="8">
              <a:buNone/>
              <a:defRPr sz="1000">
                <a:solidFill>
                  <a:schemeClr val="dk2"/>
                </a:solidFill>
              </a:defRPr>
            </a:lvl9pPr>
          </a:lstStyle>
          <a:p>
            <a:pPr algn="r" indent="0" lvl="0" marL="0" rtl="0">
              <a:spcBef>
                <a:spcPts val="0"/>
              </a:spcBef>
              <a:spcAft>
                <a:spcPts val="0"/>
              </a:spcAft>
              <a:buNone/>
            </a:pPr>
            <a:fld id="{00000000-1234-1234-1234-123412341234}" type="slidenum">
              <a:rPr lang="en"/>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3C47D"/>
        </a:solidFill>
      </p:bgPr>
    </p:bg>
    <p:spTree>
      <p:nvGrpSpPr>
        <p:cNvPr id="54" name="Shape 53"/>
        <p:cNvGrpSpPr/>
        <p:nvPr/>
      </p:nvGrpSpPr>
      <p:grpSpPr>
        <a:xfrm>
          <a:off x="0" y="0"/>
          <a:ext cx="0" cy="0"/>
          <a:chOff x="0" y="0"/>
          <a:chExt cx="0" cy="0"/>
        </a:xfrm>
      </p:grpSpPr>
      <p:sp>
        <p:nvSpPr>
          <p:cNvPr id="1048609" name="Google Shape;54;p13"/>
          <p:cNvSpPr txBox="1"/>
          <p:nvPr>
            <p:ph type="ctrTitle"/>
          </p:nvPr>
        </p:nvSpPr>
        <p:spPr>
          <a:xfrm>
            <a:off x="311708" y="744575"/>
            <a:ext cx="8520600" cy="2052600"/>
          </a:xfrm>
          <a:prstGeom prst="rect"/>
        </p:spPr>
        <p:txBody>
          <a:bodyPr anchor="b" anchorCtr="0" bIns="91425" lIns="91425" rIns="91425" spcFirstLastPara="1" tIns="91425" wrap="square">
            <a:noAutofit/>
          </a:bodyPr>
          <a:p>
            <a:pPr algn="ctr" indent="0" lvl="0" marL="0" rtl="0">
              <a:spcBef>
                <a:spcPts val="0"/>
              </a:spcBef>
              <a:spcAft>
                <a:spcPts val="0"/>
              </a:spcAft>
              <a:buNone/>
            </a:pPr>
            <a:r>
              <a:rPr b="1" lang="en"/>
              <a:t>Health Care</a:t>
            </a:r>
            <a:endParaRPr b="1"/>
          </a:p>
        </p:txBody>
      </p:sp>
      <p:sp>
        <p:nvSpPr>
          <p:cNvPr id="1048610" name="Google Shape;55;p13"/>
          <p:cNvSpPr txBox="1"/>
          <p:nvPr/>
        </p:nvSpPr>
        <p:spPr>
          <a:xfrm>
            <a:off x="5645900" y="3624375"/>
            <a:ext cx="6889800" cy="8037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sz="1800" lang="en"/>
              <a:t>Arkaprabha Majumdar</a:t>
            </a:r>
            <a:endParaRPr sz="1800"/>
          </a:p>
          <a:p>
            <a:pPr algn="l" indent="0" lvl="0" marL="0" rtl="0">
              <a:spcBef>
                <a:spcPts val="0"/>
              </a:spcBef>
              <a:spcAft>
                <a:spcPts val="0"/>
              </a:spcAft>
              <a:buNone/>
            </a:pPr>
            <a:r>
              <a:rPr sz="1800" lang="en"/>
              <a:t>(2018msbda015)</a:t>
            </a:r>
            <a:endParaRPr sz="1800"/>
          </a:p>
          <a:p>
            <a:pPr algn="l" indent="0" lvl="0" marL="0" rtl="0">
              <a:spcBef>
                <a:spcPts val="0"/>
              </a:spcBef>
              <a:spcAft>
                <a:spcPts val="0"/>
              </a:spcAft>
              <a:buNone/>
            </a:pPr>
            <a:r>
              <a:rPr sz="1800" lang="en"/>
              <a:t>CURAJ, Ajmer</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pic>
        <p:nvPicPr>
          <p:cNvPr id="2097153" name=""/>
          <p:cNvPicPr>
            <a:picLocks/>
          </p:cNvPicPr>
          <p:nvPr/>
        </p:nvPicPr>
        <p:blipFill>
          <a:blip xmlns:r="http://schemas.openxmlformats.org/officeDocument/2006/relationships" r:embed="rId1"/>
          <a:stretch>
            <a:fillRect/>
          </a:stretch>
        </p:blipFill>
        <p:spPr>
          <a:xfrm rot="0">
            <a:off x="1591216" y="0"/>
            <a:ext cx="5961567" cy="51435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pic>
        <p:nvPicPr>
          <p:cNvPr id="2097154" name=""/>
          <p:cNvPicPr>
            <a:picLocks/>
          </p:cNvPicPr>
          <p:nvPr/>
        </p:nvPicPr>
        <p:blipFill>
          <a:blip xmlns:r="http://schemas.openxmlformats.org/officeDocument/2006/relationships" r:embed="rId1"/>
          <a:stretch>
            <a:fillRect/>
          </a:stretch>
        </p:blipFill>
        <p:spPr>
          <a:xfrm rot="0">
            <a:off x="2700761" y="0"/>
            <a:ext cx="3742478" cy="51435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pic>
        <p:nvPicPr>
          <p:cNvPr id="2097155" name=""/>
          <p:cNvPicPr>
            <a:picLocks/>
          </p:cNvPicPr>
          <p:nvPr/>
        </p:nvPicPr>
        <p:blipFill>
          <a:blip xmlns:r="http://schemas.openxmlformats.org/officeDocument/2006/relationships" r:embed="rId1"/>
          <a:stretch>
            <a:fillRect/>
          </a:stretch>
        </p:blipFill>
        <p:spPr>
          <a:xfrm rot="0">
            <a:off x="2176466" y="0"/>
            <a:ext cx="4791068" cy="51435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pic>
        <p:nvPicPr>
          <p:cNvPr id="2097156" name=""/>
          <p:cNvPicPr>
            <a:picLocks/>
          </p:cNvPicPr>
          <p:nvPr/>
        </p:nvPicPr>
        <p:blipFill>
          <a:blip xmlns:r="http://schemas.openxmlformats.org/officeDocument/2006/relationships" r:embed="rId1"/>
          <a:stretch>
            <a:fillRect/>
          </a:stretch>
        </p:blipFill>
        <p:spPr>
          <a:xfrm rot="0">
            <a:off x="677661" y="0"/>
            <a:ext cx="7788678" cy="514350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pic>
        <p:nvPicPr>
          <p:cNvPr id="2097157" name=""/>
          <p:cNvPicPr>
            <a:picLocks/>
          </p:cNvPicPr>
          <p:nvPr/>
        </p:nvPicPr>
        <p:blipFill>
          <a:blip xmlns:r="http://schemas.openxmlformats.org/officeDocument/2006/relationships" r:embed="rId1"/>
          <a:stretch>
            <a:fillRect/>
          </a:stretch>
        </p:blipFill>
        <p:spPr>
          <a:xfrm rot="0">
            <a:off x="2799006" y="0"/>
            <a:ext cx="3545988" cy="514350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pic>
        <p:nvPicPr>
          <p:cNvPr id="2097158" name=""/>
          <p:cNvPicPr>
            <a:picLocks/>
          </p:cNvPicPr>
          <p:nvPr/>
        </p:nvPicPr>
        <p:blipFill>
          <a:blip xmlns:r="http://schemas.openxmlformats.org/officeDocument/2006/relationships" r:embed="rId1"/>
          <a:stretch>
            <a:fillRect/>
          </a:stretch>
        </p:blipFill>
        <p:spPr>
          <a:xfrm rot="0">
            <a:off x="2662187" y="0"/>
            <a:ext cx="3819626" cy="5143500"/>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pic>
        <p:nvPicPr>
          <p:cNvPr id="2097159" name=""/>
          <p:cNvPicPr>
            <a:picLocks/>
          </p:cNvPicPr>
          <p:nvPr/>
        </p:nvPicPr>
        <p:blipFill>
          <a:blip xmlns:r="http://schemas.openxmlformats.org/officeDocument/2006/relationships" r:embed="rId1"/>
          <a:stretch>
            <a:fillRect/>
          </a:stretch>
        </p:blipFill>
        <p:spPr>
          <a:xfrm rot="0">
            <a:off x="1254405" y="0"/>
            <a:ext cx="6635190" cy="514350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pic>
        <p:nvPicPr>
          <p:cNvPr id="2097160" name=""/>
          <p:cNvPicPr>
            <a:picLocks/>
          </p:cNvPicPr>
          <p:nvPr/>
        </p:nvPicPr>
        <p:blipFill>
          <a:blip xmlns:r="http://schemas.openxmlformats.org/officeDocument/2006/relationships" r:embed="rId1"/>
          <a:stretch>
            <a:fillRect/>
          </a:stretch>
        </p:blipFill>
        <p:spPr>
          <a:xfrm rot="0">
            <a:off x="0" y="517108"/>
            <a:ext cx="9144000" cy="4109284"/>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pic>
        <p:nvPicPr>
          <p:cNvPr id="2097161" name=""/>
          <p:cNvPicPr>
            <a:picLocks/>
          </p:cNvPicPr>
          <p:nvPr/>
        </p:nvPicPr>
        <p:blipFill>
          <a:blip xmlns:r="http://schemas.openxmlformats.org/officeDocument/2006/relationships" r:embed="rId1"/>
          <a:stretch>
            <a:fillRect/>
          </a:stretch>
        </p:blipFill>
        <p:spPr>
          <a:xfrm rot="0">
            <a:off x="2846054" y="0"/>
            <a:ext cx="3451892" cy="5143500"/>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pic>
        <p:nvPicPr>
          <p:cNvPr id="2097162" name=""/>
          <p:cNvPicPr>
            <a:picLocks/>
          </p:cNvPicPr>
          <p:nvPr/>
        </p:nvPicPr>
        <p:blipFill>
          <a:blip xmlns:r="http://schemas.openxmlformats.org/officeDocument/2006/relationships" r:embed="rId1"/>
          <a:stretch>
            <a:fillRect/>
          </a:stretch>
        </p:blipFill>
        <p:spPr>
          <a:xfrm rot="0">
            <a:off x="177175" y="355953"/>
            <a:ext cx="8789649" cy="4431594"/>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7" name="Shape 59"/>
        <p:cNvGrpSpPr/>
        <p:nvPr/>
      </p:nvGrpSpPr>
      <p:grpSpPr>
        <a:xfrm>
          <a:off x="0" y="0"/>
          <a:ext cx="0" cy="0"/>
          <a:chOff x="0" y="0"/>
          <a:chExt cx="0" cy="0"/>
        </a:xfrm>
      </p:grpSpPr>
      <p:sp>
        <p:nvSpPr>
          <p:cNvPr id="1048613" name="Google Shape;60;p14"/>
          <p:cNvSpPr txBox="1"/>
          <p:nvPr>
            <p:ph type="title"/>
          </p:nvPr>
        </p:nvSpPr>
        <p:spPr>
          <a:xfrm>
            <a:off x="311700" y="445025"/>
            <a:ext cx="8520600" cy="572700"/>
          </a:xfrm>
          <a:prstGeom prst="rect"/>
        </p:spPr>
        <p:txBody>
          <a:bodyPr anchor="t" anchorCtr="0" bIns="91425" lIns="91425" rIns="91425" spcFirstLastPara="1" tIns="91425" wrap="square">
            <a:noAutofit/>
          </a:bodyPr>
          <a:p>
            <a:pPr algn="l" indent="0" lvl="0" marL="0" rtl="0">
              <a:spcBef>
                <a:spcPts val="0"/>
              </a:spcBef>
              <a:spcAft>
                <a:spcPts val="0"/>
              </a:spcAft>
              <a:buNone/>
            </a:pPr>
            <a:r>
              <a:rPr lang="en"/>
              <a:t>Diabetes </a:t>
            </a:r>
          </a:p>
        </p:txBody>
      </p:sp>
      <p:sp>
        <p:nvSpPr>
          <p:cNvPr id="1048614" name="Google Shape;61;p14"/>
          <p:cNvSpPr txBox="1"/>
          <p:nvPr>
            <p:ph type="body" idx="1"/>
          </p:nvPr>
        </p:nvSpPr>
        <p:spPr>
          <a:xfrm>
            <a:off x="311700" y="1244282"/>
            <a:ext cx="8520600" cy="3416400"/>
          </a:xfrm>
          <a:prstGeom prst="rect"/>
        </p:spPr>
        <p:txBody>
          <a:bodyPr anchor="t" anchorCtr="0" bIns="91425" lIns="91425" rIns="91425" spcFirstLastPara="1" tIns="91425" wrap="square">
            <a:noAutofit/>
          </a:bodyPr>
          <a:p>
            <a:pPr algn="l" indent="-342900" lvl="0" marL="457200" rtl="0">
              <a:spcBef>
                <a:spcPts val="0"/>
              </a:spcBef>
              <a:spcAft>
                <a:spcPts val="0"/>
              </a:spcAft>
              <a:buSzPts val="1800"/>
              <a:buChar char="●"/>
            </a:pPr>
            <a:r>
              <a:rPr lang="en"/>
              <a:t>complicated disease characterized by either lack of insulin or a resistance to insulin, a hormone which is crucial for metabolism of blood sugar</a:t>
            </a:r>
          </a:p>
          <a:p>
            <a:pPr algn="l" indent="-342900" lvl="0" marL="457200" rtl="0">
              <a:spcBef>
                <a:spcPts val="0"/>
              </a:spcBef>
              <a:spcAft>
                <a:spcPts val="0"/>
              </a:spcAft>
              <a:buSzPts val="1800"/>
              <a:buChar char="●"/>
            </a:pPr>
            <a:r>
              <a:rPr lang="en"/>
              <a:t>the pancreas produces insulin to help metabolize sugar in the blood and maintain blood glucose (sugar) levels within their normal range</a:t>
            </a:r>
          </a:p>
          <a:p>
            <a:pPr algn="l" indent="-342900" lvl="0" marL="457200" rtl="0">
              <a:spcBef>
                <a:spcPts val="0"/>
              </a:spcBef>
              <a:spcAft>
                <a:spcPts val="0"/>
              </a:spcAft>
              <a:buSzPts val="1800"/>
              <a:buChar char="●"/>
            </a:pPr>
            <a:r>
              <a:rPr lang="en"/>
              <a:t>Diabetics are unable to produce insulin or are resistant to insulin, and consequently cannot remove glucose from the bloodstream</a:t>
            </a:r>
          </a:p>
          <a:p>
            <a:pPr algn="l" indent="-342900" lvl="0" marL="457200" rtl="0">
              <a:spcBef>
                <a:spcPts val="0"/>
              </a:spcBef>
              <a:spcAft>
                <a:spcPts val="0"/>
              </a:spcAft>
              <a:buSzPts val="1800"/>
              <a:buChar char="●"/>
            </a:pPr>
            <a:r>
              <a:rPr lang="en"/>
              <a:t>Whether there is inadequate insulin or insulin resistance, glucose levels in the blood increase and cause severe health problems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pic>
        <p:nvPicPr>
          <p:cNvPr id="2097163" name=""/>
          <p:cNvPicPr>
            <a:picLocks/>
          </p:cNvPicPr>
          <p:nvPr/>
        </p:nvPicPr>
        <p:blipFill>
          <a:blip xmlns:r="http://schemas.openxmlformats.org/officeDocument/2006/relationships" r:embed="rId1"/>
          <a:stretch>
            <a:fillRect/>
          </a:stretch>
        </p:blipFill>
        <p:spPr>
          <a:xfrm rot="0">
            <a:off x="1792381" y="0"/>
            <a:ext cx="5559238" cy="5143500"/>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pic>
        <p:nvPicPr>
          <p:cNvPr id="2097164" name=""/>
          <p:cNvPicPr>
            <a:picLocks/>
          </p:cNvPicPr>
          <p:nvPr/>
        </p:nvPicPr>
        <p:blipFill>
          <a:blip xmlns:r="http://schemas.openxmlformats.org/officeDocument/2006/relationships" r:embed="rId1"/>
          <a:stretch>
            <a:fillRect/>
          </a:stretch>
        </p:blipFill>
        <p:spPr>
          <a:xfrm rot="0">
            <a:off x="1175518" y="0"/>
            <a:ext cx="6792964" cy="5143500"/>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pic>
        <p:nvPicPr>
          <p:cNvPr id="2097165" name=""/>
          <p:cNvPicPr>
            <a:picLocks/>
          </p:cNvPicPr>
          <p:nvPr/>
        </p:nvPicPr>
        <p:blipFill>
          <a:blip xmlns:r="http://schemas.openxmlformats.org/officeDocument/2006/relationships" r:embed="rId1"/>
          <a:stretch>
            <a:fillRect/>
          </a:stretch>
        </p:blipFill>
        <p:spPr>
          <a:xfrm rot="0">
            <a:off x="2332694" y="0"/>
            <a:ext cx="4478612" cy="5143500"/>
          </a:xfrm>
          <a:prstGeom prst="rec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pic>
        <p:nvPicPr>
          <p:cNvPr id="2097166" name=""/>
          <p:cNvPicPr>
            <a:picLocks/>
          </p:cNvPicPr>
          <p:nvPr/>
        </p:nvPicPr>
        <p:blipFill>
          <a:blip xmlns:r="http://schemas.openxmlformats.org/officeDocument/2006/relationships" r:embed="rId1"/>
          <a:stretch>
            <a:fillRect/>
          </a:stretch>
        </p:blipFill>
        <p:spPr>
          <a:xfrm rot="0">
            <a:off x="3001065" y="0"/>
            <a:ext cx="3141870" cy="5143500"/>
          </a:xfrm>
          <a:prstGeom prst="rec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pic>
        <p:nvPicPr>
          <p:cNvPr id="2097167" name=""/>
          <p:cNvPicPr>
            <a:picLocks/>
          </p:cNvPicPr>
          <p:nvPr/>
        </p:nvPicPr>
        <p:blipFill>
          <a:blip xmlns:r="http://schemas.openxmlformats.org/officeDocument/2006/relationships" r:embed="rId1"/>
          <a:stretch>
            <a:fillRect/>
          </a:stretch>
        </p:blipFill>
        <p:spPr>
          <a:xfrm rot="0">
            <a:off x="2737774" y="0"/>
            <a:ext cx="3668451" cy="5143500"/>
          </a:xfrm>
          <a:prstGeom prst="rec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pic>
        <p:nvPicPr>
          <p:cNvPr id="2097168" name=""/>
          <p:cNvPicPr>
            <a:picLocks/>
          </p:cNvPicPr>
          <p:nvPr/>
        </p:nvPicPr>
        <p:blipFill>
          <a:blip xmlns:r="http://schemas.openxmlformats.org/officeDocument/2006/relationships" r:embed="rId1"/>
          <a:stretch>
            <a:fillRect/>
          </a:stretch>
        </p:blipFill>
        <p:spPr>
          <a:xfrm rot="0">
            <a:off x="0" y="528336"/>
            <a:ext cx="9144000" cy="4086828"/>
          </a:xfrm>
          <a:prstGeom prst="rec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pic>
        <p:nvPicPr>
          <p:cNvPr id="2097169" name=""/>
          <p:cNvPicPr>
            <a:picLocks/>
          </p:cNvPicPr>
          <p:nvPr/>
        </p:nvPicPr>
        <p:blipFill>
          <a:blip xmlns:r="http://schemas.openxmlformats.org/officeDocument/2006/relationships" r:embed="rId1"/>
          <a:stretch>
            <a:fillRect/>
          </a:stretch>
        </p:blipFill>
        <p:spPr>
          <a:xfrm rot="0">
            <a:off x="2402286" y="0"/>
            <a:ext cx="4339428" cy="5143500"/>
          </a:xfrm>
          <a:prstGeom prst="rec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70" name=""/>
          <p:cNvSpPr txBox="1"/>
          <p:nvPr/>
        </p:nvSpPr>
        <p:spPr>
          <a:xfrm>
            <a:off x="2793560" y="2116585"/>
            <a:ext cx="4059296" cy="1170940"/>
          </a:xfrm>
          <a:prstGeom prst="rect"/>
        </p:spPr>
        <p:txBody>
          <a:bodyPr rtlCol="0" wrap="square">
            <a:spAutoFit/>
          </a:bodyPr>
          <a:p>
            <a:r>
              <a:rPr sz="7200" lang="en-US">
                <a:solidFill>
                  <a:srgbClr val="000000"/>
                </a:solidFill>
              </a:rPr>
              <a:t>F</a:t>
            </a:r>
            <a:r>
              <a:rPr sz="7200" lang="en-US">
                <a:solidFill>
                  <a:srgbClr val="000000"/>
                </a:solidFill>
              </a:rPr>
              <a:t>R</a:t>
            </a:r>
            <a:r>
              <a:rPr sz="7200" lang="en-US">
                <a:solidFill>
                  <a:srgbClr val="000000"/>
                </a:solidFill>
              </a:rPr>
              <a:t>B</a:t>
            </a:r>
            <a:r>
              <a:rPr sz="7200" lang="en-US">
                <a:solidFill>
                  <a:srgbClr val="000000"/>
                </a:solidFill>
              </a:rPr>
              <a:t>C</a:t>
            </a:r>
            <a:r>
              <a:rPr sz="7200" lang="en-US">
                <a:solidFill>
                  <a:srgbClr val="000000"/>
                </a:solidFill>
              </a:rPr>
              <a:t>S</a:t>
            </a:r>
            <a:endParaRPr sz="7200" lang="en-GB">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50" name="Shape 104"/>
        <p:cNvGrpSpPr/>
        <p:nvPr/>
      </p:nvGrpSpPr>
      <p:grpSpPr>
        <a:xfrm>
          <a:off x="0" y="0"/>
          <a:ext cx="0" cy="0"/>
          <a:chOff x="0" y="0"/>
          <a:chExt cx="0" cy="0"/>
        </a:xfrm>
      </p:grpSpPr>
      <p:sp>
        <p:nvSpPr>
          <p:cNvPr id="1048602" name="Google Shape;105;p22"/>
          <p:cNvSpPr txBox="1"/>
          <p:nvPr>
            <p:ph type="title"/>
          </p:nvPr>
        </p:nvSpPr>
        <p:spPr>
          <a:xfrm>
            <a:off x="311700" y="445025"/>
            <a:ext cx="8520600" cy="572700"/>
          </a:xfrm>
          <a:prstGeom prst="rect"/>
        </p:spPr>
        <p:txBody>
          <a:bodyPr anchor="t" anchorCtr="0" bIns="91425" lIns="91425" rIns="91425" spcFirstLastPara="1" tIns="91425" wrap="square">
            <a:noAutofit/>
          </a:bodyPr>
          <a:p>
            <a:pPr algn="l" indent="0" lvl="0" marL="0" rtl="0">
              <a:spcBef>
                <a:spcPts val="0"/>
              </a:spcBef>
              <a:spcAft>
                <a:spcPts val="0"/>
              </a:spcAft>
              <a:buNone/>
            </a:pPr>
            <a:r>
              <a:rPr b="1" lang="en"/>
              <a:t>Fuzzy rules based classification model</a:t>
            </a:r>
            <a:endParaRPr b="1"/>
          </a:p>
        </p:txBody>
      </p:sp>
      <p:sp>
        <p:nvSpPr>
          <p:cNvPr id="1048603" name="Google Shape;106;p22"/>
          <p:cNvSpPr txBox="1"/>
          <p:nvPr>
            <p:ph type="body" idx="1"/>
          </p:nvPr>
        </p:nvSpPr>
        <p:spPr>
          <a:xfrm>
            <a:off x="311700" y="1097650"/>
            <a:ext cx="8520600" cy="3716700"/>
          </a:xfrm>
          <a:prstGeom prst="rect"/>
        </p:spPr>
        <p:txBody>
          <a:bodyPr anchor="t" anchorCtr="0" bIns="91425" lIns="91425" rIns="91425" spcFirstLastPara="1" tIns="91425" wrap="square">
            <a:noAutofit/>
          </a:bodyPr>
          <a:p>
            <a:pPr algn="l" indent="-342900" lvl="0" marL="457200" rtl="0">
              <a:spcBef>
                <a:spcPts val="0"/>
              </a:spcBef>
              <a:spcAft>
                <a:spcPts val="0"/>
              </a:spcAft>
              <a:buSzPts val="1800"/>
              <a:buChar char="●"/>
            </a:pPr>
            <a:r>
              <a:rPr lang="en"/>
              <a:t>consists of linguistic rules which are easy to interpret by the user</a:t>
            </a:r>
          </a:p>
          <a:p>
            <a:pPr algn="l" indent="-342900" lvl="0" marL="457200" rtl="0">
              <a:spcBef>
                <a:spcPts val="0"/>
              </a:spcBef>
              <a:spcAft>
                <a:spcPts val="0"/>
              </a:spcAft>
              <a:buSzPts val="1800"/>
              <a:buChar char="●"/>
            </a:pPr>
            <a:r>
              <a:rPr lang="en"/>
              <a:t>The classification problem consists of m training patterns X p (x p1 , . . .,x pn )(p = 1,2, . . .,m) from M classes where x pi is the ith attribute value (i = 1, 2, . . .,n) of the pth training pattern</a:t>
            </a:r>
          </a:p>
          <a:p>
            <a:pPr algn="l" indent="0" lvl="0" marL="457200" rtl="0">
              <a:spcBef>
                <a:spcPts val="1600"/>
              </a:spcBef>
              <a:spcAft>
                <a:spcPts val="0"/>
              </a:spcAft>
              <a:buNone/>
            </a:pPr>
            <a:r>
              <a:t/>
            </a:r>
          </a:p>
          <a:p>
            <a:pPr algn="l" indent="-342900" lvl="0" marL="457200" rtl="0">
              <a:spcBef>
                <a:spcPts val="1600"/>
              </a:spcBef>
              <a:spcAft>
                <a:spcPts val="0"/>
              </a:spcAft>
              <a:buSzPts val="1800"/>
              <a:buChar char="●"/>
            </a:pPr>
            <a:r>
              <a:rPr lang="en"/>
              <a:t>the fuzzy “if-then” rules can be expressed as follows: </a:t>
            </a:r>
          </a:p>
          <a:p>
            <a:pPr algn="l" indent="0" lvl="0" marL="0" rtl="0">
              <a:spcBef>
                <a:spcPts val="1600"/>
              </a:spcBef>
              <a:spcAft>
                <a:spcPts val="0"/>
              </a:spcAft>
              <a:buClr>
                <a:schemeClr val="dk1"/>
              </a:buClr>
              <a:buSzPts val="1100"/>
              <a:buFont typeface="Arial"/>
              <a:buNone/>
            </a:pPr>
            <a:r>
              <a:rPr lang="en"/>
              <a:t>R j : if xp1 is A j1 and xp2 is Aj2 and. . .and xpn is Ajn</a:t>
            </a:r>
          </a:p>
          <a:p>
            <a:pPr algn="l" indent="0" lvl="0" marL="0" rtl="0">
              <a:spcBef>
                <a:spcPts val="1600"/>
              </a:spcBef>
              <a:spcAft>
                <a:spcPts val="0"/>
              </a:spcAft>
              <a:buClr>
                <a:schemeClr val="dk1"/>
              </a:buClr>
              <a:buSzPts val="1100"/>
              <a:buFont typeface="Arial"/>
              <a:buNone/>
            </a:pPr>
            <a:r>
              <a:rPr lang="en"/>
              <a:t>THEN	xp(xp1 , . . . , xpn ) belongs to class Cj = 1, . . . , N</a:t>
            </a:r>
          </a:p>
          <a:p>
            <a:pPr algn="l" indent="0" lvl="0" marL="0" rtl="0">
              <a:spcBef>
                <a:spcPts val="1600"/>
              </a:spcBef>
              <a:spcAft>
                <a:spcPts val="1600"/>
              </a:spcAft>
              <a:buNone/>
            </a:pPr>
            <a:r>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44" name="Shape 110"/>
        <p:cNvGrpSpPr/>
        <p:nvPr/>
      </p:nvGrpSpPr>
      <p:grpSpPr>
        <a:xfrm>
          <a:off x="0" y="0"/>
          <a:ext cx="0" cy="0"/>
          <a:chOff x="0" y="0"/>
          <a:chExt cx="0" cy="0"/>
        </a:xfrm>
      </p:grpSpPr>
      <p:sp>
        <p:nvSpPr>
          <p:cNvPr id="1048596" name="Google Shape;111;p23"/>
          <p:cNvSpPr txBox="1"/>
          <p:nvPr>
            <p:ph type="body" idx="1"/>
          </p:nvPr>
        </p:nvSpPr>
        <p:spPr>
          <a:xfrm>
            <a:off x="311700" y="261500"/>
            <a:ext cx="8520600" cy="3416400"/>
          </a:xfrm>
          <a:prstGeom prst="rect"/>
        </p:spPr>
        <p:txBody>
          <a:bodyPr anchor="t" anchorCtr="0" bIns="91425" lIns="91425" rIns="91425" spcFirstLastPara="1" tIns="91425" wrap="square">
            <a:noAutofit/>
          </a:bodyPr>
          <a:p>
            <a:pPr algn="l" indent="0" lvl="0" marL="0" rtl="0">
              <a:spcBef>
                <a:spcPts val="0"/>
              </a:spcBef>
              <a:spcAft>
                <a:spcPts val="0"/>
              </a:spcAft>
              <a:buNone/>
            </a:pPr>
            <a:r>
              <a:rPr lang="en"/>
              <a:t>R j is the label of the jth rule</a:t>
            </a:r>
          </a:p>
          <a:p>
            <a:pPr algn="l" indent="0" lvl="0" marL="0" rtl="0">
              <a:spcBef>
                <a:spcPts val="1600"/>
              </a:spcBef>
              <a:spcAft>
                <a:spcPts val="0"/>
              </a:spcAft>
              <a:buClr>
                <a:schemeClr val="dk1"/>
              </a:buClr>
              <a:buSzPts val="1100"/>
              <a:buFont typeface="Arial"/>
              <a:buNone/>
            </a:pPr>
            <a:r>
              <a:rPr lang="en"/>
              <a:t>X = (x 1 , . . .,x n ) is an n-dimensional pattern vector</a:t>
            </a:r>
          </a:p>
          <a:p>
            <a:pPr algn="l" indent="0" lvl="0" marL="0" rtl="0">
              <a:spcBef>
                <a:spcPts val="1600"/>
              </a:spcBef>
              <a:spcAft>
                <a:spcPts val="0"/>
              </a:spcAft>
              <a:buNone/>
            </a:pPr>
            <a:r>
              <a:rPr lang="en"/>
              <a:t>A ji is an antecedent fuzzy set</a:t>
            </a:r>
          </a:p>
          <a:p>
            <a:pPr algn="l" indent="0" lvl="0" marL="0" rtl="0">
              <a:spcBef>
                <a:spcPts val="1600"/>
              </a:spcBef>
              <a:spcAft>
                <a:spcPts val="0"/>
              </a:spcAft>
              <a:buNone/>
            </a:pPr>
            <a:r>
              <a:rPr lang="en"/>
              <a:t>C (c = 1, 2, . . .,M) is a class label</a:t>
            </a:r>
          </a:p>
          <a:p>
            <a:pPr algn="l" indent="0" lvl="0" marL="0" rtl="0">
              <a:spcBef>
                <a:spcPts val="1600"/>
              </a:spcBef>
              <a:spcAft>
                <a:spcPts val="0"/>
              </a:spcAft>
              <a:buClr>
                <a:schemeClr val="dk1"/>
              </a:buClr>
              <a:buSzPts val="1100"/>
              <a:buFont typeface="Arial"/>
              <a:buNone/>
            </a:pPr>
            <a:r>
              <a:rPr lang="en"/>
              <a:t>The single winner rule Rw is determined for a new pattern xp (xp1 , . . .,xpn ) as:</a:t>
            </a:r>
          </a:p>
          <a:p>
            <a:pPr algn="l" indent="0" lvl="0" marL="0" rtl="0">
              <a:spcBef>
                <a:spcPts val="1600"/>
              </a:spcBef>
              <a:spcAft>
                <a:spcPts val="0"/>
              </a:spcAft>
              <a:buClr>
                <a:schemeClr val="dk1"/>
              </a:buClr>
              <a:buSzPts val="1100"/>
              <a:buFont typeface="Arial"/>
              <a:buNone/>
            </a:pPr>
            <a:r>
              <a:rPr lang="en"/>
              <a:t>w = </a:t>
            </a:r>
            <a:r>
              <a:rPr b="1" lang="en"/>
              <a:t>argmax</a:t>
            </a:r>
            <a:r>
              <a:rPr lang="en"/>
              <a:t>{ j (x p )} |j = 1, 2, . . . , N|</a:t>
            </a:r>
          </a:p>
          <a:p>
            <a:pPr algn="l" indent="0" lvl="0" marL="0" rtl="0">
              <a:spcBef>
                <a:spcPts val="1600"/>
              </a:spcBef>
              <a:spcAft>
                <a:spcPts val="0"/>
              </a:spcAft>
              <a:buNone/>
            </a:pPr>
            <a:r>
              <a:t/>
            </a:r>
          </a:p>
          <a:p>
            <a:pPr algn="l" indent="0" lvl="0" marL="0" rtl="0">
              <a:spcBef>
                <a:spcPts val="1600"/>
              </a:spcBef>
              <a:spcAft>
                <a:spcPts val="1600"/>
              </a:spcAft>
              <a:buNone/>
            </a:pPr>
            <a:r>
              <a:rPr b="1" lang="en"/>
              <a:t>uj (Xp ) is the degree of compatibility grade of the pattern Xp with the antecedent fuzzy set Aj (Aj1 , Aj2 , . . ., Ani ) of the rule Rj</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0" name="Shape 65"/>
        <p:cNvGrpSpPr/>
        <p:nvPr/>
      </p:nvGrpSpPr>
      <p:grpSpPr>
        <a:xfrm>
          <a:off x="0" y="0"/>
          <a:ext cx="0" cy="0"/>
          <a:chOff x="0" y="0"/>
          <a:chExt cx="0" cy="0"/>
        </a:xfrm>
      </p:grpSpPr>
      <p:sp>
        <p:nvSpPr>
          <p:cNvPr id="1048617" name="Google Shape;66;p15"/>
          <p:cNvSpPr txBox="1"/>
          <p:nvPr>
            <p:ph type="title"/>
          </p:nvPr>
        </p:nvSpPr>
        <p:spPr>
          <a:xfrm>
            <a:off x="386075" y="296300"/>
            <a:ext cx="8520600" cy="572700"/>
          </a:xfrm>
          <a:prstGeom prst="rect"/>
        </p:spPr>
        <p:txBody>
          <a:bodyPr anchor="t" anchorCtr="0" bIns="91425" lIns="91425" rIns="91425" spcFirstLastPara="1" tIns="91425" wrap="square">
            <a:noAutofit/>
          </a:bodyPr>
          <a:p>
            <a:pPr algn="l" indent="0" lvl="0" marL="0" rtl="0">
              <a:spcBef>
                <a:spcPts val="0"/>
              </a:spcBef>
              <a:spcAft>
                <a:spcPts val="0"/>
              </a:spcAft>
              <a:buNone/>
            </a:pPr>
            <a:r>
              <a:rPr lang="en"/>
              <a:t>Type - 1 vs Type - 2 ::</a:t>
            </a:r>
          </a:p>
        </p:txBody>
      </p:sp>
      <p:graphicFrame>
        <p:nvGraphicFramePr>
          <p:cNvPr id="4194304" name="Google Shape;67;p15"/>
          <p:cNvGraphicFramePr>
            <a:graphicFrameLocks/>
          </p:cNvGraphicFramePr>
          <p:nvPr/>
        </p:nvGraphicFramePr>
        <p:xfrm>
          <a:off x="537650" y="1340000"/>
          <a:ext cx="3000000" cy="3000000"/>
        </p:xfrm>
        <a:graphic>
          <a:graphicData uri="http://schemas.openxmlformats.org/drawingml/2006/table">
            <a:tbl>
              <a:tblPr>
                <a:noFill/>
                <a:tableStyleId>{DFF762BE-E732-4A7B-AA54-94B7862D97EB}</a:tableStyleId>
              </a:tblPr>
              <a:tblGrid>
                <a:gridCol w="3954150"/>
                <a:gridCol w="3954150"/>
              </a:tblGrid>
              <a:tr h="479975">
                <a:tc>
                  <a:txBody>
                    <a:bodyPr/>
                    <a:p>
                      <a:pPr algn="ctr" indent="0" lvl="0" marL="0" rtl="0">
                        <a:spcBef>
                          <a:spcPts val="0"/>
                        </a:spcBef>
                        <a:spcAft>
                          <a:spcPts val="0"/>
                        </a:spcAft>
                        <a:buNone/>
                      </a:pPr>
                      <a:r>
                        <a:rPr lang="en"/>
                        <a:t>Type 1</a:t>
                      </a:r>
                    </a:p>
                  </a:txBody>
                  <a:tcPr marL="91425" marR="91425" marT="91425" marB="91425"/>
                </a:tc>
                <a:tc>
                  <a:txBody>
                    <a:bodyPr/>
                    <a:p>
                      <a:pPr algn="ctr" indent="0" lvl="0" marL="0" rtl="0">
                        <a:spcBef>
                          <a:spcPts val="0"/>
                        </a:spcBef>
                        <a:spcAft>
                          <a:spcPts val="0"/>
                        </a:spcAft>
                        <a:buNone/>
                      </a:pPr>
                      <a:r>
                        <a:rPr lang="en"/>
                        <a:t>Type 2</a:t>
                      </a:r>
                    </a:p>
                  </a:txBody>
                  <a:tcPr marL="91425" marR="91425" marT="91425" marB="91425"/>
                </a:tc>
              </a:tr>
              <a:tr h="1906600">
                <a:tc>
                  <a:txBody>
                    <a:bodyPr/>
                    <a:p>
                      <a:pPr algn="ctr" indent="0" lvl="0" marL="0" rtl="0">
                        <a:spcBef>
                          <a:spcPts val="0"/>
                        </a:spcBef>
                        <a:spcAft>
                          <a:spcPts val="0"/>
                        </a:spcAft>
                        <a:buClr>
                          <a:schemeClr val="dk1"/>
                        </a:buClr>
                        <a:buSzPts val="1100"/>
                        <a:buFont typeface="Arial"/>
                        <a:buNone/>
                      </a:pPr>
                      <a:r>
                        <a:rPr lang="en"/>
                        <a:t>an autoimmune dis-</a:t>
                      </a:r>
                    </a:p>
                    <a:p>
                      <a:pPr algn="ctr" indent="0" lvl="0" marL="0" rtl="0">
                        <a:spcBef>
                          <a:spcPts val="0"/>
                        </a:spcBef>
                        <a:spcAft>
                          <a:spcPts val="0"/>
                        </a:spcAft>
                        <a:buClr>
                          <a:schemeClr val="dk1"/>
                        </a:buClr>
                        <a:buSzPts val="1100"/>
                        <a:buFont typeface="Arial"/>
                        <a:buNone/>
                      </a:pPr>
                      <a:r>
                        <a:rPr lang="en"/>
                        <a:t>order in which the insulin producing beta cells are destroyed</a:t>
                      </a:r>
                    </a:p>
                    <a:p>
                      <a:pPr algn="ctr" indent="0" lvl="0" marL="0" rtl="0">
                        <a:spcBef>
                          <a:spcPts val="0"/>
                        </a:spcBef>
                        <a:spcAft>
                          <a:spcPts val="0"/>
                        </a:spcAft>
                        <a:buClr>
                          <a:schemeClr val="dk1"/>
                        </a:buClr>
                        <a:buSzPts val="1100"/>
                        <a:buFont typeface="Arial"/>
                        <a:buNone/>
                      </a:pPr>
                      <a:r>
                        <a:rPr lang="en"/>
                        <a:t>by the body’s immune system</a:t>
                      </a:r>
                    </a:p>
                    <a:p>
                      <a:pPr algn="ctr" indent="0" lvl="0" marL="0" rtl="0">
                        <a:spcBef>
                          <a:spcPts val="0"/>
                        </a:spcBef>
                        <a:spcAft>
                          <a:spcPts val="0"/>
                        </a:spcAft>
                        <a:buNone/>
                      </a:pPr>
                      <a:r>
                        <a:rPr lang="en"/>
                        <a:t>(</a:t>
                      </a:r>
                      <a:r>
                        <a:rPr b="1" lang="en"/>
                        <a:t>aka </a:t>
                      </a:r>
                      <a:r>
                        <a:rPr lang="en"/>
                        <a:t>Juvenile Diabetes)</a:t>
                      </a:r>
                    </a:p>
                  </a:txBody>
                  <a:tcPr marL="91425" marR="91425" marT="91425" marB="91425"/>
                </a:tc>
                <a:tc>
                  <a:txBody>
                    <a:bodyPr/>
                    <a:p>
                      <a:pPr algn="ctr" indent="0" lvl="0" marL="0" rtl="0">
                        <a:spcBef>
                          <a:spcPts val="0"/>
                        </a:spcBef>
                        <a:spcAft>
                          <a:spcPts val="0"/>
                        </a:spcAft>
                        <a:buClr>
                          <a:schemeClr val="dk1"/>
                        </a:buClr>
                        <a:buSzPts val="1100"/>
                        <a:buFont typeface="Arial"/>
                        <a:buNone/>
                      </a:pPr>
                      <a:r>
                        <a:rPr lang="en"/>
                        <a:t>insulin is produced in insufficient</a:t>
                      </a:r>
                    </a:p>
                    <a:p>
                      <a:pPr algn="ctr" indent="0" lvl="0" marL="0" rtl="0">
                        <a:spcBef>
                          <a:spcPts val="0"/>
                        </a:spcBef>
                        <a:spcAft>
                          <a:spcPts val="0"/>
                        </a:spcAft>
                        <a:buClr>
                          <a:schemeClr val="dk1"/>
                        </a:buClr>
                        <a:buSzPts val="1100"/>
                        <a:buFont typeface="Arial"/>
                        <a:buNone/>
                      </a:pPr>
                      <a:r>
                        <a:rPr lang="en"/>
                        <a:t>amounts and/or cannot be used by the body to control blood</a:t>
                      </a:r>
                    </a:p>
                    <a:p>
                      <a:pPr algn="ctr" indent="0" lvl="0" marL="0" rtl="0">
                        <a:spcBef>
                          <a:spcPts val="0"/>
                        </a:spcBef>
                        <a:spcAft>
                          <a:spcPts val="0"/>
                        </a:spcAft>
                        <a:buClr>
                          <a:schemeClr val="dk1"/>
                        </a:buClr>
                        <a:buSzPts val="1100"/>
                        <a:buFont typeface="Arial"/>
                        <a:buNone/>
                      </a:pPr>
                      <a:r>
                        <a:rPr lang="en"/>
                        <a:t>sugar levels</a:t>
                      </a:r>
                    </a:p>
                    <a:p>
                      <a:pPr algn="ctr" indent="0" lvl="0" marL="0" rtl="0">
                        <a:spcBef>
                          <a:spcPts val="0"/>
                        </a:spcBef>
                        <a:spcAft>
                          <a:spcPts val="0"/>
                        </a:spcAft>
                        <a:buNone/>
                      </a:pPr>
                      <a:r>
                        <a:rPr lang="en"/>
                        <a:t>(</a:t>
                      </a:r>
                      <a:r>
                        <a:rPr b="1" lang="en"/>
                        <a:t>aka </a:t>
                      </a:r>
                      <a:r>
                        <a:rPr lang="en"/>
                        <a:t>Adult Diabetes)</a:t>
                      </a:r>
                    </a:p>
                  </a:txBody>
                  <a:tcPr marL="91425" marR="91425" marT="91425" marB="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8" name="Shape 115"/>
        <p:cNvGrpSpPr/>
        <p:nvPr/>
      </p:nvGrpSpPr>
      <p:grpSpPr>
        <a:xfrm>
          <a:off x="0" y="0"/>
          <a:ext cx="0" cy="0"/>
          <a:chOff x="0" y="0"/>
          <a:chExt cx="0" cy="0"/>
        </a:xfrm>
      </p:grpSpPr>
      <p:sp>
        <p:nvSpPr>
          <p:cNvPr id="1048589" name="Google Shape;116;p24"/>
          <p:cNvSpPr txBox="1"/>
          <p:nvPr>
            <p:ph type="body" idx="1"/>
          </p:nvPr>
        </p:nvSpPr>
        <p:spPr>
          <a:xfrm>
            <a:off x="311700" y="120075"/>
            <a:ext cx="8520600" cy="4331700"/>
          </a:xfrm>
          <a:prstGeom prst="rect"/>
        </p:spPr>
        <p:txBody>
          <a:bodyPr anchor="t" anchorCtr="0" bIns="91425" lIns="91425" rIns="91425" spcFirstLastPara="1" tIns="91425" wrap="square">
            <a:noAutofit/>
          </a:bodyPr>
          <a:p>
            <a:pPr algn="l" indent="-342900" lvl="0" marL="457200" rtl="0">
              <a:spcBef>
                <a:spcPts val="0"/>
              </a:spcBef>
              <a:spcAft>
                <a:spcPts val="0"/>
              </a:spcAft>
              <a:buSzPts val="1800"/>
              <a:buChar char="●"/>
            </a:pPr>
            <a:r>
              <a:rPr lang="en"/>
              <a:t>trade-off between the accuracy and the interpretability of the model.</a:t>
            </a:r>
          </a:p>
          <a:p>
            <a:pPr algn="l" indent="0" lvl="0" marL="914400" rtl="0">
              <a:spcBef>
                <a:spcPts val="1600"/>
              </a:spcBef>
              <a:spcAft>
                <a:spcPts val="0"/>
              </a:spcAft>
              <a:buNone/>
            </a:pPr>
            <a:r>
              <a:t/>
            </a:r>
          </a:p>
          <a:p>
            <a:pPr algn="l" indent="-342900" lvl="0" marL="457200" rtl="0">
              <a:spcBef>
                <a:spcPts val="1600"/>
              </a:spcBef>
              <a:spcAft>
                <a:spcPts val="0"/>
              </a:spcAft>
              <a:buSzPts val="1800"/>
              <a:buChar char="●"/>
            </a:pPr>
            <a:r>
              <a:rPr lang="en"/>
              <a:t>FRBCS is composed of three main components: </a:t>
            </a:r>
            <a:r>
              <a:rPr b="1" lang="en"/>
              <a:t>database, rule-base </a:t>
            </a:r>
            <a:r>
              <a:rPr lang="en"/>
              <a:t>and</a:t>
            </a:r>
            <a:r>
              <a:rPr b="1" lang="en"/>
              <a:t> reasoning</a:t>
            </a:r>
            <a:r>
              <a:rPr lang="en"/>
              <a:t> method. </a:t>
            </a:r>
          </a:p>
          <a:p>
            <a:pPr algn="l" indent="-317500" lvl="1" marL="914400" rtl="0">
              <a:spcBef>
                <a:spcPts val="0"/>
              </a:spcBef>
              <a:spcAft>
                <a:spcPts val="0"/>
              </a:spcAft>
              <a:buSzPts val="1400"/>
              <a:buChar char="○"/>
            </a:pPr>
            <a:r>
              <a:rPr lang="en"/>
              <a:t>The database contains the fuzzy set definitions related to the linguistic terms used in the fuzzy rules.</a:t>
            </a:r>
          </a:p>
          <a:p>
            <a:pPr algn="l" indent="-317500" lvl="1" marL="914400" rtl="0">
              <a:spcBef>
                <a:spcPts val="0"/>
              </a:spcBef>
              <a:spcAft>
                <a:spcPts val="0"/>
              </a:spcAft>
              <a:buSzPts val="1400"/>
              <a:buChar char="○"/>
            </a:pPr>
            <a:r>
              <a:rPr lang="en"/>
              <a:t> The rule base consists of a set of fuzzy if-then rules in the form of "if a set of conditions are satisfied, then a set of consequences can be inferred". </a:t>
            </a:r>
          </a:p>
          <a:p>
            <a:pPr algn="l" indent="-317500" lvl="1" marL="914400" rtl="0">
              <a:spcBef>
                <a:spcPts val="0"/>
              </a:spcBef>
              <a:spcAft>
                <a:spcPts val="0"/>
              </a:spcAft>
              <a:buSzPts val="1400"/>
              <a:buChar char="○"/>
            </a:pPr>
            <a:r>
              <a:rPr lang="en"/>
              <a:t>Reasoning method uses information from database and rule-base to determine a class label for patterns and to classify them.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2" name="Shape 120"/>
        <p:cNvGrpSpPr/>
        <p:nvPr/>
      </p:nvGrpSpPr>
      <p:grpSpPr>
        <a:xfrm>
          <a:off x="0" y="0"/>
          <a:ext cx="0" cy="0"/>
          <a:chOff x="0" y="0"/>
          <a:chExt cx="0" cy="0"/>
        </a:xfrm>
      </p:grpSpPr>
      <p:sp>
        <p:nvSpPr>
          <p:cNvPr id="1048582" name="Google Shape;121;p25"/>
          <p:cNvSpPr txBox="1"/>
          <p:nvPr>
            <p:ph type="body" idx="1"/>
          </p:nvPr>
        </p:nvSpPr>
        <p:spPr>
          <a:xfrm>
            <a:off x="311700" y="382500"/>
            <a:ext cx="8520600" cy="4378500"/>
          </a:xfrm>
          <a:prstGeom prst="rect"/>
        </p:spPr>
        <p:txBody>
          <a:bodyPr anchor="t" anchorCtr="0" bIns="91425" lIns="91425" rIns="91425" spcFirstLastPara="1" tIns="91425" wrap="square">
            <a:noAutofit/>
          </a:bodyPr>
          <a:p>
            <a:pPr algn="l" indent="-342900" lvl="0" marL="457200" rtl="0">
              <a:spcBef>
                <a:spcPts val="0"/>
              </a:spcBef>
              <a:spcAft>
                <a:spcPts val="0"/>
              </a:spcAft>
              <a:buSzPts val="1800"/>
              <a:buChar char="●"/>
            </a:pPr>
            <a:r>
              <a:rPr lang="en"/>
              <a:t>O</a:t>
            </a:r>
            <a:r>
              <a:rPr lang="en"/>
              <a:t>ur pattern classification problem is a n-dimensional problem with </a:t>
            </a:r>
          </a:p>
          <a:p>
            <a:pPr algn="l" indent="-317500" lvl="1" marL="914400" rtl="0">
              <a:spcBef>
                <a:spcPts val="0"/>
              </a:spcBef>
              <a:spcAft>
                <a:spcPts val="0"/>
              </a:spcAft>
              <a:buSzPts val="1400"/>
              <a:buChar char="○"/>
            </a:pPr>
            <a:r>
              <a:rPr lang="en"/>
              <a:t>C classes and </a:t>
            </a:r>
          </a:p>
          <a:p>
            <a:pPr algn="l" indent="-317500" lvl="1" marL="914400" rtl="0">
              <a:spcBef>
                <a:spcPts val="0"/>
              </a:spcBef>
              <a:spcAft>
                <a:spcPts val="0"/>
              </a:spcAft>
              <a:buSzPts val="1400"/>
              <a:buChar char="○"/>
            </a:pPr>
            <a:r>
              <a:rPr lang="en"/>
              <a:t>m training patterns, Xp = [xp1, xp2… xpn], p = 1, 2 ...m. </a:t>
            </a:r>
          </a:p>
          <a:p>
            <a:pPr algn="l" indent="0" lvl="0" marL="457200" rtl="0">
              <a:spcBef>
                <a:spcPts val="1600"/>
              </a:spcBef>
              <a:spcAft>
                <a:spcPts val="0"/>
              </a:spcAft>
              <a:buNone/>
            </a:pPr>
            <a:r>
              <a:t/>
            </a:r>
          </a:p>
          <a:p>
            <a:pPr algn="l" indent="-342900" lvl="0" marL="457200" rtl="0">
              <a:spcBef>
                <a:spcPts val="1600"/>
              </a:spcBef>
              <a:spcAft>
                <a:spcPts val="0"/>
              </a:spcAft>
              <a:buSzPts val="1800"/>
              <a:buChar char="●"/>
            </a:pPr>
            <a:r>
              <a:rPr lang="en"/>
              <a:t>Usually, each attribute of the given training patterns is normalized into a unit interval [0, 1] by using a linear transformation that preserves the distribution of training patterns.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5" name="Shape 125"/>
        <p:cNvGrpSpPr/>
        <p:nvPr/>
      </p:nvGrpSpPr>
      <p:grpSpPr>
        <a:xfrm>
          <a:off x="0" y="0"/>
          <a:ext cx="0" cy="0"/>
          <a:chOff x="0" y="0"/>
          <a:chExt cx="0" cy="0"/>
        </a:xfrm>
      </p:grpSpPr>
      <p:sp>
        <p:nvSpPr>
          <p:cNvPr id="1048585" name="Google Shape;126;p26"/>
          <p:cNvSpPr txBox="1"/>
          <p:nvPr>
            <p:ph type="title"/>
          </p:nvPr>
        </p:nvSpPr>
        <p:spPr>
          <a:xfrm>
            <a:off x="311700" y="445025"/>
            <a:ext cx="8520600" cy="572700"/>
          </a:xfrm>
          <a:prstGeom prst="rect"/>
        </p:spPr>
        <p:txBody>
          <a:bodyPr anchor="t" anchorCtr="0" bIns="91425" lIns="91425" rIns="91425" spcFirstLastPara="1" tIns="91425" wrap="square">
            <a:noAutofit/>
          </a:bodyPr>
          <a:p>
            <a:pPr algn="l" indent="0" lvl="0" marL="0" rtl="0">
              <a:spcBef>
                <a:spcPts val="0"/>
              </a:spcBef>
              <a:spcAft>
                <a:spcPts val="0"/>
              </a:spcAft>
              <a:buNone/>
            </a:pPr>
            <a:r>
              <a:rPr lang="en"/>
              <a:t>Sugeno-Weber TNorm ::</a:t>
            </a:r>
          </a:p>
        </p:txBody>
      </p:sp>
      <p:sp>
        <p:nvSpPr>
          <p:cNvPr id="1048586" name="Google Shape;127;p26"/>
          <p:cNvSpPr txBox="1"/>
          <p:nvPr>
            <p:ph type="body" idx="1"/>
          </p:nvPr>
        </p:nvSpPr>
        <p:spPr>
          <a:xfrm>
            <a:off x="388475" y="2029825"/>
            <a:ext cx="8520600" cy="3416400"/>
          </a:xfrm>
          <a:prstGeom prst="rect"/>
        </p:spPr>
        <p:txBody>
          <a:bodyPr anchor="t" anchorCtr="0" bIns="91425" lIns="91425" rIns="91425" spcFirstLastPara="1" tIns="91425" wrap="square">
            <a:noAutofit/>
          </a:bodyPr>
          <a:p>
            <a:pPr algn="l" indent="0" lvl="0" marL="0" rtl="0">
              <a:spcBef>
                <a:spcPts val="0"/>
              </a:spcBef>
              <a:spcAft>
                <a:spcPts val="1600"/>
              </a:spcAft>
              <a:buNone/>
            </a:pPr>
            <a:r>
              <a:rPr sz="3000" lang="en"/>
              <a:t>Max { (x+y -1 + alpha*x*y) / (1+ alpha) }</a:t>
            </a:r>
            <a:endParaRPr sz="3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41" name="Shape 131"/>
        <p:cNvGrpSpPr/>
        <p:nvPr/>
      </p:nvGrpSpPr>
      <p:grpSpPr>
        <a:xfrm>
          <a:off x="0" y="0"/>
          <a:ext cx="0" cy="0"/>
          <a:chOff x="0" y="0"/>
          <a:chExt cx="0" cy="0"/>
        </a:xfrm>
      </p:grpSpPr>
      <p:sp>
        <p:nvSpPr>
          <p:cNvPr id="1048592" name="Google Shape;132;p27"/>
          <p:cNvSpPr txBox="1"/>
          <p:nvPr>
            <p:ph type="body" idx="1"/>
          </p:nvPr>
        </p:nvSpPr>
        <p:spPr>
          <a:xfrm>
            <a:off x="311700" y="589750"/>
            <a:ext cx="8520600" cy="3416400"/>
          </a:xfrm>
          <a:prstGeom prst="rect"/>
        </p:spPr>
        <p:txBody>
          <a:bodyPr anchor="t" anchorCtr="0" bIns="91425" lIns="91425" rIns="91425" spcFirstLastPara="1" tIns="91425" wrap="square">
            <a:noAutofit/>
          </a:bodyPr>
          <a:p>
            <a:pPr algn="l" indent="0" lvl="0" marL="0" rtl="0">
              <a:spcBef>
                <a:spcPts val="0"/>
              </a:spcBef>
              <a:spcAft>
                <a:spcPts val="0"/>
              </a:spcAft>
              <a:buClr>
                <a:schemeClr val="dk1"/>
              </a:buClr>
              <a:buSzPts val="1100"/>
              <a:buFont typeface="Arial"/>
              <a:buNone/>
            </a:pPr>
            <a:r>
              <a:rPr lang="en"/>
              <a:t>a =x 1 −  ̨(x 2 − x 1 )</a:t>
            </a:r>
          </a:p>
          <a:p>
            <a:pPr algn="l" indent="0" lvl="0" marL="0" rtl="0">
              <a:spcBef>
                <a:spcPts val="1600"/>
              </a:spcBef>
              <a:spcAft>
                <a:spcPts val="0"/>
              </a:spcAft>
              <a:buNone/>
            </a:pPr>
            <a:r>
              <a:rPr lang="en"/>
              <a:t>b = x 2 −  ̨(x 2 − x 1 )</a:t>
            </a:r>
          </a:p>
          <a:p>
            <a:pPr algn="l" indent="0" lvl="0" marL="0" rtl="0">
              <a:spcBef>
                <a:spcPts val="1600"/>
              </a:spcBef>
              <a:spcAft>
                <a:spcPts val="0"/>
              </a:spcAft>
              <a:buNone/>
            </a:pPr>
            <a:r>
              <a:rPr lang="en"/>
              <a:t>Y = a + r ∗ (b − a) : ifx min ≤ Y ≤ x max</a:t>
            </a:r>
          </a:p>
          <a:p>
            <a:pPr algn="l" indent="0" lvl="0" marL="0" rtl="0">
              <a:spcBef>
                <a:spcPts val="1600"/>
              </a:spcBef>
              <a:spcAft>
                <a:spcPts val="0"/>
              </a:spcAft>
              <a:buNone/>
            </a:pPr>
            <a:r>
              <a:rPr lang="en"/>
              <a:t>(else repeat generation)</a:t>
            </a:r>
          </a:p>
          <a:p>
            <a:pPr algn="l" indent="0" lvl="0" marL="0" rtl="0">
              <a:spcBef>
                <a:spcPts val="1600"/>
              </a:spcBef>
              <a:spcAft>
                <a:spcPts val="1600"/>
              </a:spcAft>
              <a:buNone/>
            </a:pPr>
            <a:r>
              <a:rPr lang="en"/>
              <a:t>Where r: random number in [0,1]</a:t>
            </a:r>
          </a:p>
        </p:txBody>
      </p:sp>
      <p:sp>
        <p:nvSpPr>
          <p:cNvPr id="1048593" name="Google Shape;133;p27"/>
          <p:cNvSpPr txBox="1"/>
          <p:nvPr/>
        </p:nvSpPr>
        <p:spPr>
          <a:xfrm>
            <a:off x="311700" y="3141775"/>
            <a:ext cx="8176500" cy="30000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sz="2400" lang="en"/>
              <a:t>if there is no improvement in fitness function</a:t>
            </a:r>
            <a:endParaRPr sz="2400"/>
          </a:p>
          <a:p>
            <a:pPr algn="l" indent="0" lvl="0" marL="0" rtl="0">
              <a:spcBef>
                <a:spcPts val="0"/>
              </a:spcBef>
              <a:spcAft>
                <a:spcPts val="0"/>
              </a:spcAft>
              <a:buNone/>
            </a:pPr>
            <a:r>
              <a:rPr sz="2400" lang="en"/>
              <a:t>in the employed or onlooker stage, the positions are mutated </a:t>
            </a:r>
            <a:r>
              <a:rPr sz="2400" lang="en"/>
              <a:t>using blended crossover operator.</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47" name="Shape 137"/>
        <p:cNvGrpSpPr/>
        <p:nvPr/>
      </p:nvGrpSpPr>
      <p:grpSpPr>
        <a:xfrm>
          <a:off x="0" y="0"/>
          <a:ext cx="0" cy="0"/>
          <a:chOff x="0" y="0"/>
          <a:chExt cx="0" cy="0"/>
        </a:xfrm>
      </p:grpSpPr>
      <p:sp>
        <p:nvSpPr>
          <p:cNvPr id="1048599" name="Google Shape;138;p28"/>
          <p:cNvSpPr txBox="1"/>
          <p:nvPr>
            <p:ph type="body" idx="1"/>
          </p:nvPr>
        </p:nvSpPr>
        <p:spPr>
          <a:xfrm>
            <a:off x="311700" y="284975"/>
            <a:ext cx="8520600" cy="3416400"/>
          </a:xfrm>
          <a:prstGeom prst="rect"/>
        </p:spPr>
        <p:txBody>
          <a:bodyPr anchor="t" anchorCtr="0" bIns="91425" lIns="91425" rIns="91425" spcFirstLastPara="1" tIns="91425" wrap="square">
            <a:noAutofit/>
          </a:bodyPr>
          <a:p>
            <a:pPr algn="l" indent="0" lvl="0" marL="0" rtl="0">
              <a:spcBef>
                <a:spcPts val="0"/>
              </a:spcBef>
              <a:spcAft>
                <a:spcPts val="0"/>
              </a:spcAft>
              <a:buClr>
                <a:schemeClr val="dk1"/>
              </a:buClr>
              <a:buSzPts val="1100"/>
              <a:buFont typeface="Arial"/>
              <a:buNone/>
            </a:pPr>
            <a:r>
              <a:rPr sz="2800" lang="en">
                <a:solidFill>
                  <a:schemeClr val="dk1"/>
                </a:solidFill>
              </a:rPr>
              <a:t>The rules with all features</a:t>
            </a:r>
            <a:endParaRPr sz="2800">
              <a:solidFill>
                <a:schemeClr val="dk1"/>
              </a:solidFill>
            </a:endParaRPr>
          </a:p>
          <a:p>
            <a:pPr algn="l" indent="0" lvl="0" marL="0" rtl="0">
              <a:spcBef>
                <a:spcPts val="1600"/>
              </a:spcBef>
              <a:spcAft>
                <a:spcPts val="0"/>
              </a:spcAft>
              <a:buClr>
                <a:schemeClr val="dk1"/>
              </a:buClr>
              <a:buSzPts val="1100"/>
              <a:buFont typeface="Arial"/>
              <a:buNone/>
            </a:pPr>
            <a:r>
              <a:rPr sz="1200" lang="en">
                <a:solidFill>
                  <a:schemeClr val="dk1"/>
                </a:solidFill>
              </a:rPr>
              <a:t>R1: If (Npreg is H) and (Glu is L) and (BP is H) and (Skin is L) and (Insulin is L) and (BMI is H) and (PED is H) and (Age is L) then (Class is Non-diabetic)</a:t>
            </a:r>
            <a:endParaRPr sz="1200">
              <a:solidFill>
                <a:schemeClr val="dk1"/>
              </a:solidFill>
            </a:endParaRPr>
          </a:p>
          <a:p>
            <a:pPr algn="l" indent="0" lvl="0" marL="0" rtl="0">
              <a:spcBef>
                <a:spcPts val="1600"/>
              </a:spcBef>
              <a:spcAft>
                <a:spcPts val="0"/>
              </a:spcAft>
              <a:buClr>
                <a:schemeClr val="dk1"/>
              </a:buClr>
              <a:buSzPts val="1100"/>
              <a:buFont typeface="Arial"/>
              <a:buNone/>
            </a:pPr>
            <a:r>
              <a:rPr sz="1200" lang="en">
                <a:solidFill>
                  <a:schemeClr val="dk1"/>
                </a:solidFill>
              </a:rPr>
              <a:t>R2: If (Npreg is L) and (Glu is L) and (BP is L) and (Skin is L) and (Insulin is L) and (BMI is L) and (PED is H) and (Age is L) then (Class is Non-diabetic)</a:t>
            </a:r>
            <a:endParaRPr sz="1200">
              <a:solidFill>
                <a:schemeClr val="dk1"/>
              </a:solidFill>
            </a:endParaRPr>
          </a:p>
          <a:p>
            <a:pPr algn="l" indent="0" lvl="0" marL="0" rtl="0">
              <a:spcBef>
                <a:spcPts val="1600"/>
              </a:spcBef>
              <a:spcAft>
                <a:spcPts val="0"/>
              </a:spcAft>
              <a:buClr>
                <a:schemeClr val="dk1"/>
              </a:buClr>
              <a:buSzPts val="1100"/>
              <a:buFont typeface="Arial"/>
              <a:buNone/>
            </a:pPr>
            <a:r>
              <a:rPr sz="1200" lang="en">
                <a:solidFill>
                  <a:schemeClr val="dk1"/>
                </a:solidFill>
              </a:rPr>
              <a:t>R3: If (Npreg is H) and (Glu is L) and (BP is H) and (Skin is L) and (Insulin is L) and (BMI is H) and (PED is L) and (Age is L) then (Class is Non-diabetic)</a:t>
            </a:r>
            <a:endParaRPr sz="1200">
              <a:solidFill>
                <a:schemeClr val="dk1"/>
              </a:solidFill>
            </a:endParaRPr>
          </a:p>
          <a:p>
            <a:pPr algn="l" indent="0" lvl="0" marL="0" rtl="0">
              <a:spcBef>
                <a:spcPts val="1600"/>
              </a:spcBef>
              <a:spcAft>
                <a:spcPts val="0"/>
              </a:spcAft>
              <a:buClr>
                <a:schemeClr val="dk1"/>
              </a:buClr>
              <a:buSzPts val="1100"/>
              <a:buFont typeface="Arial"/>
              <a:buNone/>
            </a:pPr>
            <a:r>
              <a:rPr sz="1200" lang="en">
                <a:solidFill>
                  <a:schemeClr val="dk1"/>
                </a:solidFill>
              </a:rPr>
              <a:t>R4: If (Npreg is L) and (Glu is L) and (BP is L) and (Skin is H) and (Insulin is L) and (BMI is L) and (PED is L) and (Age is L) then (Class is Non-diabetic)</a:t>
            </a:r>
            <a:endParaRPr sz="1200">
              <a:solidFill>
                <a:schemeClr val="dk1"/>
              </a:solidFill>
            </a:endParaRPr>
          </a:p>
          <a:p>
            <a:pPr algn="l" indent="0" lvl="0" marL="0" rtl="0">
              <a:spcBef>
                <a:spcPts val="1600"/>
              </a:spcBef>
              <a:spcAft>
                <a:spcPts val="1600"/>
              </a:spcAft>
              <a:buNone/>
            </a:pPr>
            <a:r>
              <a:rPr sz="1400" lang="en">
                <a:solidFill>
                  <a:schemeClr val="dk1"/>
                </a:solidFill>
              </a:rPr>
              <a:t>And so on...</a:t>
            </a:r>
            <a:endParaRPr sz="14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81" name="Shape 142"/>
        <p:cNvGrpSpPr/>
        <p:nvPr/>
      </p:nvGrpSpPr>
      <p:grpSpPr>
        <a:xfrm>
          <a:off x="0" y="0"/>
          <a:ext cx="0" cy="0"/>
          <a:chOff x="0" y="0"/>
          <a:chExt cx="0" cy="0"/>
        </a:xfrm>
      </p:grpSpPr>
      <p:sp>
        <p:nvSpPr>
          <p:cNvPr id="1048641" name="Google Shape;143;p29"/>
          <p:cNvSpPr txBox="1"/>
          <p:nvPr>
            <p:ph type="body" idx="1"/>
          </p:nvPr>
        </p:nvSpPr>
        <p:spPr>
          <a:xfrm>
            <a:off x="311700" y="863550"/>
            <a:ext cx="8520600" cy="3416400"/>
          </a:xfrm>
          <a:prstGeom prst="rect"/>
        </p:spPr>
        <p:txBody>
          <a:bodyPr anchor="t" anchorCtr="0" bIns="91425" lIns="91425" rIns="91425" spcFirstLastPara="1" tIns="91425" wrap="square">
            <a:noAutofit/>
          </a:bodyPr>
          <a:p>
            <a:pPr algn="l" indent="0" lvl="0" marL="0" rtl="0">
              <a:spcBef>
                <a:spcPts val="0"/>
              </a:spcBef>
              <a:spcAft>
                <a:spcPts val="0"/>
              </a:spcAft>
              <a:buClr>
                <a:schemeClr val="dk1"/>
              </a:buClr>
              <a:buSzPts val="1100"/>
              <a:buFont typeface="Arial"/>
              <a:buNone/>
            </a:pPr>
            <a:r>
              <a:rPr lang="en"/>
              <a:t>Experimental results have shown that the proposed approach with Fuzzy-ABC is simple and effective in explaining the interpretability of fuzzy classifier by reducing the 256 rules to an average of 12.2 efficient rules when using all attribute and an average of 7.1 efficient rules using features selection while preserving the model accuracy at a satisfactory level.</a:t>
            </a:r>
          </a:p>
          <a:p>
            <a:pPr algn="l" indent="0" lvl="0" marL="0" rtl="0">
              <a:spcBef>
                <a:spcPts val="1600"/>
              </a:spcBef>
              <a:spcAft>
                <a:spcPts val="1600"/>
              </a:spcAft>
              <a:buNone/>
            </a:pPr>
            <a: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3" name="Shape 71"/>
        <p:cNvGrpSpPr/>
        <p:nvPr/>
      </p:nvGrpSpPr>
      <p:grpSpPr>
        <a:xfrm>
          <a:off x="0" y="0"/>
          <a:ext cx="0" cy="0"/>
          <a:chOff x="0" y="0"/>
          <a:chExt cx="0" cy="0"/>
        </a:xfrm>
      </p:grpSpPr>
      <p:sp>
        <p:nvSpPr>
          <p:cNvPr id="1048620" name="Google Shape;72;p16"/>
          <p:cNvSpPr txBox="1"/>
          <p:nvPr>
            <p:ph type="title"/>
          </p:nvPr>
        </p:nvSpPr>
        <p:spPr>
          <a:xfrm>
            <a:off x="311700" y="922950"/>
            <a:ext cx="8520600" cy="3297600"/>
          </a:xfrm>
          <a:prstGeom prst="rect"/>
        </p:spPr>
        <p:txBody>
          <a:bodyPr anchor="t" anchorCtr="0" bIns="91425" lIns="91425" rIns="91425" spcFirstLastPara="1" tIns="91425" wrap="square">
            <a:noAutofit/>
          </a:bodyPr>
          <a:p>
            <a:pPr algn="l" indent="0" lvl="0" marL="0" rtl="0">
              <a:spcBef>
                <a:spcPts val="0"/>
              </a:spcBef>
              <a:spcAft>
                <a:spcPts val="0"/>
              </a:spcAft>
              <a:buNone/>
            </a:pPr>
            <a:r>
              <a:rPr lang="en"/>
              <a:t>Q. To detect Diabetes so that we can take necessary precautions.</a:t>
            </a:r>
          </a:p>
          <a:p>
            <a:pPr algn="l" indent="0" lvl="0" marL="0" rtl="0">
              <a:spcBef>
                <a:spcPts val="0"/>
              </a:spcBef>
              <a:spcAft>
                <a:spcPts val="0"/>
              </a:spcAft>
              <a:buNone/>
            </a:pPr>
            <a:r>
              <a:t/>
            </a:r>
          </a:p>
          <a:p>
            <a:pPr algn="ctr" indent="0" lvl="0" marL="0" rtl="0">
              <a:spcBef>
                <a:spcPts val="0"/>
              </a:spcBef>
              <a:spcAft>
                <a:spcPts val="0"/>
              </a:spcAft>
              <a:buNone/>
            </a:pPr>
            <a:r>
              <a:rPr b="1" lang="en"/>
              <a:t>T</a:t>
            </a:r>
            <a:r>
              <a:rPr b="1" lang="en"/>
              <a:t>o design automatic diagnosis system for diabetes on the basis of fuzzy modeling method to detect medical problems which relies on discovering human comprehensible knowledge</a:t>
            </a:r>
            <a:endParaRPr b="1"/>
          </a:p>
          <a:p>
            <a:pPr algn="ctr" indent="0" lvl="0" marL="0" rtl="0">
              <a:spcBef>
                <a:spcPts val="0"/>
              </a:spcBef>
              <a:spcAft>
                <a:spcPts val="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6" name="Shape 76"/>
        <p:cNvGrpSpPr/>
        <p:nvPr/>
      </p:nvGrpSpPr>
      <p:grpSpPr>
        <a:xfrm>
          <a:off x="0" y="0"/>
          <a:ext cx="0" cy="0"/>
          <a:chOff x="0" y="0"/>
          <a:chExt cx="0" cy="0"/>
        </a:xfrm>
      </p:grpSpPr>
      <p:sp>
        <p:nvSpPr>
          <p:cNvPr id="1048623" name="Google Shape;77;p17"/>
          <p:cNvSpPr txBox="1"/>
          <p:nvPr>
            <p:ph type="title"/>
          </p:nvPr>
        </p:nvSpPr>
        <p:spPr>
          <a:xfrm>
            <a:off x="311700" y="445025"/>
            <a:ext cx="8520600" cy="572700"/>
          </a:xfrm>
          <a:prstGeom prst="rect"/>
        </p:spPr>
        <p:txBody>
          <a:bodyPr anchor="t" anchorCtr="0" bIns="91425" lIns="91425" rIns="91425" spcFirstLastPara="1" tIns="91425" wrap="square">
            <a:noAutofit/>
          </a:bodyPr>
          <a:p>
            <a:pPr algn="l" indent="0" lvl="0" marL="0" rtl="0">
              <a:spcBef>
                <a:spcPts val="0"/>
              </a:spcBef>
              <a:spcAft>
                <a:spcPts val="0"/>
              </a:spcAft>
              <a:buNone/>
            </a:pPr>
            <a:r>
              <a:rPr lang="en"/>
              <a:t>Diabetes disease database</a:t>
            </a:r>
          </a:p>
        </p:txBody>
      </p:sp>
      <p:sp>
        <p:nvSpPr>
          <p:cNvPr id="1048624" name="Google Shape;78;p17"/>
          <p:cNvSpPr txBox="1"/>
          <p:nvPr>
            <p:ph type="body" idx="1"/>
          </p:nvPr>
        </p:nvSpPr>
        <p:spPr>
          <a:xfrm>
            <a:off x="311700" y="1152475"/>
            <a:ext cx="8520600" cy="3416400"/>
          </a:xfrm>
          <a:prstGeom prst="rect"/>
        </p:spPr>
        <p:txBody>
          <a:bodyPr anchor="t" anchorCtr="0" bIns="91425" lIns="91425" rIns="91425" spcFirstLastPara="1" tIns="91425" wrap="square">
            <a:noAutofit/>
          </a:bodyPr>
          <a:p>
            <a:pPr algn="l" indent="0" lvl="0" marL="0" rtl="0">
              <a:spcBef>
                <a:spcPts val="0"/>
              </a:spcBef>
              <a:spcAft>
                <a:spcPts val="0"/>
              </a:spcAft>
              <a:buClr>
                <a:schemeClr val="dk1"/>
              </a:buClr>
              <a:buSzPts val="1100"/>
              <a:buFont typeface="Arial"/>
              <a:buNone/>
            </a:pPr>
            <a:r>
              <a:rPr lang="en"/>
              <a:t>The Pima Indians Diabetes database that we have used is provided from the UCI (University of California Irvine) repository of machine learning</a:t>
            </a:r>
          </a:p>
          <a:p>
            <a:pPr algn="l" indent="0" lvl="0" marL="0" rtl="0">
              <a:spcBef>
                <a:spcPts val="1600"/>
              </a:spcBef>
              <a:spcAft>
                <a:spcPts val="0"/>
              </a:spcAft>
              <a:buClr>
                <a:schemeClr val="dk1"/>
              </a:buClr>
              <a:buSzPts val="1100"/>
              <a:buFont typeface="Arial"/>
              <a:buNone/>
            </a:pPr>
            <a:r>
              <a:rPr lang="en"/>
              <a:t>This database contains 768 patterns with 8 features that belong to two classes (Not Diabetic, Diabetic)</a:t>
            </a:r>
          </a:p>
          <a:p>
            <a:pPr algn="l" indent="0" lvl="0" marL="0" rtl="0">
              <a:spcBef>
                <a:spcPts val="1600"/>
              </a:spcBef>
              <a:spcAft>
                <a:spcPts val="0"/>
              </a:spcAft>
              <a:buClr>
                <a:schemeClr val="dk1"/>
              </a:buClr>
              <a:buSzPts val="1100"/>
              <a:buFont typeface="Arial"/>
              <a:buNone/>
            </a:pPr>
            <a:r>
              <a:rPr lang="en"/>
              <a:t>The 8 features are: Number of times pregnant, Plasma glucose concentration, Diastolic blood pressure, Triceps skin fold thickness, Insulin, Body mass index, Diabetes pedigree function, Age</a:t>
            </a:r>
          </a:p>
          <a:p>
            <a:pPr algn="l" indent="0" lvl="0" marL="0" rtl="0">
              <a:spcBef>
                <a:spcPts val="1600"/>
              </a:spcBef>
              <a:spcAft>
                <a:spcPts val="0"/>
              </a:spcAft>
              <a:buClr>
                <a:schemeClr val="dk1"/>
              </a:buClr>
              <a:buSzPts val="1100"/>
              <a:buFont typeface="Arial"/>
              <a:buNone/>
            </a:pPr>
            <a:r>
              <a:t/>
            </a:r>
          </a:p>
          <a:p>
            <a:pPr algn="l" indent="0" lvl="0" marL="0" rtl="0">
              <a:spcBef>
                <a:spcPts val="1600"/>
              </a:spcBef>
              <a:spcAft>
                <a:spcPts val="1600"/>
              </a:spcAft>
              <a:buNone/>
            </a:pPr>
            <a: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9" name="Shape 82"/>
        <p:cNvGrpSpPr/>
        <p:nvPr/>
      </p:nvGrpSpPr>
      <p:grpSpPr>
        <a:xfrm>
          <a:off x="0" y="0"/>
          <a:ext cx="0" cy="0"/>
          <a:chOff x="0" y="0"/>
          <a:chExt cx="0" cy="0"/>
        </a:xfrm>
      </p:grpSpPr>
      <p:sp>
        <p:nvSpPr>
          <p:cNvPr id="1048627" name="Google Shape;83;p18"/>
          <p:cNvSpPr txBox="1"/>
          <p:nvPr>
            <p:ph type="title"/>
          </p:nvPr>
        </p:nvSpPr>
        <p:spPr>
          <a:xfrm>
            <a:off x="311700" y="445025"/>
            <a:ext cx="8520600" cy="572700"/>
          </a:xfrm>
          <a:prstGeom prst="rect"/>
        </p:spPr>
        <p:txBody>
          <a:bodyPr anchor="t" anchorCtr="0" bIns="91425" lIns="91425" rIns="91425" spcFirstLastPara="1" tIns="91425" wrap="square">
            <a:noAutofit/>
          </a:bodyPr>
          <a:p>
            <a:pPr algn="l" indent="0" lvl="0" marL="0" rtl="0">
              <a:spcBef>
                <a:spcPts val="0"/>
              </a:spcBef>
              <a:spcAft>
                <a:spcPts val="0"/>
              </a:spcAft>
              <a:buNone/>
            </a:pPr>
            <a:r>
              <a:rPr lang="en"/>
              <a:t>A brief introduction of Fuzzy Sets:</a:t>
            </a:r>
          </a:p>
        </p:txBody>
      </p:sp>
      <p:sp>
        <p:nvSpPr>
          <p:cNvPr id="1048628" name="Google Shape;84;p18"/>
          <p:cNvSpPr txBox="1"/>
          <p:nvPr>
            <p:ph type="body" idx="1"/>
          </p:nvPr>
        </p:nvSpPr>
        <p:spPr>
          <a:xfrm>
            <a:off x="311700" y="1152475"/>
            <a:ext cx="8520600" cy="3416400"/>
          </a:xfrm>
          <a:prstGeom prst="rect"/>
        </p:spPr>
        <p:txBody>
          <a:bodyPr anchor="t" anchorCtr="0" bIns="91425" lIns="91425" rIns="91425" spcFirstLastPara="1" tIns="91425" wrap="square">
            <a:noAutofit/>
          </a:bodyPr>
          <a:p>
            <a:pPr algn="l" indent="0" lvl="0" marL="0" rtl="0">
              <a:spcBef>
                <a:spcPts val="0"/>
              </a:spcBef>
              <a:spcAft>
                <a:spcPts val="0"/>
              </a:spcAft>
              <a:buNone/>
            </a:pPr>
            <a:r>
              <a:rPr lang="en"/>
              <a:t>Membership function (MF) - A function that specifies the degree to which a given input belongs to a set. </a:t>
            </a:r>
          </a:p>
          <a:p>
            <a:pPr algn="l" indent="0" lvl="0" marL="0" rtl="0">
              <a:spcBef>
                <a:spcPts val="1600"/>
              </a:spcBef>
              <a:spcAft>
                <a:spcPts val="0"/>
              </a:spcAft>
              <a:buNone/>
            </a:pPr>
            <a:r>
              <a:rPr lang="en"/>
              <a:t>Membership functions are used in the fuzzification and defuzzification steps of a FLS (fuzzy logic system), to map the non-fuzzy input values to fuzzy linguistic terms and vice versa.</a:t>
            </a:r>
          </a:p>
          <a:p>
            <a:pPr algn="l" indent="0" lvl="0" marL="0" rtl="0">
              <a:spcBef>
                <a:spcPts val="1600"/>
              </a:spcBef>
              <a:spcAft>
                <a:spcPts val="1600"/>
              </a:spcAft>
              <a:buNone/>
            </a:pPr>
            <a:r>
              <a:rPr lang="en"/>
              <a:t>A membership function (MF) is a curve that defines how each point in the input space is mapped to a membership value (or degree of membership) between 0 and 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2" name="Shape 88"/>
        <p:cNvGrpSpPr/>
        <p:nvPr/>
      </p:nvGrpSpPr>
      <p:grpSpPr>
        <a:xfrm>
          <a:off x="0" y="0"/>
          <a:ext cx="0" cy="0"/>
          <a:chOff x="0" y="0"/>
          <a:chExt cx="0" cy="0"/>
        </a:xfrm>
      </p:grpSpPr>
      <p:sp>
        <p:nvSpPr>
          <p:cNvPr id="1048631" name="Google Shape;89;p19"/>
          <p:cNvSpPr txBox="1"/>
          <p:nvPr>
            <p:ph type="body" idx="1"/>
          </p:nvPr>
        </p:nvSpPr>
        <p:spPr>
          <a:xfrm>
            <a:off x="311700" y="340925"/>
            <a:ext cx="8520600" cy="4442100"/>
          </a:xfrm>
          <a:prstGeom prst="rect"/>
        </p:spPr>
        <p:txBody>
          <a:bodyPr anchor="t" anchorCtr="0" bIns="91425" lIns="91425" rIns="91425" spcFirstLastPara="1" tIns="91425" wrap="square">
            <a:noAutofit/>
          </a:bodyPr>
          <a:p>
            <a:pPr algn="l" indent="0" lvl="0" marL="0" rtl="0">
              <a:spcBef>
                <a:spcPts val="0"/>
              </a:spcBef>
              <a:spcAft>
                <a:spcPts val="0"/>
              </a:spcAft>
              <a:buClr>
                <a:schemeClr val="dk1"/>
              </a:buClr>
              <a:buSzPts val="1100"/>
              <a:buFont typeface="Arial"/>
              <a:buNone/>
            </a:pPr>
            <a:r>
              <a:rPr lang="en"/>
              <a:t>There are different forms of membership functions such as:</a:t>
            </a:r>
          </a:p>
          <a:p>
            <a:pPr algn="l" indent="0" lvl="0" marL="0" rtl="0">
              <a:spcBef>
                <a:spcPts val="1600"/>
              </a:spcBef>
              <a:spcAft>
                <a:spcPts val="0"/>
              </a:spcAft>
              <a:buClr>
                <a:schemeClr val="dk1"/>
              </a:buClr>
              <a:buSzPts val="1100"/>
              <a:buFont typeface="Arial"/>
              <a:buNone/>
            </a:pPr>
            <a:r>
              <a:rPr lang="en"/>
              <a:t>Triangular</a:t>
            </a:r>
          </a:p>
          <a:p>
            <a:pPr algn="l" indent="0" lvl="0" marL="0" rtl="0">
              <a:spcBef>
                <a:spcPts val="1600"/>
              </a:spcBef>
              <a:spcAft>
                <a:spcPts val="0"/>
              </a:spcAft>
              <a:buClr>
                <a:schemeClr val="dk1"/>
              </a:buClr>
              <a:buSzPts val="1100"/>
              <a:buFont typeface="Arial"/>
              <a:buNone/>
            </a:pPr>
            <a:r>
              <a:rPr lang="en"/>
              <a:t>Trapezoidal</a:t>
            </a:r>
          </a:p>
          <a:p>
            <a:pPr algn="l" indent="0" lvl="0" marL="0" rtl="0">
              <a:spcBef>
                <a:spcPts val="1600"/>
              </a:spcBef>
              <a:spcAft>
                <a:spcPts val="0"/>
              </a:spcAft>
              <a:buClr>
                <a:schemeClr val="dk1"/>
              </a:buClr>
              <a:buSzPts val="1100"/>
              <a:buFont typeface="Arial"/>
              <a:buNone/>
            </a:pPr>
            <a:r>
              <a:rPr lang="en"/>
              <a:t>Gaussian.</a:t>
            </a:r>
          </a:p>
          <a:p>
            <a:pPr algn="l" indent="0" lvl="0" marL="0" rtl="0">
              <a:spcBef>
                <a:spcPts val="1600"/>
              </a:spcBef>
              <a:spcAft>
                <a:spcPts val="0"/>
              </a:spcAft>
              <a:buNone/>
            </a:pPr>
            <a:r>
              <a:rPr b="1" lang="en"/>
              <a:t>membership function must vary between 0 and 1.</a:t>
            </a:r>
            <a:endParaRPr b="1"/>
          </a:p>
          <a:p>
            <a:pPr algn="l" indent="0" lvl="0" marL="0" rtl="0">
              <a:spcBef>
                <a:spcPts val="1600"/>
              </a:spcBef>
              <a:spcAft>
                <a:spcPts val="1600"/>
              </a:spcAft>
              <a:buNone/>
            </a:pPr>
            <a: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5" name="Shape 93"/>
        <p:cNvGrpSpPr/>
        <p:nvPr/>
      </p:nvGrpSpPr>
      <p:grpSpPr>
        <a:xfrm>
          <a:off x="0" y="0"/>
          <a:ext cx="0" cy="0"/>
          <a:chOff x="0" y="0"/>
          <a:chExt cx="0" cy="0"/>
        </a:xfrm>
      </p:grpSpPr>
      <p:sp>
        <p:nvSpPr>
          <p:cNvPr id="1048634" name="Google Shape;94;p20"/>
          <p:cNvSpPr txBox="1"/>
          <p:nvPr>
            <p:ph type="body" idx="1"/>
          </p:nvPr>
        </p:nvSpPr>
        <p:spPr>
          <a:xfrm>
            <a:off x="311700" y="424875"/>
            <a:ext cx="8520600" cy="4143900"/>
          </a:xfrm>
          <a:prstGeom prst="rect"/>
        </p:spPr>
        <p:txBody>
          <a:bodyPr anchor="t" anchorCtr="0" bIns="91425" lIns="91425" rIns="91425" spcFirstLastPara="1" tIns="91425" wrap="square">
            <a:noAutofit/>
          </a:bodyPr>
          <a:p>
            <a:pPr algn="l" indent="0" lvl="0" marL="0" rtl="0">
              <a:spcBef>
                <a:spcPts val="0"/>
              </a:spcBef>
              <a:spcAft>
                <a:spcPts val="0"/>
              </a:spcAft>
              <a:buClr>
                <a:schemeClr val="dk1"/>
              </a:buClr>
              <a:buSzPts val="1100"/>
              <a:buFont typeface="Arial"/>
              <a:buNone/>
            </a:pPr>
            <a:r>
              <a:rPr b="1" lang="en"/>
              <a:t>Triangle(x; a, b, c) </a:t>
            </a:r>
            <a:r>
              <a:rPr lang="en"/>
              <a:t>=  0 if x &lt;a;</a:t>
            </a:r>
          </a:p>
          <a:p>
            <a:pPr algn="l" indent="0" lvl="0" marL="0" rtl="0">
              <a:spcBef>
                <a:spcPts val="1600"/>
              </a:spcBef>
              <a:spcAft>
                <a:spcPts val="0"/>
              </a:spcAft>
              <a:buClr>
                <a:schemeClr val="dk1"/>
              </a:buClr>
              <a:buSzPts val="1100"/>
              <a:buFont typeface="Arial"/>
              <a:buNone/>
            </a:pPr>
            <a:r>
              <a:rPr lang="en"/>
              <a:t>                       	      = (x-a)/(b-a) if a &lt;= x  &lt;b;</a:t>
            </a:r>
          </a:p>
          <a:p>
            <a:pPr algn="l" indent="0" lvl="0" marL="0" rtl="0">
              <a:spcBef>
                <a:spcPts val="1600"/>
              </a:spcBef>
              <a:spcAft>
                <a:spcPts val="0"/>
              </a:spcAft>
              <a:buClr>
                <a:schemeClr val="dk1"/>
              </a:buClr>
              <a:buSzPts val="1100"/>
              <a:buFont typeface="Arial"/>
              <a:buNone/>
            </a:pPr>
            <a:r>
              <a:rPr lang="en"/>
              <a:t>                      	      = (c-x)/(c-b) if b  &lt;=x  &lt;c;</a:t>
            </a:r>
          </a:p>
          <a:p>
            <a:pPr algn="l" indent="0" lvl="0" marL="0" rtl="0">
              <a:spcBef>
                <a:spcPts val="1600"/>
              </a:spcBef>
              <a:spcAft>
                <a:spcPts val="0"/>
              </a:spcAft>
              <a:buClr>
                <a:schemeClr val="dk1"/>
              </a:buClr>
              <a:buSzPts val="1100"/>
              <a:buFont typeface="Arial"/>
              <a:buNone/>
            </a:pPr>
            <a:r>
              <a:rPr lang="en"/>
              <a:t>                                    = 0 if c &lt;=x.</a:t>
            </a:r>
          </a:p>
          <a:p>
            <a:pPr algn="l" indent="0" lvl="0" marL="0" rtl="0">
              <a:spcBef>
                <a:spcPts val="1600"/>
              </a:spcBef>
              <a:spcAft>
                <a:spcPts val="0"/>
              </a:spcAft>
              <a:buClr>
                <a:schemeClr val="dk1"/>
              </a:buClr>
              <a:buSzPts val="1100"/>
              <a:buFont typeface="Arial"/>
              <a:buNone/>
            </a:pPr>
            <a:r>
              <a:rPr b="1" lang="en"/>
              <a:t>Trapezoidal(x; a, b, c, d)</a:t>
            </a:r>
            <a:r>
              <a:rPr lang="en"/>
              <a:t> = 0 if x  a;</a:t>
            </a:r>
          </a:p>
          <a:p>
            <a:pPr algn="l" indent="0" lvl="0" marL="0" rtl="0">
              <a:spcBef>
                <a:spcPts val="1600"/>
              </a:spcBef>
              <a:spcAft>
                <a:spcPts val="0"/>
              </a:spcAft>
              <a:buClr>
                <a:schemeClr val="dk1"/>
              </a:buClr>
              <a:buSzPts val="1100"/>
              <a:buFont typeface="Arial"/>
              <a:buNone/>
            </a:pPr>
            <a:r>
              <a:rPr lang="en"/>
              <a:t>                      	       = (x-a)/(b-a) if a  x  b;</a:t>
            </a:r>
          </a:p>
          <a:p>
            <a:pPr algn="l" indent="0" lvl="0" marL="0" rtl="0">
              <a:spcBef>
                <a:spcPts val="1600"/>
              </a:spcBef>
              <a:spcAft>
                <a:spcPts val="0"/>
              </a:spcAft>
              <a:buClr>
                <a:schemeClr val="dk1"/>
              </a:buClr>
              <a:buSzPts val="1100"/>
              <a:buFont typeface="Arial"/>
              <a:buNone/>
            </a:pPr>
            <a:r>
              <a:rPr lang="en"/>
              <a:t>                                     = 1 if b  x  c;</a:t>
            </a:r>
          </a:p>
          <a:p>
            <a:pPr algn="l" indent="0" lvl="0" marL="0" rtl="0">
              <a:spcBef>
                <a:spcPts val="1600"/>
              </a:spcBef>
              <a:spcAft>
                <a:spcPts val="0"/>
              </a:spcAft>
              <a:buClr>
                <a:schemeClr val="dk1"/>
              </a:buClr>
              <a:buSzPts val="1100"/>
              <a:buFont typeface="Arial"/>
              <a:buNone/>
            </a:pPr>
            <a:r>
              <a:rPr lang="en"/>
              <a:t>                                     = (d-x)/(d-c)  if c   x  d;</a:t>
            </a:r>
          </a:p>
          <a:p>
            <a:pPr algn="l" indent="0" lvl="0" marL="0" rtl="0">
              <a:spcBef>
                <a:spcPts val="1600"/>
              </a:spcBef>
              <a:spcAft>
                <a:spcPts val="0"/>
              </a:spcAft>
              <a:buClr>
                <a:schemeClr val="dk1"/>
              </a:buClr>
              <a:buSzPts val="1100"/>
              <a:buFont typeface="Arial"/>
              <a:buNone/>
            </a:pPr>
            <a:r>
              <a:rPr lang="en"/>
              <a:t>                                     = 0, if d  x.</a:t>
            </a:r>
          </a:p>
          <a:p>
            <a:pPr algn="l" indent="0" lvl="0" marL="0" rtl="0">
              <a:spcBef>
                <a:spcPts val="1600"/>
              </a:spcBef>
              <a:spcAft>
                <a:spcPts val="0"/>
              </a:spcAft>
              <a:buClr>
                <a:schemeClr val="dk1"/>
              </a:buClr>
              <a:buSzPts val="1100"/>
              <a:buFont typeface="Arial"/>
              <a:buNone/>
            </a:pPr>
            <a:r>
              <a:t/>
            </a:r>
          </a:p>
          <a:p>
            <a:pPr algn="l" indent="0" lvl="0" marL="0" rtl="0">
              <a:spcBef>
                <a:spcPts val="1600"/>
              </a:spcBef>
              <a:spcAft>
                <a:spcPts val="1600"/>
              </a:spcAft>
              <a:buNone/>
            </a:pPr>
            <a: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8" name="Shape 98"/>
        <p:cNvGrpSpPr/>
        <p:nvPr/>
      </p:nvGrpSpPr>
      <p:grpSpPr>
        <a:xfrm>
          <a:off x="0" y="0"/>
          <a:ext cx="0" cy="0"/>
          <a:chOff x="0" y="0"/>
          <a:chExt cx="0" cy="0"/>
        </a:xfrm>
      </p:grpSpPr>
      <p:sp>
        <p:nvSpPr>
          <p:cNvPr id="1048637" name="Google Shape;99;p21"/>
          <p:cNvSpPr txBox="1"/>
          <p:nvPr>
            <p:ph type="title"/>
          </p:nvPr>
        </p:nvSpPr>
        <p:spPr>
          <a:xfrm>
            <a:off x="311700" y="445025"/>
            <a:ext cx="8520600" cy="572700"/>
          </a:xfrm>
          <a:prstGeom prst="rect"/>
        </p:spPr>
        <p:txBody>
          <a:bodyPr anchor="t" anchorCtr="0" bIns="91425" lIns="91425" rIns="91425" spcFirstLastPara="1" tIns="91425" wrap="square">
            <a:noAutofit/>
          </a:bodyPr>
          <a:p>
            <a:pPr algn="l" indent="0" lvl="0" marL="0" rtl="0">
              <a:spcBef>
                <a:spcPts val="0"/>
              </a:spcBef>
              <a:spcAft>
                <a:spcPts val="0"/>
              </a:spcAft>
              <a:buNone/>
            </a:pPr>
            <a:r>
              <a:rPr lang="en"/>
              <a:t>Types of Fuzzy Inference Systems</a:t>
            </a:r>
          </a:p>
        </p:txBody>
      </p:sp>
      <p:sp>
        <p:nvSpPr>
          <p:cNvPr id="1048638" name="Google Shape;100;p21"/>
          <p:cNvSpPr txBox="1"/>
          <p:nvPr>
            <p:ph type="body" idx="1"/>
          </p:nvPr>
        </p:nvSpPr>
        <p:spPr>
          <a:xfrm>
            <a:off x="311700" y="1152475"/>
            <a:ext cx="8520600" cy="3416400"/>
          </a:xfrm>
          <a:prstGeom prst="rect"/>
        </p:spPr>
        <p:txBody>
          <a:bodyPr anchor="t" anchorCtr="0" bIns="91425" lIns="91425" rIns="91425" spcFirstLastPara="1" tIns="91425" wrap="square">
            <a:noAutofit/>
          </a:bodyPr>
          <a:p>
            <a:pPr algn="l" indent="-342900" lvl="0" marL="457200" rtl="0">
              <a:spcBef>
                <a:spcPts val="0"/>
              </a:spcBef>
              <a:spcAft>
                <a:spcPts val="0"/>
              </a:spcAft>
              <a:buSzPts val="1800"/>
              <a:buChar char="●"/>
            </a:pPr>
            <a:r>
              <a:rPr lang="en"/>
              <a:t>Mamdani</a:t>
            </a:r>
          </a:p>
          <a:p>
            <a:pPr algn="l" indent="-342900" lvl="0" marL="457200" rtl="0">
              <a:spcBef>
                <a:spcPts val="0"/>
              </a:spcBef>
              <a:spcAft>
                <a:spcPts val="0"/>
              </a:spcAft>
              <a:buSzPts val="1800"/>
              <a:buChar char="●"/>
            </a:pPr>
            <a:r>
              <a:rPr lang="en"/>
              <a:t>Sugeno</a:t>
            </a:r>
          </a:p>
          <a:p>
            <a:pPr algn="l" indent="-342900" lvl="0" marL="457200" rtl="0">
              <a:spcBef>
                <a:spcPts val="0"/>
              </a:spcBef>
              <a:spcAft>
                <a:spcPts val="0"/>
              </a:spcAft>
              <a:buSzPts val="1800"/>
              <a:buChar char="●"/>
            </a:pPr>
            <a:r>
              <a:rPr lang="en"/>
              <a:t>Tsukamoto</a:t>
            </a:r>
          </a:p>
          <a:p>
            <a:pPr algn="l" indent="0" lvl="0" marL="0" rtl="0">
              <a:spcBef>
                <a:spcPts val="1600"/>
              </a:spcBef>
              <a:spcAft>
                <a:spcPts val="0"/>
              </a:spcAft>
              <a:buClr>
                <a:schemeClr val="dk1"/>
              </a:buClr>
              <a:buSzPts val="1100"/>
              <a:buFont typeface="Arial"/>
              <a:buNone/>
            </a:pPr>
            <a:r>
              <a:rPr lang="en"/>
              <a:t>Difference is in consequents of fuzzy rules and their aggregation and defuzzification process.</a:t>
            </a:r>
          </a:p>
          <a:p>
            <a:pPr algn="l" indent="0" lvl="0" marL="0" rtl="0">
              <a:spcBef>
                <a:spcPts val="1600"/>
              </a:spcBef>
              <a:spcAft>
                <a:spcPts val="1600"/>
              </a:spcAft>
              <a:buNone/>
            </a:pPr>
            <a:r>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Redmi Note 5</dc:creator>
  <dcterms:created xsi:type="dcterms:W3CDTF">2019-12-05T04:58:26Z</dcterms:created>
  <dcterms:modified xsi:type="dcterms:W3CDTF">2019-12-05T04:58:26Z</dcterms:modified>
</cp:coreProperties>
</file>