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d97714769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d97714769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97714769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97714769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9771476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d9771476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d97714769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d9771476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977147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977147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97714769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d97714769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97714769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97714769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97714769_3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97714769_3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d97714769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d97714769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pd-rnzrZn0A" TargetMode="External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7775" y="1556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CS-374 PROJECT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2075" y="3711225"/>
            <a:ext cx="29232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Shantanu Tyagi - 201801015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Shivani Nandani - 201801076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Pratvi Shah - 201801407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Arkaprabha Banerjee - 201801408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314600" y="3734175"/>
            <a:ext cx="32574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Guide :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Prof. Madhukant Sharma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Ms. Jhanvi Chauhan (Teaching Assistant)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latin typeface="Oswald"/>
                <a:ea typeface="Oswald"/>
                <a:cs typeface="Oswald"/>
                <a:sym typeface="Oswald"/>
              </a:rPr>
              <a:t>Fin.</a:t>
            </a:r>
            <a:endParaRPr b="1" sz="5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73725"/>
            <a:ext cx="70389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Section 1: Root Finding Method</a:t>
            </a:r>
            <a:endParaRPr b="1" sz="2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Part 1: Planck’s Radiation Equation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5300" y="1072700"/>
            <a:ext cx="77382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b="1" lang="en"/>
              <a:t>: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Find the wavelength for maximum energy density within an isothermal blackbody with absolute temperature=300K.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Solution: </a:t>
            </a:r>
            <a:r>
              <a:rPr lang="en">
                <a:solidFill>
                  <a:srgbClr val="FFFFFF"/>
                </a:solidFill>
              </a:rPr>
              <a:t> We used Planck’s Radiation Equation to find the iterative function for solving the given problem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Planck’s Equation:</a:t>
            </a:r>
            <a:r>
              <a:rPr lang="en">
                <a:solidFill>
                  <a:srgbClr val="FFFFFF"/>
                </a:solidFill>
              </a:rPr>
              <a:t>  𝝓(𝜆) = 8𝜋ch</a:t>
            </a:r>
            <a:r>
              <a:rPr lang="en">
                <a:solidFill>
                  <a:srgbClr val="FFFFFF"/>
                </a:solidFill>
              </a:rPr>
              <a:t>𝜆/(e</a:t>
            </a:r>
            <a:r>
              <a:rPr baseline="30000" lang="en">
                <a:solidFill>
                  <a:srgbClr val="FFFFFF"/>
                </a:solidFill>
              </a:rPr>
              <a:t>ch/kT𝜆  </a:t>
            </a:r>
            <a:r>
              <a:rPr lang="en">
                <a:solidFill>
                  <a:srgbClr val="FFFFFF"/>
                </a:solidFill>
              </a:rPr>
              <a:t>-1</a:t>
            </a:r>
            <a:r>
              <a:rPr baseline="30000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Iterative function: </a:t>
            </a:r>
            <a:r>
              <a:rPr lang="en">
                <a:solidFill>
                  <a:srgbClr val="FFFFFF"/>
                </a:solidFill>
              </a:rPr>
              <a:t>  f(x) = e</a:t>
            </a:r>
            <a:r>
              <a:rPr baseline="30000" lang="en">
                <a:solidFill>
                  <a:srgbClr val="FFFFFF"/>
                </a:solidFill>
              </a:rPr>
              <a:t>-x</a:t>
            </a:r>
            <a:r>
              <a:rPr lang="en">
                <a:solidFill>
                  <a:srgbClr val="FFFFFF"/>
                </a:solidFill>
              </a:rPr>
              <a:t> − 1 + x /5 	where  x=ch𝜆/kT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Conclusion: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Steffensen and Newton Raphson method have the highest rate of convergence amongst the 5 methods used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From all the iterative methods we can conclude that the wavelength for maximum energy density of an isolated blackbody at temperature 300K is 9.6658 e-06 m.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4294967295" type="body"/>
          </p:nvPr>
        </p:nvSpPr>
        <p:spPr>
          <a:xfrm>
            <a:off x="4459400" y="1980350"/>
            <a:ext cx="3944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Following  is the table we get using our code: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75" y="2516088"/>
            <a:ext cx="20764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50" y="3831988"/>
            <a:ext cx="17907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541500" y="1604288"/>
            <a:ext cx="25842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equation which gives us the maximum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a given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 = 9.8 m/s</a:t>
            </a:r>
            <a:r>
              <a:rPr baseline="30000"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41500" y="3231988"/>
            <a:ext cx="258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then find 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baseline="-25000"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i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the following formula: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575" y="2506500"/>
            <a:ext cx="55816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type="title"/>
          </p:nvPr>
        </p:nvSpPr>
        <p:spPr>
          <a:xfrm>
            <a:off x="1307550" y="5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1: Root Finding Method</a:t>
            </a:r>
            <a:endParaRPr b="1" sz="21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Part 2: Projectile Motion Equation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88325" y="160625"/>
            <a:ext cx="739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Part 1: Time complexity of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16"/>
          <p:cNvSpPr txBox="1"/>
          <p:nvPr>
            <p:ph idx="2" type="body"/>
          </p:nvPr>
        </p:nvSpPr>
        <p:spPr>
          <a:xfrm>
            <a:off x="5625375" y="1101025"/>
            <a:ext cx="33192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Evaluate the time complexity of solving system of linear equations using Gaussian Elimination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We used MATLAB functions tic and toc to calculate the time taken to solve the system of linear equations by using Basic Gauss Elimination, Partial Pivoting and Complete Pivoting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Conclusion: </a:t>
            </a:r>
            <a:r>
              <a:rPr lang="en"/>
              <a:t>All the three methods used to perform Gaussian Elimination gave us the same time complexity of O(N</a:t>
            </a:r>
            <a:r>
              <a:rPr baseline="30000" lang="en"/>
              <a:t>3</a:t>
            </a:r>
            <a:r>
              <a:rPr lang="en"/>
              <a:t>).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5490" t="0"/>
          <a:stretch/>
        </p:blipFill>
        <p:spPr>
          <a:xfrm>
            <a:off x="1723675" y="1074725"/>
            <a:ext cx="3497225" cy="3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 b="0" l="0" r="6050" t="0"/>
          <a:stretch/>
        </p:blipFill>
        <p:spPr>
          <a:xfrm>
            <a:off x="1768602" y="1074725"/>
            <a:ext cx="3452300" cy="301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5">
            <a:alphaModFix/>
          </a:blip>
          <a:srcRect b="0" l="0" r="5864" t="0"/>
          <a:stretch/>
        </p:blipFill>
        <p:spPr>
          <a:xfrm>
            <a:off x="1723675" y="1074725"/>
            <a:ext cx="3497225" cy="3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6">
            <a:alphaModFix/>
          </a:blip>
          <a:srcRect b="0" l="0" r="6147" t="0"/>
          <a:stretch/>
        </p:blipFill>
        <p:spPr>
          <a:xfrm>
            <a:off x="1642650" y="1101025"/>
            <a:ext cx="3578250" cy="3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4294967295" type="body"/>
          </p:nvPr>
        </p:nvSpPr>
        <p:spPr>
          <a:xfrm>
            <a:off x="562575" y="1628450"/>
            <a:ext cx="21699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Part 2: Perturbation Effect of Pivoting</a:t>
            </a:r>
            <a:endParaRPr b="1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Here we have added noise in the parameters A and b (keeping the other same as original) </a:t>
            </a:r>
            <a:r>
              <a:rPr lang="en" sz="1100">
                <a:solidFill>
                  <a:srgbClr val="FFFFFF"/>
                </a:solidFill>
              </a:rPr>
              <a:t>observed</a:t>
            </a:r>
            <a:r>
              <a:rPr lang="en" sz="1100">
                <a:solidFill>
                  <a:srgbClr val="FFFFFF"/>
                </a:solidFill>
              </a:rPr>
              <a:t> their effect on the solution x.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It is clear from these graphs that as the percentage noise added increases, the mean of error also increases.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850" y="2571750"/>
            <a:ext cx="3044050" cy="22255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900" y="346139"/>
            <a:ext cx="3044050" cy="22256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900" y="2571750"/>
            <a:ext cx="3044050" cy="22255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0843" y="346149"/>
            <a:ext cx="3044045" cy="22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17"/>
          <p:cNvSpPr txBox="1"/>
          <p:nvPr/>
        </p:nvSpPr>
        <p:spPr>
          <a:xfrm>
            <a:off x="1107275" y="583550"/>
            <a:ext cx="1723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18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2: Gaussian Elimination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Part 3: </a:t>
            </a:r>
            <a:r>
              <a:rPr b="1" lang="en" sz="2000">
                <a:latin typeface="Lora"/>
                <a:ea typeface="Lora"/>
                <a:cs typeface="Lora"/>
                <a:sym typeface="Lora"/>
              </a:rPr>
              <a:t>Analysis of Vandermonde Matrices</a:t>
            </a:r>
            <a:endParaRPr sz="20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23000" y="873300"/>
            <a:ext cx="8669100" cy="4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8010" r="6409" t="0"/>
          <a:stretch/>
        </p:blipFill>
        <p:spPr>
          <a:xfrm>
            <a:off x="442825" y="1066700"/>
            <a:ext cx="4021899" cy="2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b="0" l="8057" r="6676" t="0"/>
          <a:stretch/>
        </p:blipFill>
        <p:spPr>
          <a:xfrm>
            <a:off x="544600" y="1080250"/>
            <a:ext cx="4071300" cy="208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25" y="1142901"/>
            <a:ext cx="4071310" cy="2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6">
            <a:alphaModFix/>
          </a:blip>
          <a:srcRect b="0" l="0" r="7295" t="0"/>
          <a:stretch/>
        </p:blipFill>
        <p:spPr>
          <a:xfrm>
            <a:off x="676025" y="1031350"/>
            <a:ext cx="3385200" cy="28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4811325" y="1103700"/>
            <a:ext cx="3954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Vandermonde Matrices are inherently ill-conditioned.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 1 : Varying Noise in requirement vector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 2 : Varying Dimension of Vandermonde Matrix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 above two with Basic Gauss Elimination and Partial Pivoting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Analyze error vector, mean and standard deviation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Error increases significantly with increase in noise highlighting ill-conditioned behavior.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Error increases with increase in size of matrix.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Anomalies exist on account of random matrices.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777775" y="173900"/>
            <a:ext cx="5859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Section 3: Analysis of Double Pendulum</a:t>
            </a:r>
            <a:endParaRPr b="1" sz="2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3688650" y="749575"/>
            <a:ext cx="5366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To verify that this  system can be modelled numerically and deterministically and double pendulums with near identical initial conditions diverge over time displaying the chaotic nature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3587" l="6431" r="6422" t="4652"/>
          <a:stretch/>
        </p:blipFill>
        <p:spPr>
          <a:xfrm>
            <a:off x="122975" y="1567246"/>
            <a:ext cx="3525675" cy="267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b="4764" l="6072" r="6431" t="4999"/>
          <a:stretch/>
        </p:blipFill>
        <p:spPr>
          <a:xfrm>
            <a:off x="399851" y="912650"/>
            <a:ext cx="3019425" cy="21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 b="3379" l="6254" r="5531" t="3528"/>
          <a:stretch/>
        </p:blipFill>
        <p:spPr>
          <a:xfrm>
            <a:off x="399850" y="3013200"/>
            <a:ext cx="3019425" cy="19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6">
            <a:alphaModFix/>
          </a:blip>
          <a:srcRect b="5421" l="6430" r="6786" t="4820"/>
          <a:stretch/>
        </p:blipFill>
        <p:spPr>
          <a:xfrm>
            <a:off x="399850" y="912650"/>
            <a:ext cx="3019425" cy="21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 rotWithShape="1">
          <a:blip r:embed="rId7">
            <a:alphaModFix/>
          </a:blip>
          <a:srcRect b="4858" l="6069" r="5716" t="4668"/>
          <a:stretch/>
        </p:blipFill>
        <p:spPr>
          <a:xfrm>
            <a:off x="399850" y="3054463"/>
            <a:ext cx="3019425" cy="18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3692850" y="2876335"/>
            <a:ext cx="5211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2: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Perturbing the time step by 0.001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radians and finding the error in the output for 2000 iterations and PI/2 initial angle.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717300" y="1535488"/>
            <a:ext cx="5308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Using Euler method to linearly approximate the solution to the coupled ordinary differential equation and varying the input conditions to analyze the error propagation in the output.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717300" y="2309225"/>
            <a:ext cx="516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Experiment 1: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Perturbing the initial angle by 0.001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radians and finding the error in the output for 2000 iterations and 0.5 time step.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717300" y="3379735"/>
            <a:ext cx="51624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Observation: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a minute variation in input conditions leads to greater and greater errors in the final position. This highlights the inherent instability of the system. Thus, it exhibits rich dynamic behavior with a strong sensitivity to initial conditions.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6829025" y="673175"/>
            <a:ext cx="2226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Double Pendulum motion visualization in Java</a:t>
            </a:r>
            <a:endParaRPr/>
          </a:p>
        </p:txBody>
      </p:sp>
      <p:pic>
        <p:nvPicPr>
          <p:cNvPr id="205" name="Google Shape;205;p20" title="Double Pendulum Visualization CS-37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673175"/>
            <a:ext cx="5446667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297500" y="228425"/>
            <a:ext cx="7038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Section 4: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Lagrange Interpolation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5070300" y="764025"/>
            <a:ext cx="38880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To approximate the polynomial x</a:t>
            </a:r>
            <a:r>
              <a:rPr baseline="-25000" lang="en"/>
              <a:t>1</a:t>
            </a:r>
            <a:r>
              <a:rPr lang="en"/>
              <a:t>(Θ)</a:t>
            </a:r>
            <a:r>
              <a:rPr lang="en"/>
              <a:t>and y</a:t>
            </a:r>
            <a:r>
              <a:rPr baseline="-25000" lang="en"/>
              <a:t>1</a:t>
            </a:r>
            <a:r>
              <a:rPr lang="en"/>
              <a:t>(Θ) using the data obtained from previous section.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of 25,50 and 100 pairs of (</a:t>
            </a:r>
            <a:r>
              <a:rPr lang="en"/>
              <a:t>Θ</a:t>
            </a:r>
            <a:r>
              <a:rPr baseline="-25000" lang="en"/>
              <a:t>1</a:t>
            </a:r>
            <a:r>
              <a:rPr lang="en"/>
              <a:t>,x</a:t>
            </a:r>
            <a:r>
              <a:rPr baseline="-25000" lang="en"/>
              <a:t>1</a:t>
            </a:r>
            <a:r>
              <a:rPr lang="en"/>
              <a:t>) and (Θ</a:t>
            </a:r>
            <a:r>
              <a:rPr baseline="-25000" lang="en"/>
              <a:t>1</a:t>
            </a:r>
            <a:r>
              <a:rPr lang="en"/>
              <a:t>,y</a:t>
            </a:r>
            <a:r>
              <a:rPr baseline="-25000" lang="en"/>
              <a:t>1</a:t>
            </a:r>
            <a:r>
              <a:rPr lang="en"/>
              <a:t>) were considered for interpolation.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increasing the number of points, there’s a general decrease in the net error.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Furthermore, these interpolated values of x</a:t>
            </a:r>
            <a:r>
              <a:rPr baseline="-25000" lang="en"/>
              <a:t>1</a:t>
            </a:r>
            <a:r>
              <a:rPr lang="en"/>
              <a:t> and y</a:t>
            </a:r>
            <a:r>
              <a:rPr baseline="-25000" lang="en"/>
              <a:t>1</a:t>
            </a:r>
            <a:r>
              <a:rPr lang="en"/>
              <a:t> were plugged into the equations of the double pendulum system and the values of x</a:t>
            </a:r>
            <a:r>
              <a:rPr baseline="-25000" lang="en"/>
              <a:t>2</a:t>
            </a:r>
            <a:r>
              <a:rPr lang="en"/>
              <a:t> and y</a:t>
            </a:r>
            <a:r>
              <a:rPr baseline="-25000" lang="en"/>
              <a:t>2</a:t>
            </a:r>
            <a:r>
              <a:rPr lang="en"/>
              <a:t> were also calculated.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analysis was also performed for them.They also show the same trend as mentioned above.  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7454" r="7742" t="0"/>
          <a:stretch/>
        </p:blipFill>
        <p:spPr>
          <a:xfrm>
            <a:off x="1297500" y="1000305"/>
            <a:ext cx="3732875" cy="304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4834" l="7263" r="6980" t="0"/>
          <a:stretch/>
        </p:blipFill>
        <p:spPr>
          <a:xfrm>
            <a:off x="998313" y="1000300"/>
            <a:ext cx="4020900" cy="3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6425" r="6979" t="0"/>
          <a:stretch/>
        </p:blipFill>
        <p:spPr>
          <a:xfrm>
            <a:off x="1189950" y="1197125"/>
            <a:ext cx="3637625" cy="32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6">
            <a:alphaModFix/>
          </a:blip>
          <a:srcRect b="0" l="8709" r="7298" t="0"/>
          <a:stretch/>
        </p:blipFill>
        <p:spPr>
          <a:xfrm>
            <a:off x="1064725" y="1000289"/>
            <a:ext cx="3888075" cy="347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7">
            <a:alphaModFix/>
          </a:blip>
          <a:srcRect b="0" l="7349" r="5882" t="0"/>
          <a:stretch/>
        </p:blipFill>
        <p:spPr>
          <a:xfrm>
            <a:off x="1189951" y="1128186"/>
            <a:ext cx="3732875" cy="321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8">
            <a:alphaModFix/>
          </a:blip>
          <a:srcRect b="4086" l="6315" r="5227" t="2621"/>
          <a:stretch/>
        </p:blipFill>
        <p:spPr>
          <a:xfrm>
            <a:off x="1122825" y="1047750"/>
            <a:ext cx="3867150" cy="3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