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27F81-B575-4B31-8364-9FE2A4B6B38B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5D1FF-052B-4A37-B162-B8F17F79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8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44A4-2782-4988-89C6-B4F9DD8FB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7FDBB-D5C4-4937-AEBC-27539CED9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DB3A-19A8-4772-B207-3A7F3853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1569-EA37-49E9-84E6-4C91237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50BC-6328-48A5-8EB1-E621EE47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25D3-B58C-4300-A6E2-A7D0FFA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F449F-17C3-4A45-BDC5-FAA06A71B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8184-50EC-47A8-B66A-A09E66ED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F8C5-7BE4-41F2-970E-2702A4E0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598F-2988-4E66-B24C-2911C29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CDB8A-904A-4C5B-A855-3387F7A2F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C72F0-5FD0-482A-AFDF-6139270B5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EB21-06B9-48B9-A2CA-6E7C2410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DD81-6C1A-46B2-AD0D-69FF97EE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5A4E-8480-4AD6-965A-1747E8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7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A297-829B-4CE0-8EE8-4059067C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FA0C-B7D7-48B5-A451-8CB1877C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1CBC-8CB9-4FBF-AC03-7D88D1C3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1307-5B8A-4977-B8AB-734E42D0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F52E-71BF-43D0-A146-C9D6B949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5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B669-FF30-4A4A-827C-8053C9CF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BD61-479A-4888-BEC5-BB652474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0759-FB0E-4603-AABB-C3924A1F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DAD3-4418-4F4F-8A1E-381D906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F1CE-528A-4233-ACE0-CCA5EDB1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4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FC8-705F-476E-810C-60571BB8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FC62-894B-4ADB-BF12-14E998B48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2E543-5703-47D7-9C96-96F09B852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3158-D43C-4AF3-8D3C-49EA7CFF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EA30-7723-4CFA-B332-EB60FB17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F4AF0-D81D-4440-9F1D-29B6632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7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3ACB-A847-4F8A-97E3-2E3684A5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EE82-04A7-4100-8F90-A657D367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B8B5E-34F4-46DC-BD86-447BED6E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3DF22-FE41-4BC5-9683-310EE4ED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AA557-19C1-4396-91C2-F83956464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113D0-7A67-4E62-92DD-49412D17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01D5C-F084-4711-A3A8-B1229E19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5AD0E-B423-444D-ACD0-44045F2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81DC-5E8F-44F5-9BCA-25B3BB4F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D6ED2-E630-44F6-B60A-10F3EFFB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327C-CB84-48C4-B53A-8231D199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8655-6BEC-4FFB-A690-0295360D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D626D-8242-42BA-9755-290576A3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C5979-441D-4AC7-87BB-115D7EFE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97536-F18D-41C8-A2A9-612DB645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08CD-37A7-4FED-B17B-BF29449A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AAC8-35E1-49C1-89BF-6B283058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795A4-0ACF-439F-B90E-5A5D9E37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4A4BB-AEE7-4D83-B8CF-E2C3E55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DB6C-3F9D-4316-875B-A0A13586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69DF-D1B7-4702-A049-85AAA73F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42E4-8D17-43CA-B67C-FAF5F429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1D85A-B3C6-41C5-A92E-9DE3229DB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489C4-CBF5-4260-B1AA-4E1B18875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27C8E-EAB6-4384-BCE2-3ACCA3D0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351B5-2A3E-451D-A8F6-67687DD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DBB97-ACFA-47A5-B524-CD119959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49A48-9501-4BA1-B0D4-851FA732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5CD3-FA96-4B3B-9870-FF2EEBA7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D943-1D7B-4A96-AC22-D228B866E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4D67-BBD9-4D2B-89E1-23501E26CD6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078D-A6E8-412E-A3F7-79B095638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43C5-04C4-4507-95B3-008B5EF4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4620-29B2-4A84-87D0-A8CED947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1592-E9D8-4822-8997-923CC473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000" dirty="0"/>
              <a:t>Intelligent Flood Warning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064-4121-497B-A980-FA262849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/>
              <a:t>By Team DELENITORS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ign above a body of water&#10;&#10;Description automatically generated">
            <a:extLst>
              <a:ext uri="{FF2B5EF4-FFF2-40B4-BE49-F238E27FC236}">
                <a16:creationId xmlns:a16="http://schemas.microsoft.com/office/drawing/2014/main" id="{1E1DC798-6582-44F5-9248-4B581844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r="215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75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16DFB507-A35C-45A4-A4B1-88B692EB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38">
            <a:extLst>
              <a:ext uri="{FF2B5EF4-FFF2-40B4-BE49-F238E27FC236}">
                <a16:creationId xmlns:a16="http://schemas.microsoft.com/office/drawing/2014/main" id="{321407B0-5659-48D2-B8DE-DF83D574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B9D22E60-9194-4252-8812-A1355DB6E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4065" y="2720883"/>
            <a:ext cx="14828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D06E02-0C65-4B32-AA07-BC1F17516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b="231"/>
          <a:stretch/>
        </p:blipFill>
        <p:spPr>
          <a:xfrm>
            <a:off x="781235" y="714828"/>
            <a:ext cx="10622998" cy="51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97E1A-B8D1-4A3B-BC75-B6837926788B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-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DELENITORS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A0D0E0B-FDB3-4ABC-A695-3B2193C7B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44"/>
            <a:ext cx="12192000" cy="5945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1F3585-8D8D-4CAA-A9BF-D00B1E90B716}"/>
              </a:ext>
            </a:extLst>
          </p:cNvPr>
          <p:cNvSpPr txBox="1"/>
          <p:nvPr/>
        </p:nvSpPr>
        <p:spPr>
          <a:xfrm>
            <a:off x="3568700" y="2521466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DAM 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BDA25-B6D8-4D35-8263-02FD3352EBDD}"/>
              </a:ext>
            </a:extLst>
          </p:cNvPr>
          <p:cNvSpPr txBox="1"/>
          <p:nvPr/>
        </p:nvSpPr>
        <p:spPr>
          <a:xfrm>
            <a:off x="8102600" y="3943866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DAM 2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33C1C-CCAF-43EC-91CE-BC6BF438297A}"/>
              </a:ext>
            </a:extLst>
          </p:cNvPr>
          <p:cNvSpPr txBox="1"/>
          <p:nvPr/>
        </p:nvSpPr>
        <p:spPr>
          <a:xfrm>
            <a:off x="2149475" y="171398"/>
            <a:ext cx="8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rial Rounded MT Bold" panose="020F0704030504030204" pitchFamily="34" charset="0"/>
              </a:rPr>
              <a:t>SENSOR STATION PLACEMENT SCHEMATIC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8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B237367-189A-4501-885A-C2327811E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44"/>
            <a:ext cx="12192000" cy="59453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DB80481-0C54-4F75-8202-2B7B0DDF7664}"/>
              </a:ext>
            </a:extLst>
          </p:cNvPr>
          <p:cNvSpPr txBox="1"/>
          <p:nvPr/>
        </p:nvSpPr>
        <p:spPr>
          <a:xfrm>
            <a:off x="2387850" y="21463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Station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3F8F86-537B-4508-B8B0-FFE0CDFA5866}"/>
              </a:ext>
            </a:extLst>
          </p:cNvPr>
          <p:cNvSpPr/>
          <p:nvPr/>
        </p:nvSpPr>
        <p:spPr>
          <a:xfrm>
            <a:off x="8191251" y="2146300"/>
            <a:ext cx="101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Station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08795A-13E4-4CB4-A4E1-4F5A853521D3}"/>
              </a:ext>
            </a:extLst>
          </p:cNvPr>
          <p:cNvSpPr txBox="1"/>
          <p:nvPr/>
        </p:nvSpPr>
        <p:spPr>
          <a:xfrm>
            <a:off x="381000" y="10795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altitude side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6BA882-C770-4888-9C66-5B3CB6B581E0}"/>
              </a:ext>
            </a:extLst>
          </p:cNvPr>
          <p:cNvSpPr txBox="1"/>
          <p:nvPr/>
        </p:nvSpPr>
        <p:spPr>
          <a:xfrm>
            <a:off x="9550400" y="11684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altitude 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73CF9-A855-4ABD-8728-737F2FF5186B}"/>
              </a:ext>
            </a:extLst>
          </p:cNvPr>
          <p:cNvSpPr txBox="1"/>
          <p:nvPr/>
        </p:nvSpPr>
        <p:spPr>
          <a:xfrm>
            <a:off x="1709304" y="194734"/>
            <a:ext cx="8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ACCIDENTAL BLOCKAGE LOCATION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17401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7A563-F2D9-4D62-917B-083883A4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44"/>
            <a:ext cx="12192000" cy="5945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DB5B2-B15E-4547-97CB-35E0DEF72A0B}"/>
              </a:ext>
            </a:extLst>
          </p:cNvPr>
          <p:cNvSpPr txBox="1"/>
          <p:nvPr/>
        </p:nvSpPr>
        <p:spPr>
          <a:xfrm>
            <a:off x="381000" y="10795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altitude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500B9-3A48-42A1-86FE-B96489908EA3}"/>
              </a:ext>
            </a:extLst>
          </p:cNvPr>
          <p:cNvSpPr txBox="1"/>
          <p:nvPr/>
        </p:nvSpPr>
        <p:spPr>
          <a:xfrm>
            <a:off x="9550400" y="11684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altitude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6C54E-7F45-445B-8A52-85E37DD13200}"/>
              </a:ext>
            </a:extLst>
          </p:cNvPr>
          <p:cNvSpPr txBox="1"/>
          <p:nvPr/>
        </p:nvSpPr>
        <p:spPr>
          <a:xfrm>
            <a:off x="2387850" y="21463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11D30-119F-4A56-A25A-6F4C950D9DAA}"/>
              </a:ext>
            </a:extLst>
          </p:cNvPr>
          <p:cNvSpPr/>
          <p:nvPr/>
        </p:nvSpPr>
        <p:spPr>
          <a:xfrm>
            <a:off x="8191251" y="2146300"/>
            <a:ext cx="101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C630C-9679-48F1-A0EF-8CC84E089E3C}"/>
              </a:ext>
            </a:extLst>
          </p:cNvPr>
          <p:cNvSpPr txBox="1"/>
          <p:nvPr/>
        </p:nvSpPr>
        <p:spPr>
          <a:xfrm>
            <a:off x="1709304" y="194734"/>
            <a:ext cx="8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ACCIDENTAL BLOCKAGE LOCATION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114860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25F59-B01D-47F6-B0FF-EC0D88C71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44"/>
            <a:ext cx="12192000" cy="5945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F5F0E-309C-4E5D-A86A-D938F4871DC2}"/>
              </a:ext>
            </a:extLst>
          </p:cNvPr>
          <p:cNvSpPr txBox="1"/>
          <p:nvPr/>
        </p:nvSpPr>
        <p:spPr>
          <a:xfrm>
            <a:off x="381000" y="10795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altitude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742A5-B8ED-461D-A84D-B1C6D8B3C84E}"/>
              </a:ext>
            </a:extLst>
          </p:cNvPr>
          <p:cNvSpPr txBox="1"/>
          <p:nvPr/>
        </p:nvSpPr>
        <p:spPr>
          <a:xfrm>
            <a:off x="9550400" y="11684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altitude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16652-A1B7-4C41-A302-A63C16552038}"/>
              </a:ext>
            </a:extLst>
          </p:cNvPr>
          <p:cNvSpPr txBox="1"/>
          <p:nvPr/>
        </p:nvSpPr>
        <p:spPr>
          <a:xfrm>
            <a:off x="2387850" y="21463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3D5C7-65B0-42FD-BF67-CB2012BDC10E}"/>
              </a:ext>
            </a:extLst>
          </p:cNvPr>
          <p:cNvSpPr/>
          <p:nvPr/>
        </p:nvSpPr>
        <p:spPr>
          <a:xfrm>
            <a:off x="8191251" y="2146300"/>
            <a:ext cx="101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15064-27B8-4735-A740-E3F916A6CFF9}"/>
              </a:ext>
            </a:extLst>
          </p:cNvPr>
          <p:cNvSpPr txBox="1"/>
          <p:nvPr/>
        </p:nvSpPr>
        <p:spPr>
          <a:xfrm>
            <a:off x="1709304" y="194734"/>
            <a:ext cx="8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ACCIDENTAL BLOCKAGE LOCATION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9804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69D82-8086-4869-8BFD-1688C367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44"/>
            <a:ext cx="12192000" cy="5945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3EFDA-165B-4E66-8D8A-6274604F3382}"/>
              </a:ext>
            </a:extLst>
          </p:cNvPr>
          <p:cNvSpPr txBox="1"/>
          <p:nvPr/>
        </p:nvSpPr>
        <p:spPr>
          <a:xfrm>
            <a:off x="381000" y="10795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altitude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4250E-AFFF-4D2C-987A-48A01AB7CA96}"/>
              </a:ext>
            </a:extLst>
          </p:cNvPr>
          <p:cNvSpPr txBox="1"/>
          <p:nvPr/>
        </p:nvSpPr>
        <p:spPr>
          <a:xfrm>
            <a:off x="9550400" y="11684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altitude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6AB34-A7FA-4EE9-AFBB-769946F3F7BD}"/>
              </a:ext>
            </a:extLst>
          </p:cNvPr>
          <p:cNvSpPr txBox="1"/>
          <p:nvPr/>
        </p:nvSpPr>
        <p:spPr>
          <a:xfrm>
            <a:off x="2387850" y="21463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C0D22-81B2-4934-9DB4-F895DF7A6D79}"/>
              </a:ext>
            </a:extLst>
          </p:cNvPr>
          <p:cNvSpPr/>
          <p:nvPr/>
        </p:nvSpPr>
        <p:spPr>
          <a:xfrm>
            <a:off x="8191251" y="2146300"/>
            <a:ext cx="101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A76D6-CEEE-49AA-9F5B-B69CAA6EBE2D}"/>
              </a:ext>
            </a:extLst>
          </p:cNvPr>
          <p:cNvSpPr txBox="1"/>
          <p:nvPr/>
        </p:nvSpPr>
        <p:spPr>
          <a:xfrm>
            <a:off x="1709304" y="194734"/>
            <a:ext cx="8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ACCIDENTAL BLOCKAGE LOCATION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390796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421C2-E2EB-48A5-8F17-F378CA6F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44"/>
            <a:ext cx="12192000" cy="5945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D102E-0AE2-4A9F-98BD-8A0F68D31CCE}"/>
              </a:ext>
            </a:extLst>
          </p:cNvPr>
          <p:cNvSpPr txBox="1"/>
          <p:nvPr/>
        </p:nvSpPr>
        <p:spPr>
          <a:xfrm>
            <a:off x="381000" y="10795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altitude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3DB78-5D31-46A9-9F21-900F24D2B1BD}"/>
              </a:ext>
            </a:extLst>
          </p:cNvPr>
          <p:cNvSpPr txBox="1"/>
          <p:nvPr/>
        </p:nvSpPr>
        <p:spPr>
          <a:xfrm>
            <a:off x="9550400" y="11684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altitude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0D1E1-F597-4A57-A62A-FBBA5A6902FB}"/>
              </a:ext>
            </a:extLst>
          </p:cNvPr>
          <p:cNvSpPr txBox="1"/>
          <p:nvPr/>
        </p:nvSpPr>
        <p:spPr>
          <a:xfrm>
            <a:off x="2387850" y="21463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34C79-576B-483E-A212-06DEBFE13478}"/>
              </a:ext>
            </a:extLst>
          </p:cNvPr>
          <p:cNvSpPr/>
          <p:nvPr/>
        </p:nvSpPr>
        <p:spPr>
          <a:xfrm>
            <a:off x="8191251" y="2146300"/>
            <a:ext cx="101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043DA-520D-44FC-89F0-0D5DA1107711}"/>
              </a:ext>
            </a:extLst>
          </p:cNvPr>
          <p:cNvSpPr txBox="1"/>
          <p:nvPr/>
        </p:nvSpPr>
        <p:spPr>
          <a:xfrm>
            <a:off x="1709304" y="194734"/>
            <a:ext cx="8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ACCIDENTAL BLOCKAGE LOCATION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1968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FCE014-99AA-474B-A8C9-6E8129559EB8}"/>
              </a:ext>
            </a:extLst>
          </p:cNvPr>
          <p:cNvSpPr/>
          <p:nvPr/>
        </p:nvSpPr>
        <p:spPr>
          <a:xfrm>
            <a:off x="886691" y="1482440"/>
            <a:ext cx="2105891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Snow depth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86F88-029C-4616-BDB7-8A68967CC956}"/>
              </a:ext>
            </a:extLst>
          </p:cNvPr>
          <p:cNvSpPr/>
          <p:nvPr/>
        </p:nvSpPr>
        <p:spPr>
          <a:xfrm>
            <a:off x="886690" y="3352804"/>
            <a:ext cx="2105891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Air temperature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B7C71-B7AB-4D4B-8308-62A915C1644C}"/>
              </a:ext>
            </a:extLst>
          </p:cNvPr>
          <p:cNvSpPr/>
          <p:nvPr/>
        </p:nvSpPr>
        <p:spPr>
          <a:xfrm>
            <a:off x="886689" y="5375568"/>
            <a:ext cx="2105891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Rainfall</a:t>
            </a:r>
            <a:br>
              <a:rPr lang="en-IN" dirty="0"/>
            </a:br>
            <a:r>
              <a:rPr lang="en-IN" dirty="0"/>
              <a:t>(Rain-in-snow)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47ED4-4642-4102-A268-8628844E4C68}"/>
              </a:ext>
            </a:extLst>
          </p:cNvPr>
          <p:cNvSpPr/>
          <p:nvPr/>
        </p:nvSpPr>
        <p:spPr>
          <a:xfrm>
            <a:off x="5292437" y="3352804"/>
            <a:ext cx="2105891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Forecasting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F9B966-3EA9-4237-A51C-D14557AD4BC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992582" y="1988131"/>
            <a:ext cx="2299855" cy="18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E97068-4390-4A87-9E6D-07BD778E2EF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92581" y="3858495"/>
            <a:ext cx="229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0F9B88-A452-4F77-8C56-B46F24EC981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92580" y="3858495"/>
            <a:ext cx="2299857" cy="202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30859F-E0F8-4202-A12B-07227ADED711}"/>
              </a:ext>
            </a:extLst>
          </p:cNvPr>
          <p:cNvSpPr/>
          <p:nvPr/>
        </p:nvSpPr>
        <p:spPr>
          <a:xfrm>
            <a:off x="8783782" y="3352804"/>
            <a:ext cx="2230582" cy="1011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Expected snow melt runoff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3AD17-1EEB-44D3-8A6C-BEAF3C7FA7FF}"/>
              </a:ext>
            </a:extLst>
          </p:cNvPr>
          <p:cNvSpPr/>
          <p:nvPr/>
        </p:nvSpPr>
        <p:spPr>
          <a:xfrm>
            <a:off x="5056909" y="1806975"/>
            <a:ext cx="2576945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Snow fall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Temperature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Rainfall forecast</a:t>
            </a:r>
            <a:br>
              <a:rPr lang="en-IN" dirty="0"/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B9A74-DE4F-4C98-92AC-2D04490CC5BD}"/>
              </a:ext>
            </a:extLst>
          </p:cNvPr>
          <p:cNvSpPr txBox="1"/>
          <p:nvPr/>
        </p:nvSpPr>
        <p:spPr>
          <a:xfrm>
            <a:off x="5188526" y="1159274"/>
            <a:ext cx="231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 data from weather forecast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3053EF-C7D2-446A-87D8-4D7784099456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6345382" y="2818357"/>
            <a:ext cx="1" cy="5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968549-D2D6-4D2D-A234-4F671B98D48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7398328" y="3858495"/>
            <a:ext cx="1385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D5F1FA8-6B37-4BCE-BB35-3843CA53404C}"/>
              </a:ext>
            </a:extLst>
          </p:cNvPr>
          <p:cNvSpPr/>
          <p:nvPr/>
        </p:nvSpPr>
        <p:spPr>
          <a:xfrm>
            <a:off x="9033164" y="5112331"/>
            <a:ext cx="1690254" cy="1011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Logical equations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3D8AB8-867A-426E-BE6E-1679C7DCECE7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9878291" y="4364186"/>
            <a:ext cx="20782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91644-3AB0-4A16-9379-E8D9ECF929DE}"/>
              </a:ext>
            </a:extLst>
          </p:cNvPr>
          <p:cNvSpPr txBox="1"/>
          <p:nvPr/>
        </p:nvSpPr>
        <p:spPr>
          <a:xfrm>
            <a:off x="1991590" y="104492"/>
            <a:ext cx="844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SNOW FALL RUNOFF FORECAST SCHEMATIC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D29CB-A4D1-4C37-8C22-558E45C270F3}"/>
              </a:ext>
            </a:extLst>
          </p:cNvPr>
          <p:cNvSpPr txBox="1"/>
          <p:nvPr/>
        </p:nvSpPr>
        <p:spPr>
          <a:xfrm>
            <a:off x="1122216" y="648866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river origin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B32763-E7EE-4286-87E2-A2673C57F40D}"/>
              </a:ext>
            </a:extLst>
          </p:cNvPr>
          <p:cNvSpPr txBox="1"/>
          <p:nvPr/>
        </p:nvSpPr>
        <p:spPr>
          <a:xfrm>
            <a:off x="9033164" y="6202284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Dam reservoir</a:t>
            </a:r>
          </a:p>
        </p:txBody>
      </p:sp>
    </p:spTree>
    <p:extLst>
      <p:ext uri="{BB962C8B-B14F-4D97-AF65-F5344CB8AC3E}">
        <p14:creationId xmlns:p14="http://schemas.microsoft.com/office/powerpoint/2010/main" val="338936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6DFB507-A35C-45A4-A4B1-88B692EB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21407B0-5659-48D2-B8DE-DF83D574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D22E60-9194-4252-8812-A1355DB6E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4065" y="2720883"/>
            <a:ext cx="14828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848BD-F1E3-4A52-A5B9-F43BDF57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636"/>
          <a:stretch/>
        </p:blipFill>
        <p:spPr>
          <a:xfrm>
            <a:off x="879631" y="714828"/>
            <a:ext cx="10524601" cy="52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Intelligent Flood Warning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Flood Warning System</dc:title>
  <dc:creator>Risab Biswas</dc:creator>
  <cp:lastModifiedBy>Risab Biswas</cp:lastModifiedBy>
  <cp:revision>3</cp:revision>
  <dcterms:created xsi:type="dcterms:W3CDTF">2020-08-02T13:56:08Z</dcterms:created>
  <dcterms:modified xsi:type="dcterms:W3CDTF">2020-08-02T13:57:53Z</dcterms:modified>
</cp:coreProperties>
</file>