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51" d="100"/>
          <a:sy n="51" d="100"/>
        </p:scale>
        <p:origin x="610" y="4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2769" y="2500312"/>
            <a:ext cx="17378560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://www.luv2code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125" y="615553"/>
            <a:ext cx="1173099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30" dirty="0">
                <a:latin typeface="Arial"/>
                <a:cs typeface="Arial"/>
              </a:rPr>
              <a:t>Spring</a:t>
            </a:r>
            <a:r>
              <a:rPr sz="7900" spc="-330" dirty="0">
                <a:latin typeface="Arial"/>
                <a:cs typeface="Arial"/>
              </a:rPr>
              <a:t> </a:t>
            </a:r>
            <a:r>
              <a:rPr sz="7900" spc="-135" dirty="0">
                <a:latin typeface="Arial"/>
                <a:cs typeface="Arial"/>
              </a:rPr>
              <a:t>Security</a:t>
            </a:r>
            <a:r>
              <a:rPr sz="7900" spc="-330" dirty="0">
                <a:latin typeface="Arial"/>
                <a:cs typeface="Arial"/>
              </a:rPr>
              <a:t> </a:t>
            </a:r>
            <a:r>
              <a:rPr sz="7900" spc="-155" dirty="0">
                <a:latin typeface="Arial"/>
                <a:cs typeface="Arial"/>
              </a:rPr>
              <a:t>Overview</a:t>
            </a:r>
            <a:endParaRPr sz="7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871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Programmatic</a:t>
            </a:r>
            <a:r>
              <a:rPr spc="-85" dirty="0"/>
              <a:t> </a:t>
            </a:r>
            <a:r>
              <a:rPr spc="114" dirty="0"/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512379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custom </a:t>
            </a:r>
            <a:r>
              <a:rPr sz="4250" spc="10" dirty="0">
                <a:latin typeface="Palatino Linotype"/>
                <a:cs typeface="Palatino Linotype"/>
              </a:rPr>
              <a:t>application coding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97772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856261"/>
            <a:ext cx="146697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greater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customization 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specific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requirements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640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Different</a:t>
            </a:r>
            <a:r>
              <a:rPr spc="-114" dirty="0"/>
              <a:t> </a:t>
            </a:r>
            <a:r>
              <a:rPr spc="245" dirty="0"/>
              <a:t>Login</a:t>
            </a:r>
            <a:r>
              <a:rPr spc="-110" dirty="0"/>
              <a:t> </a:t>
            </a:r>
            <a:r>
              <a:rPr spc="140" dirty="0"/>
              <a:t>Methods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80423"/>
            <a:ext cx="71532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HTTP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Basic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Authentication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657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44241"/>
            <a:ext cx="45059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Default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869" y="541750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768" y="5296038"/>
            <a:ext cx="109308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5" dirty="0">
                <a:latin typeface="Palatino Linotype"/>
                <a:cs typeface="Palatino Linotype"/>
              </a:rPr>
              <a:t> provides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728131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7159856"/>
            <a:ext cx="4606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Custom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0869" y="843311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768" y="8311653"/>
            <a:ext cx="91573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own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look-and-feel,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HTML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470" dirty="0">
                <a:latin typeface="Palatino Linotype"/>
                <a:cs typeface="Palatino Linotype"/>
              </a:rPr>
              <a:t>+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CSS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2762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0" dirty="0"/>
              <a:t>HTT</a:t>
            </a:r>
            <a:r>
              <a:rPr spc="260" dirty="0"/>
              <a:t>P</a:t>
            </a:r>
            <a:r>
              <a:rPr spc="-75" dirty="0"/>
              <a:t> </a:t>
            </a:r>
            <a:r>
              <a:rPr spc="70" dirty="0"/>
              <a:t>Basi</a:t>
            </a:r>
            <a:r>
              <a:rPr spc="200" dirty="0"/>
              <a:t>c</a:t>
            </a:r>
            <a:r>
              <a:rPr spc="-430" dirty="0"/>
              <a:t> </a:t>
            </a:r>
            <a:r>
              <a:rPr spc="10" dirty="0"/>
              <a:t>A</a:t>
            </a:r>
            <a:r>
              <a:rPr spc="190" dirty="0"/>
              <a:t>uthentication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007" y="2355949"/>
            <a:ext cx="17432020" cy="7466330"/>
            <a:chOff x="2335007" y="2355949"/>
            <a:chExt cx="17432020" cy="7466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007" y="2355949"/>
              <a:ext cx="11758804" cy="74657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025" y="3805839"/>
              <a:ext cx="6822764" cy="25660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96379" y="3837252"/>
              <a:ext cx="6718300" cy="2461895"/>
            </a:xfrm>
            <a:custGeom>
              <a:avLst/>
              <a:gdLst/>
              <a:ahLst/>
              <a:cxnLst/>
              <a:rect l="l" t="t" r="r" b="b"/>
              <a:pathLst>
                <a:path w="6718300" h="2461895">
                  <a:moveTo>
                    <a:pt x="6659807" y="0"/>
                  </a:moveTo>
                  <a:lnTo>
                    <a:pt x="1805243" y="0"/>
                  </a:lnTo>
                  <a:lnTo>
                    <a:pt x="1782572" y="4576"/>
                  </a:lnTo>
                  <a:lnTo>
                    <a:pt x="1764061" y="17057"/>
                  </a:lnTo>
                  <a:lnTo>
                    <a:pt x="1751580" y="35571"/>
                  </a:lnTo>
                  <a:lnTo>
                    <a:pt x="1747004" y="58243"/>
                  </a:lnTo>
                  <a:lnTo>
                    <a:pt x="1747004" y="1131182"/>
                  </a:lnTo>
                  <a:lnTo>
                    <a:pt x="0" y="1247997"/>
                  </a:lnTo>
                  <a:lnTo>
                    <a:pt x="1747004" y="1364486"/>
                  </a:lnTo>
                  <a:lnTo>
                    <a:pt x="1747004" y="2403068"/>
                  </a:lnTo>
                  <a:lnTo>
                    <a:pt x="1751580" y="2425740"/>
                  </a:lnTo>
                  <a:lnTo>
                    <a:pt x="1764062" y="2444253"/>
                  </a:lnTo>
                  <a:lnTo>
                    <a:pt x="1782575" y="2456735"/>
                  </a:lnTo>
                  <a:lnTo>
                    <a:pt x="1805243" y="2461311"/>
                  </a:lnTo>
                  <a:lnTo>
                    <a:pt x="6659807" y="2461311"/>
                  </a:lnTo>
                  <a:lnTo>
                    <a:pt x="6682484" y="2456734"/>
                  </a:lnTo>
                  <a:lnTo>
                    <a:pt x="6700999" y="2444253"/>
                  </a:lnTo>
                  <a:lnTo>
                    <a:pt x="6713480" y="2425740"/>
                  </a:lnTo>
                  <a:lnTo>
                    <a:pt x="6718057" y="2403068"/>
                  </a:lnTo>
                  <a:lnTo>
                    <a:pt x="6718057" y="58243"/>
                  </a:lnTo>
                  <a:lnTo>
                    <a:pt x="6713480" y="35571"/>
                  </a:lnTo>
                  <a:lnTo>
                    <a:pt x="6700998" y="17057"/>
                  </a:lnTo>
                  <a:lnTo>
                    <a:pt x="6682481" y="4576"/>
                  </a:lnTo>
                  <a:lnTo>
                    <a:pt x="6659807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25040" y="4008120"/>
            <a:ext cx="3006090" cy="20612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Built-in</a:t>
            </a:r>
            <a:r>
              <a:rPr sz="34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Dialog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bleh!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93951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85" dirty="0"/>
              <a:t> </a:t>
            </a:r>
            <a:r>
              <a:rPr spc="135" dirty="0"/>
              <a:t>Security</a:t>
            </a:r>
            <a:r>
              <a:rPr spc="-80" dirty="0"/>
              <a:t> </a:t>
            </a:r>
            <a:r>
              <a:rPr spc="250" dirty="0"/>
              <a:t>-</a:t>
            </a:r>
            <a:r>
              <a:rPr spc="-80" dirty="0"/>
              <a:t> </a:t>
            </a:r>
            <a:r>
              <a:rPr spc="190" dirty="0"/>
              <a:t>Default</a:t>
            </a:r>
            <a:r>
              <a:rPr spc="-85" dirty="0"/>
              <a:t> </a:t>
            </a:r>
            <a:r>
              <a:rPr spc="245" dirty="0"/>
              <a:t>Login</a:t>
            </a:r>
            <a:r>
              <a:rPr spc="-80" dirty="0"/>
              <a:t> </a:t>
            </a:r>
            <a:r>
              <a:rPr spc="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1103" y="2554895"/>
            <a:ext cx="17716500" cy="7068184"/>
            <a:chOff x="1581103" y="2554895"/>
            <a:chExt cx="17716500" cy="7068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03" y="2554895"/>
              <a:ext cx="11905396" cy="70678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4710" y="4809408"/>
              <a:ext cx="6852540" cy="17316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97064" y="4840821"/>
              <a:ext cx="6748145" cy="1627505"/>
            </a:xfrm>
            <a:custGeom>
              <a:avLst/>
              <a:gdLst/>
              <a:ahLst/>
              <a:cxnLst/>
              <a:rect l="l" t="t" r="r" b="b"/>
              <a:pathLst>
                <a:path w="6748144" h="1627504">
                  <a:moveTo>
                    <a:pt x="6689586" y="0"/>
                  </a:moveTo>
                  <a:lnTo>
                    <a:pt x="1772197" y="0"/>
                  </a:lnTo>
                  <a:lnTo>
                    <a:pt x="1749521" y="4576"/>
                  </a:lnTo>
                  <a:lnTo>
                    <a:pt x="1731006" y="17058"/>
                  </a:lnTo>
                  <a:lnTo>
                    <a:pt x="1718524" y="35571"/>
                  </a:lnTo>
                  <a:lnTo>
                    <a:pt x="1713947" y="58244"/>
                  </a:lnTo>
                  <a:lnTo>
                    <a:pt x="1713947" y="620399"/>
                  </a:lnTo>
                  <a:lnTo>
                    <a:pt x="0" y="736888"/>
                  </a:lnTo>
                  <a:lnTo>
                    <a:pt x="1713947" y="853377"/>
                  </a:lnTo>
                  <a:lnTo>
                    <a:pt x="1713947" y="1568669"/>
                  </a:lnTo>
                  <a:lnTo>
                    <a:pt x="1718524" y="1591342"/>
                  </a:lnTo>
                  <a:lnTo>
                    <a:pt x="1731006" y="1609855"/>
                  </a:lnTo>
                  <a:lnTo>
                    <a:pt x="1749521" y="1622337"/>
                  </a:lnTo>
                  <a:lnTo>
                    <a:pt x="1772197" y="1626913"/>
                  </a:lnTo>
                  <a:lnTo>
                    <a:pt x="6689586" y="1626913"/>
                  </a:lnTo>
                  <a:lnTo>
                    <a:pt x="6712257" y="1622337"/>
                  </a:lnTo>
                  <a:lnTo>
                    <a:pt x="6730768" y="1609855"/>
                  </a:lnTo>
                  <a:lnTo>
                    <a:pt x="6743249" y="1591342"/>
                  </a:lnTo>
                  <a:lnTo>
                    <a:pt x="6747825" y="1568669"/>
                  </a:lnTo>
                  <a:lnTo>
                    <a:pt x="6747825" y="58244"/>
                  </a:lnTo>
                  <a:lnTo>
                    <a:pt x="6743249" y="35571"/>
                  </a:lnTo>
                  <a:lnTo>
                    <a:pt x="6730768" y="17058"/>
                  </a:lnTo>
                  <a:lnTo>
                    <a:pt x="6712257" y="4576"/>
                  </a:lnTo>
                  <a:lnTo>
                    <a:pt x="6689586" y="0"/>
                  </a:lnTo>
                  <a:close/>
                </a:path>
              </a:pathLst>
            </a:custGeom>
            <a:solidFill>
              <a:srgbClr val="5F8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15126" y="5348393"/>
            <a:ext cx="42284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814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0" dirty="0"/>
              <a:t>Your</a:t>
            </a:r>
            <a:r>
              <a:rPr spc="-90" dirty="0"/>
              <a:t> </a:t>
            </a:r>
            <a:r>
              <a:rPr spc="250" dirty="0"/>
              <a:t>Own</a:t>
            </a:r>
            <a:r>
              <a:rPr spc="-90" dirty="0"/>
              <a:t> </a:t>
            </a:r>
            <a:r>
              <a:rPr spc="165" dirty="0"/>
              <a:t>Custom</a:t>
            </a:r>
            <a:r>
              <a:rPr spc="-90" dirty="0"/>
              <a:t> </a:t>
            </a:r>
            <a:r>
              <a:rPr spc="245" dirty="0"/>
              <a:t>Login</a:t>
            </a:r>
            <a:r>
              <a:rPr spc="-90" dirty="0"/>
              <a:t> </a:t>
            </a:r>
            <a:r>
              <a:rPr spc="55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1463" y="2219827"/>
            <a:ext cx="17741900" cy="7602220"/>
            <a:chOff x="1811463" y="2219827"/>
            <a:chExt cx="17741900" cy="760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1463" y="2219827"/>
              <a:ext cx="11067725" cy="7601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1151" y="4392208"/>
              <a:ext cx="7522022" cy="25660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83506" y="4423622"/>
              <a:ext cx="7417434" cy="2461895"/>
            </a:xfrm>
            <a:custGeom>
              <a:avLst/>
              <a:gdLst/>
              <a:ahLst/>
              <a:cxnLst/>
              <a:rect l="l" t="t" r="r" b="b"/>
              <a:pathLst>
                <a:path w="7417434" h="2461895">
                  <a:moveTo>
                    <a:pt x="7359063" y="0"/>
                  </a:moveTo>
                  <a:lnTo>
                    <a:pt x="1772197" y="0"/>
                  </a:lnTo>
                  <a:lnTo>
                    <a:pt x="1749524" y="4576"/>
                  </a:lnTo>
                  <a:lnTo>
                    <a:pt x="1731009" y="17057"/>
                  </a:lnTo>
                  <a:lnTo>
                    <a:pt x="1718525" y="35571"/>
                  </a:lnTo>
                  <a:lnTo>
                    <a:pt x="1713947" y="58243"/>
                  </a:lnTo>
                  <a:lnTo>
                    <a:pt x="1713947" y="1454797"/>
                  </a:lnTo>
                  <a:lnTo>
                    <a:pt x="0" y="1571286"/>
                  </a:lnTo>
                  <a:lnTo>
                    <a:pt x="1713947" y="1687774"/>
                  </a:lnTo>
                  <a:lnTo>
                    <a:pt x="1713947" y="2403068"/>
                  </a:lnTo>
                  <a:lnTo>
                    <a:pt x="1718525" y="2425740"/>
                  </a:lnTo>
                  <a:lnTo>
                    <a:pt x="1731010" y="2444253"/>
                  </a:lnTo>
                  <a:lnTo>
                    <a:pt x="1749527" y="2456735"/>
                  </a:lnTo>
                  <a:lnTo>
                    <a:pt x="1772197" y="2461311"/>
                  </a:lnTo>
                  <a:lnTo>
                    <a:pt x="7359063" y="2461311"/>
                  </a:lnTo>
                  <a:lnTo>
                    <a:pt x="7381740" y="2456734"/>
                  </a:lnTo>
                  <a:lnTo>
                    <a:pt x="7400255" y="2444253"/>
                  </a:lnTo>
                  <a:lnTo>
                    <a:pt x="7412736" y="2425740"/>
                  </a:lnTo>
                  <a:lnTo>
                    <a:pt x="7417313" y="2403068"/>
                  </a:lnTo>
                  <a:lnTo>
                    <a:pt x="7417313" y="58243"/>
                  </a:lnTo>
                  <a:lnTo>
                    <a:pt x="7412736" y="35571"/>
                  </a:lnTo>
                  <a:lnTo>
                    <a:pt x="7400254" y="17057"/>
                  </a:lnTo>
                  <a:lnTo>
                    <a:pt x="7381737" y="4576"/>
                  </a:lnTo>
                  <a:lnTo>
                    <a:pt x="735906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03603" y="4845791"/>
            <a:ext cx="368236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0"/>
              </a:spcBef>
            </a:pP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own custom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look-and-feel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r>
              <a:rPr sz="34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14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</a:t>
            </a:r>
            <a:r>
              <a:rPr spc="140" dirty="0"/>
              <a:t>u</a:t>
            </a:r>
            <a:r>
              <a:rPr spc="114" dirty="0"/>
              <a:t>t</a:t>
            </a:r>
            <a:r>
              <a:rPr spc="360" dirty="0"/>
              <a:t>h</a:t>
            </a:r>
            <a:r>
              <a:rPr spc="240" dirty="0"/>
              <a:t>e</a:t>
            </a:r>
            <a:r>
              <a:rPr spc="360" dirty="0"/>
              <a:t>n</a:t>
            </a:r>
            <a:r>
              <a:rPr spc="114" dirty="0"/>
              <a:t>ti</a:t>
            </a:r>
            <a:r>
              <a:rPr spc="120" dirty="0"/>
              <a:t>c</a:t>
            </a:r>
            <a:r>
              <a:rPr dirty="0"/>
              <a:t>a</a:t>
            </a:r>
            <a:r>
              <a:rPr spc="114" dirty="0"/>
              <a:t>ti</a:t>
            </a:r>
            <a:r>
              <a:rPr spc="245" dirty="0"/>
              <a:t>o</a:t>
            </a:r>
            <a:r>
              <a:rPr spc="495" dirty="0"/>
              <a:t>n</a:t>
            </a:r>
            <a:r>
              <a:rPr spc="-75" dirty="0"/>
              <a:t> </a:t>
            </a:r>
            <a:r>
              <a:rPr dirty="0"/>
              <a:t>a</a:t>
            </a:r>
            <a:r>
              <a:rPr spc="360" dirty="0"/>
              <a:t>n</a:t>
            </a:r>
            <a:r>
              <a:rPr spc="254" dirty="0"/>
              <a:t>d</a:t>
            </a:r>
            <a:r>
              <a:rPr spc="-430" dirty="0"/>
              <a:t> </a:t>
            </a:r>
            <a:r>
              <a:rPr spc="105" dirty="0"/>
              <a:t>A</a:t>
            </a:r>
            <a:r>
              <a:rPr spc="140" dirty="0"/>
              <a:t>u</a:t>
            </a:r>
            <a:r>
              <a:rPr spc="114" dirty="0"/>
              <a:t>t</a:t>
            </a:r>
            <a:r>
              <a:rPr spc="360" dirty="0"/>
              <a:t>h</a:t>
            </a:r>
            <a:r>
              <a:rPr spc="245" dirty="0"/>
              <a:t>o</a:t>
            </a:r>
            <a:r>
              <a:rPr spc="-125" dirty="0"/>
              <a:t>r</a:t>
            </a:r>
            <a:r>
              <a:rPr spc="114" dirty="0"/>
              <a:t>i</a:t>
            </a:r>
            <a:r>
              <a:rPr dirty="0"/>
              <a:t>za</a:t>
            </a:r>
            <a:r>
              <a:rPr spc="114" dirty="0"/>
              <a:t>ti</a:t>
            </a:r>
            <a:r>
              <a:rPr spc="245" dirty="0"/>
              <a:t>o</a:t>
            </a:r>
            <a:r>
              <a:rPr spc="49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27016"/>
            <a:ext cx="3320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In-memory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3578813"/>
            <a:ext cx="5518785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JDBC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LDAP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Custom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Pluggable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i="1" spc="10" dirty="0">
                <a:latin typeface="Palatino Linotype"/>
                <a:cs typeface="Palatino Linotype"/>
              </a:rPr>
              <a:t>others</a:t>
            </a:r>
            <a:r>
              <a:rPr sz="4250" i="1" spc="-30" dirty="0">
                <a:latin typeface="Palatino Linotype"/>
                <a:cs typeface="Palatino Linotype"/>
              </a:rPr>
              <a:t> </a:t>
            </a:r>
            <a:r>
              <a:rPr sz="4250" i="1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44950" y="3067844"/>
            <a:ext cx="5641340" cy="2755265"/>
            <a:chOff x="11444950" y="3067844"/>
            <a:chExt cx="5641340" cy="2755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957" y="3183024"/>
              <a:ext cx="5284877" cy="2293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4950" y="3067844"/>
              <a:ext cx="5640889" cy="27546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908372" y="3369395"/>
            <a:ext cx="2705735" cy="1877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620" algn="ctr">
              <a:lnSpc>
                <a:spcPct val="101299"/>
              </a:lnSpc>
              <a:spcBef>
                <a:spcPts val="75"/>
              </a:spcBef>
            </a:pP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passwords  roles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0047" y="8425831"/>
            <a:ext cx="18126075" cy="944244"/>
          </a:xfrm>
          <a:custGeom>
            <a:avLst/>
            <a:gdLst/>
            <a:ahLst/>
            <a:cxnLst/>
            <a:rect l="l" t="t" r="r" b="b"/>
            <a:pathLst>
              <a:path w="18126075" h="944245">
                <a:moveTo>
                  <a:pt x="17885823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57883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66" y="157883"/>
                </a:lnTo>
                <a:lnTo>
                  <a:pt x="0" y="240097"/>
                </a:lnTo>
                <a:lnTo>
                  <a:pt x="4" y="704124"/>
                </a:lnTo>
                <a:lnTo>
                  <a:pt x="183" y="749509"/>
                </a:lnTo>
                <a:lnTo>
                  <a:pt x="4967" y="817036"/>
                </a:lnTo>
                <a:lnTo>
                  <a:pt x="25950" y="873755"/>
                </a:lnTo>
                <a:lnTo>
                  <a:pt x="70465" y="918271"/>
                </a:lnTo>
                <a:lnTo>
                  <a:pt x="127184" y="939257"/>
                </a:lnTo>
                <a:lnTo>
                  <a:pt x="194260" y="944036"/>
                </a:lnTo>
                <a:lnTo>
                  <a:pt x="240097" y="944220"/>
                </a:lnTo>
                <a:lnTo>
                  <a:pt x="17884755" y="944220"/>
                </a:lnTo>
                <a:lnTo>
                  <a:pt x="17931210" y="944036"/>
                </a:lnTo>
                <a:lnTo>
                  <a:pt x="17998722" y="939257"/>
                </a:lnTo>
                <a:lnTo>
                  <a:pt x="18055459" y="918271"/>
                </a:lnTo>
                <a:lnTo>
                  <a:pt x="18099969" y="873755"/>
                </a:lnTo>
                <a:lnTo>
                  <a:pt x="18120958" y="817019"/>
                </a:lnTo>
                <a:lnTo>
                  <a:pt x="18125737" y="749960"/>
                </a:lnTo>
                <a:lnTo>
                  <a:pt x="18125921" y="704124"/>
                </a:lnTo>
                <a:lnTo>
                  <a:pt x="18125917" y="240097"/>
                </a:lnTo>
                <a:lnTo>
                  <a:pt x="18125737" y="194710"/>
                </a:lnTo>
                <a:lnTo>
                  <a:pt x="18120952" y="127184"/>
                </a:lnTo>
                <a:lnTo>
                  <a:pt x="18099969" y="70465"/>
                </a:lnTo>
                <a:lnTo>
                  <a:pt x="18055459" y="25950"/>
                </a:lnTo>
                <a:lnTo>
                  <a:pt x="17998738" y="4963"/>
                </a:lnTo>
                <a:lnTo>
                  <a:pt x="17931660" y="183"/>
                </a:lnTo>
                <a:lnTo>
                  <a:pt x="17885823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2332" y="8604839"/>
            <a:ext cx="13931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cover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in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plain-text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encrypted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43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You</a:t>
            </a:r>
            <a:r>
              <a:rPr spc="-85" dirty="0"/>
              <a:t> </a:t>
            </a:r>
            <a:r>
              <a:rPr spc="120" dirty="0"/>
              <a:t>will</a:t>
            </a:r>
            <a:r>
              <a:rPr spc="-80" dirty="0"/>
              <a:t> </a:t>
            </a:r>
            <a:r>
              <a:rPr spc="145" dirty="0"/>
              <a:t>learn</a:t>
            </a:r>
            <a:r>
              <a:rPr spc="-85" dirty="0"/>
              <a:t> </a:t>
            </a:r>
            <a:r>
              <a:rPr spc="225" dirty="0"/>
              <a:t>how</a:t>
            </a:r>
            <a:r>
              <a:rPr spc="-80" dirty="0"/>
              <a:t> </a:t>
            </a:r>
            <a:r>
              <a:rPr spc="245" dirty="0"/>
              <a:t>to</a:t>
            </a:r>
            <a:r>
              <a:rPr spc="-80" dirty="0"/>
              <a:t> </a:t>
            </a:r>
            <a:r>
              <a:rPr spc="25" dirty="0"/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5986125" cy="643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Se</a:t>
            </a:r>
            <a:r>
              <a:rPr sz="4250" spc="10" dirty="0">
                <a:latin typeface="Palatino Linotype"/>
                <a:cs typeface="Palatino Linotype"/>
              </a:rPr>
              <a:t>cu</a:t>
            </a:r>
            <a:r>
              <a:rPr sz="4250" spc="-70" dirty="0">
                <a:latin typeface="Palatino Linotype"/>
                <a:cs typeface="Palatino Linotype"/>
              </a:rPr>
              <a:t>r</a:t>
            </a:r>
            <a:r>
              <a:rPr sz="4250" spc="15" dirty="0">
                <a:latin typeface="Palatino Linotype"/>
                <a:cs typeface="Palatino Linotype"/>
              </a:rPr>
              <a:t>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Sp</a:t>
            </a:r>
            <a:r>
              <a:rPr sz="4250" spc="10" dirty="0">
                <a:latin typeface="Palatino Linotype"/>
                <a:cs typeface="Palatino Linotype"/>
              </a:rPr>
              <a:t>rin</a:t>
            </a:r>
            <a:r>
              <a:rPr sz="4250" spc="20" dirty="0">
                <a:latin typeface="Palatino Linotype"/>
                <a:cs typeface="Palatino Linotype"/>
              </a:rPr>
              <a:t>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360" dirty="0">
                <a:latin typeface="Palatino Linotype"/>
                <a:cs typeface="Palatino Linotype"/>
              </a:rPr>
              <a:t>W</a:t>
            </a:r>
            <a:r>
              <a:rPr sz="4250" spc="15" dirty="0">
                <a:latin typeface="Palatino Linotype"/>
                <a:cs typeface="Palatino Linotype"/>
              </a:rPr>
              <a:t>eb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Apps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pages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(default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custom)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roles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simple</a:t>
            </a:r>
            <a:r>
              <a:rPr sz="4250" spc="10" dirty="0">
                <a:latin typeface="Palatino Linotype"/>
                <a:cs typeface="Palatino Linotype"/>
              </a:rPr>
              <a:t> authentication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Protect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URLs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JSP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tags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0" dirty="0">
                <a:latin typeface="Palatino Linotype"/>
                <a:cs typeface="Palatino Linotype"/>
              </a:rPr>
              <a:t>hide/show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Store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users, </a:t>
            </a:r>
            <a:r>
              <a:rPr sz="4250" spc="5" dirty="0">
                <a:latin typeface="Palatino Linotype"/>
                <a:cs typeface="Palatino Linotype"/>
              </a:rPr>
              <a:t>passwords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roles</a:t>
            </a:r>
            <a:r>
              <a:rPr sz="4250" spc="10" dirty="0">
                <a:latin typeface="Palatino Linotype"/>
                <a:cs typeface="Palatino Linotype"/>
              </a:rPr>
              <a:t> in </a:t>
            </a:r>
            <a:r>
              <a:rPr sz="4250" spc="20" dirty="0">
                <a:latin typeface="Palatino Linotype"/>
                <a:cs typeface="Palatino Linotype"/>
              </a:rPr>
              <a:t>DB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(plain-text </a:t>
            </a:r>
            <a:r>
              <a:rPr sz="4250" spc="240" dirty="0">
                <a:latin typeface="Palatino Linotype"/>
                <a:cs typeface="Palatino Linotype"/>
              </a:rPr>
              <a:t>-&gt;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encrypted)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664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Practical</a:t>
            </a:r>
            <a:r>
              <a:rPr spc="-120" dirty="0"/>
              <a:t> </a:t>
            </a:r>
            <a:r>
              <a:rPr spc="114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927524"/>
            <a:ext cx="214629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9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24910"/>
            <a:ext cx="1750885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10" dirty="0">
                <a:latin typeface="Palatino Linotype"/>
                <a:cs typeface="Palatino Linotype"/>
              </a:rPr>
              <a:t>Cover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the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most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common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Spring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Security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tasks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that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you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will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need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on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daily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5" dirty="0">
                <a:latin typeface="Palatino Linotype"/>
                <a:cs typeface="Palatino Linotype"/>
              </a:rPr>
              <a:t>projects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44749"/>
            <a:ext cx="214629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9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42135"/>
            <a:ext cx="1756219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latin typeface="Palatino Linotype"/>
                <a:cs typeface="Palatino Linotype"/>
              </a:rPr>
              <a:t>Not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an</a:t>
            </a:r>
            <a:r>
              <a:rPr sz="3800" spc="-14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A</a:t>
            </a:r>
            <a:r>
              <a:rPr sz="3800" spc="-204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to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Z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20" dirty="0">
                <a:latin typeface="Palatino Linotype"/>
                <a:cs typeface="Palatino Linotype"/>
              </a:rPr>
              <a:t>reference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…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for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that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you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can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see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Spring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Security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5" dirty="0">
                <a:latin typeface="Palatino Linotype"/>
                <a:cs typeface="Palatino Linotype"/>
              </a:rPr>
              <a:t>Reference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Manual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426" y="6276470"/>
            <a:ext cx="19203670" cy="2350770"/>
            <a:chOff x="450426" y="6276470"/>
            <a:chExt cx="19203670" cy="2350770"/>
          </a:xfrm>
        </p:grpSpPr>
        <p:sp>
          <p:nvSpPr>
            <p:cNvPr id="8" name="object 8"/>
            <p:cNvSpPr/>
            <p:nvPr/>
          </p:nvSpPr>
          <p:spPr>
            <a:xfrm>
              <a:off x="628435" y="6391650"/>
              <a:ext cx="18847435" cy="1889760"/>
            </a:xfrm>
            <a:custGeom>
              <a:avLst/>
              <a:gdLst/>
              <a:ahLst/>
              <a:cxnLst/>
              <a:rect l="l" t="t" r="r" b="b"/>
              <a:pathLst>
                <a:path w="18847435" h="1889759">
                  <a:moveTo>
                    <a:pt x="18356630" y="0"/>
                  </a:moveTo>
                  <a:lnTo>
                    <a:pt x="492780" y="0"/>
                  </a:lnTo>
                  <a:lnTo>
                    <a:pt x="426963" y="111"/>
                  </a:lnTo>
                  <a:lnTo>
                    <a:pt x="370941" y="890"/>
                  </a:lnTo>
                  <a:lnTo>
                    <a:pt x="322607" y="3005"/>
                  </a:lnTo>
                  <a:lnTo>
                    <a:pt x="279855" y="7123"/>
                  </a:lnTo>
                  <a:lnTo>
                    <a:pt x="240577" y="13913"/>
                  </a:lnTo>
                  <a:lnTo>
                    <a:pt x="202665" y="24042"/>
                  </a:lnTo>
                  <a:lnTo>
                    <a:pt x="155110" y="46252"/>
                  </a:lnTo>
                  <a:lnTo>
                    <a:pt x="112627" y="76062"/>
                  </a:lnTo>
                  <a:lnTo>
                    <a:pt x="76059" y="112631"/>
                  </a:lnTo>
                  <a:lnTo>
                    <a:pt x="46248" y="155114"/>
                  </a:lnTo>
                  <a:lnTo>
                    <a:pt x="24038" y="202669"/>
                  </a:lnTo>
                  <a:lnTo>
                    <a:pt x="13907" y="240580"/>
                  </a:lnTo>
                  <a:lnTo>
                    <a:pt x="7111" y="279859"/>
                  </a:lnTo>
                  <a:lnTo>
                    <a:pt x="3001" y="322338"/>
                  </a:lnTo>
                  <a:lnTo>
                    <a:pt x="886" y="370298"/>
                  </a:lnTo>
                  <a:lnTo>
                    <a:pt x="107" y="425704"/>
                  </a:lnTo>
                  <a:lnTo>
                    <a:pt x="0" y="1398976"/>
                  </a:lnTo>
                  <a:lnTo>
                    <a:pt x="125" y="1463874"/>
                  </a:lnTo>
                  <a:lnTo>
                    <a:pt x="886" y="1518634"/>
                  </a:lnTo>
                  <a:lnTo>
                    <a:pt x="3001" y="1566968"/>
                  </a:lnTo>
                  <a:lnTo>
                    <a:pt x="7133" y="1609801"/>
                  </a:lnTo>
                  <a:lnTo>
                    <a:pt x="13912" y="1649009"/>
                  </a:lnTo>
                  <a:lnTo>
                    <a:pt x="24038" y="1686910"/>
                  </a:lnTo>
                  <a:lnTo>
                    <a:pt x="46248" y="1734465"/>
                  </a:lnTo>
                  <a:lnTo>
                    <a:pt x="76059" y="1776948"/>
                  </a:lnTo>
                  <a:lnTo>
                    <a:pt x="112627" y="1813516"/>
                  </a:lnTo>
                  <a:lnTo>
                    <a:pt x="155110" y="1843327"/>
                  </a:lnTo>
                  <a:lnTo>
                    <a:pt x="202665" y="1865537"/>
                  </a:lnTo>
                  <a:lnTo>
                    <a:pt x="240567" y="1875666"/>
                  </a:lnTo>
                  <a:lnTo>
                    <a:pt x="279774" y="1882456"/>
                  </a:lnTo>
                  <a:lnTo>
                    <a:pt x="322335" y="1886574"/>
                  </a:lnTo>
                  <a:lnTo>
                    <a:pt x="370295" y="1888689"/>
                  </a:lnTo>
                  <a:lnTo>
                    <a:pt x="425701" y="1889468"/>
                  </a:lnTo>
                  <a:lnTo>
                    <a:pt x="490599" y="1889580"/>
                  </a:lnTo>
                  <a:lnTo>
                    <a:pt x="18354452" y="1889580"/>
                  </a:lnTo>
                  <a:lnTo>
                    <a:pt x="18420268" y="1889468"/>
                  </a:lnTo>
                  <a:lnTo>
                    <a:pt x="18476288" y="1888689"/>
                  </a:lnTo>
                  <a:lnTo>
                    <a:pt x="18524620" y="1886574"/>
                  </a:lnTo>
                  <a:lnTo>
                    <a:pt x="18567370" y="1882456"/>
                  </a:lnTo>
                  <a:lnTo>
                    <a:pt x="18606647" y="1875666"/>
                  </a:lnTo>
                  <a:lnTo>
                    <a:pt x="18644559" y="1865537"/>
                  </a:lnTo>
                  <a:lnTo>
                    <a:pt x="18692117" y="1843327"/>
                  </a:lnTo>
                  <a:lnTo>
                    <a:pt x="18734601" y="1813516"/>
                  </a:lnTo>
                  <a:lnTo>
                    <a:pt x="18771169" y="1776948"/>
                  </a:lnTo>
                  <a:lnTo>
                    <a:pt x="18800980" y="1734465"/>
                  </a:lnTo>
                  <a:lnTo>
                    <a:pt x="18823192" y="1686910"/>
                  </a:lnTo>
                  <a:lnTo>
                    <a:pt x="18833322" y="1648999"/>
                  </a:lnTo>
                  <a:lnTo>
                    <a:pt x="18840118" y="1609720"/>
                  </a:lnTo>
                  <a:lnTo>
                    <a:pt x="18844228" y="1567240"/>
                  </a:lnTo>
                  <a:lnTo>
                    <a:pt x="18846343" y="1519280"/>
                  </a:lnTo>
                  <a:lnTo>
                    <a:pt x="18847122" y="1463874"/>
                  </a:lnTo>
                  <a:lnTo>
                    <a:pt x="18847104" y="425704"/>
                  </a:lnTo>
                  <a:lnTo>
                    <a:pt x="18846343" y="370945"/>
                  </a:lnTo>
                  <a:lnTo>
                    <a:pt x="18844228" y="322611"/>
                  </a:lnTo>
                  <a:lnTo>
                    <a:pt x="18840096" y="279778"/>
                  </a:lnTo>
                  <a:lnTo>
                    <a:pt x="18833318" y="240570"/>
                  </a:lnTo>
                  <a:lnTo>
                    <a:pt x="18823192" y="202669"/>
                  </a:lnTo>
                  <a:lnTo>
                    <a:pt x="18800980" y="155114"/>
                  </a:lnTo>
                  <a:lnTo>
                    <a:pt x="18771169" y="112631"/>
                  </a:lnTo>
                  <a:lnTo>
                    <a:pt x="18734601" y="76062"/>
                  </a:lnTo>
                  <a:lnTo>
                    <a:pt x="18692117" y="46252"/>
                  </a:lnTo>
                  <a:lnTo>
                    <a:pt x="18644559" y="24042"/>
                  </a:lnTo>
                  <a:lnTo>
                    <a:pt x="18606658" y="13913"/>
                  </a:lnTo>
                  <a:lnTo>
                    <a:pt x="18567451" y="7123"/>
                  </a:lnTo>
                  <a:lnTo>
                    <a:pt x="18524892" y="3005"/>
                  </a:lnTo>
                  <a:lnTo>
                    <a:pt x="18476934" y="890"/>
                  </a:lnTo>
                  <a:lnTo>
                    <a:pt x="18421529" y="111"/>
                  </a:lnTo>
                  <a:lnTo>
                    <a:pt x="1835663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26" y="6276470"/>
              <a:ext cx="19203247" cy="2350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7821" y="6950439"/>
            <a:ext cx="1655699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600" b="1" dirty="0">
                <a:solidFill>
                  <a:srgbClr val="FFFFFF"/>
                </a:solidFill>
                <a:latin typeface="Arial"/>
                <a:cs typeface="Arial"/>
              </a:rPr>
              <a:t>https://docs.spring.io/spring-security/reference/index.html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58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10" dirty="0"/>
              <a:t> </a:t>
            </a:r>
            <a:r>
              <a:rPr spc="135" dirty="0"/>
              <a:t>Security</a:t>
            </a:r>
            <a:r>
              <a:rPr spc="-105" dirty="0"/>
              <a:t> </a:t>
            </a:r>
            <a:r>
              <a:rPr spc="100"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8825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66793"/>
            <a:ext cx="11711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framework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85207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730610"/>
            <a:ext cx="12589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Implemented</a:t>
            </a:r>
            <a:r>
              <a:rPr sz="4250" spc="10" dirty="0">
                <a:latin typeface="Palatino Linotype"/>
                <a:cs typeface="Palatino Linotype"/>
              </a:rPr>
              <a:t> using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Servlet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filters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the </a:t>
            </a:r>
            <a:r>
              <a:rPr sz="4250" spc="5" dirty="0">
                <a:latin typeface="Palatino Linotype"/>
                <a:cs typeface="Palatino Linotype"/>
              </a:rPr>
              <a:t>background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71589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594428"/>
            <a:ext cx="16318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Two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securing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1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app:</a:t>
            </a:r>
            <a:r>
              <a:rPr sz="4250" spc="10" dirty="0">
                <a:latin typeface="Palatino Linotype"/>
                <a:cs typeface="Palatino Linotype"/>
              </a:rPr>
              <a:t> declarative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programmatic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0683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85" dirty="0"/>
              <a:t> </a:t>
            </a:r>
            <a:r>
              <a:rPr spc="135" dirty="0"/>
              <a:t>Security</a:t>
            </a:r>
            <a:r>
              <a:rPr spc="-85" dirty="0"/>
              <a:t> </a:t>
            </a:r>
            <a:r>
              <a:rPr spc="185" dirty="0"/>
              <a:t>with</a:t>
            </a:r>
            <a:r>
              <a:rPr spc="-85" dirty="0"/>
              <a:t> </a:t>
            </a:r>
            <a:r>
              <a:rPr spc="120" dirty="0"/>
              <a:t>Servlet</a:t>
            </a:r>
            <a:r>
              <a:rPr spc="-85" dirty="0"/>
              <a:t> </a:t>
            </a:r>
            <a:r>
              <a:rPr spc="100" dirty="0"/>
              <a:t>Filters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777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56322"/>
            <a:ext cx="15909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Servlet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Filters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pre-process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post-process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8416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720140"/>
            <a:ext cx="146227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Servlet Filters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route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 logic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70542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583957"/>
            <a:ext cx="15912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</a:t>
            </a:r>
            <a:r>
              <a:rPr sz="4250" spc="10" dirty="0">
                <a:latin typeface="Palatino Linotype"/>
                <a:cs typeface="Palatino Linotype"/>
              </a:rPr>
              <a:t>bulk</a:t>
            </a:r>
            <a:r>
              <a:rPr sz="4250" spc="15" dirty="0">
                <a:latin typeface="Palatino Linotype"/>
                <a:cs typeface="Palatino Linotype"/>
              </a:rPr>
              <a:t> of</a:t>
            </a:r>
            <a:r>
              <a:rPr sz="4250" spc="10" dirty="0">
                <a:latin typeface="Palatino Linotype"/>
                <a:cs typeface="Palatino Linotype"/>
              </a:rPr>
              <a:t> 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functionality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servlet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filters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9714" y="2893318"/>
            <a:ext cx="8006080" cy="6390005"/>
            <a:chOff x="4929714" y="2893318"/>
            <a:chExt cx="8006080" cy="6390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9714" y="4922717"/>
              <a:ext cx="8004517" cy="292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741" y="3530973"/>
              <a:ext cx="8003666" cy="29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8516" y="2919671"/>
              <a:ext cx="3793695" cy="63368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18481" y="2919671"/>
              <a:ext cx="3794125" cy="6337300"/>
            </a:xfrm>
            <a:custGeom>
              <a:avLst/>
              <a:gdLst/>
              <a:ahLst/>
              <a:cxnLst/>
              <a:rect l="l" t="t" r="r" b="b"/>
              <a:pathLst>
                <a:path w="3794125" h="6337300">
                  <a:moveTo>
                    <a:pt x="942572" y="0"/>
                  </a:moveTo>
                  <a:lnTo>
                    <a:pt x="2851194" y="0"/>
                  </a:lnTo>
                  <a:lnTo>
                    <a:pt x="2921703" y="34"/>
                  </a:lnTo>
                  <a:lnTo>
                    <a:pt x="2986253" y="277"/>
                  </a:lnTo>
                  <a:lnTo>
                    <a:pt x="3045484" y="936"/>
                  </a:lnTo>
                  <a:lnTo>
                    <a:pt x="3100033" y="2221"/>
                  </a:lnTo>
                  <a:lnTo>
                    <a:pt x="3150538" y="4337"/>
                  </a:lnTo>
                  <a:lnTo>
                    <a:pt x="3197638" y="7495"/>
                  </a:lnTo>
                  <a:lnTo>
                    <a:pt x="3241970" y="11903"/>
                  </a:lnTo>
                  <a:lnTo>
                    <a:pt x="3284173" y="17768"/>
                  </a:lnTo>
                  <a:lnTo>
                    <a:pt x="3324886" y="25298"/>
                  </a:lnTo>
                  <a:lnTo>
                    <a:pt x="3364745" y="34703"/>
                  </a:lnTo>
                  <a:lnTo>
                    <a:pt x="3404389" y="46190"/>
                  </a:lnTo>
                  <a:lnTo>
                    <a:pt x="3451188" y="65599"/>
                  </a:lnTo>
                  <a:lnTo>
                    <a:pt x="3495754" y="88862"/>
                  </a:lnTo>
                  <a:lnTo>
                    <a:pt x="3537884" y="115774"/>
                  </a:lnTo>
                  <a:lnTo>
                    <a:pt x="3577375" y="146135"/>
                  </a:lnTo>
                  <a:lnTo>
                    <a:pt x="3614025" y="179742"/>
                  </a:lnTo>
                  <a:lnTo>
                    <a:pt x="3647632" y="216392"/>
                  </a:lnTo>
                  <a:lnTo>
                    <a:pt x="3677993" y="255883"/>
                  </a:lnTo>
                  <a:lnTo>
                    <a:pt x="3704906" y="298013"/>
                  </a:lnTo>
                  <a:lnTo>
                    <a:pt x="3728168" y="342578"/>
                  </a:lnTo>
                  <a:lnTo>
                    <a:pt x="3747578" y="389378"/>
                  </a:lnTo>
                  <a:lnTo>
                    <a:pt x="3759064" y="429025"/>
                  </a:lnTo>
                  <a:lnTo>
                    <a:pt x="3768469" y="468906"/>
                  </a:lnTo>
                  <a:lnTo>
                    <a:pt x="3776000" y="509678"/>
                  </a:lnTo>
                  <a:lnTo>
                    <a:pt x="3781864" y="551998"/>
                  </a:lnTo>
                  <a:lnTo>
                    <a:pt x="3786272" y="596523"/>
                  </a:lnTo>
                  <a:lnTo>
                    <a:pt x="3789430" y="643909"/>
                  </a:lnTo>
                  <a:lnTo>
                    <a:pt x="3791547" y="694814"/>
                  </a:lnTo>
                  <a:lnTo>
                    <a:pt x="3792831" y="749895"/>
                  </a:lnTo>
                  <a:lnTo>
                    <a:pt x="3793490" y="809809"/>
                  </a:lnTo>
                  <a:lnTo>
                    <a:pt x="3793733" y="875212"/>
                  </a:lnTo>
                  <a:lnTo>
                    <a:pt x="3793768" y="946763"/>
                  </a:lnTo>
                  <a:lnTo>
                    <a:pt x="3793768" y="5394275"/>
                  </a:lnTo>
                  <a:lnTo>
                    <a:pt x="3793733" y="5464783"/>
                  </a:lnTo>
                  <a:lnTo>
                    <a:pt x="3793490" y="5529334"/>
                  </a:lnTo>
                  <a:lnTo>
                    <a:pt x="3792831" y="5588564"/>
                  </a:lnTo>
                  <a:lnTo>
                    <a:pt x="3791547" y="5643113"/>
                  </a:lnTo>
                  <a:lnTo>
                    <a:pt x="3789430" y="5693619"/>
                  </a:lnTo>
                  <a:lnTo>
                    <a:pt x="3786272" y="5740718"/>
                  </a:lnTo>
                  <a:lnTo>
                    <a:pt x="3781864" y="5785051"/>
                  </a:lnTo>
                  <a:lnTo>
                    <a:pt x="3776000" y="5827254"/>
                  </a:lnTo>
                  <a:lnTo>
                    <a:pt x="3768469" y="5867966"/>
                  </a:lnTo>
                  <a:lnTo>
                    <a:pt x="3759064" y="5907825"/>
                  </a:lnTo>
                  <a:lnTo>
                    <a:pt x="3747578" y="5947470"/>
                  </a:lnTo>
                  <a:lnTo>
                    <a:pt x="3728168" y="5994269"/>
                  </a:lnTo>
                  <a:lnTo>
                    <a:pt x="3704906" y="6038835"/>
                  </a:lnTo>
                  <a:lnTo>
                    <a:pt x="3677993" y="6080964"/>
                  </a:lnTo>
                  <a:lnTo>
                    <a:pt x="3647632" y="6120455"/>
                  </a:lnTo>
                  <a:lnTo>
                    <a:pt x="3614025" y="6157105"/>
                  </a:lnTo>
                  <a:lnTo>
                    <a:pt x="3577375" y="6190712"/>
                  </a:lnTo>
                  <a:lnTo>
                    <a:pt x="3537884" y="6221073"/>
                  </a:lnTo>
                  <a:lnTo>
                    <a:pt x="3495754" y="6247985"/>
                  </a:lnTo>
                  <a:lnTo>
                    <a:pt x="3451188" y="6271248"/>
                  </a:lnTo>
                  <a:lnTo>
                    <a:pt x="3404389" y="6290657"/>
                  </a:lnTo>
                  <a:lnTo>
                    <a:pt x="3364742" y="6302144"/>
                  </a:lnTo>
                  <a:lnTo>
                    <a:pt x="3324860" y="6311549"/>
                  </a:lnTo>
                  <a:lnTo>
                    <a:pt x="3284088" y="6319079"/>
                  </a:lnTo>
                  <a:lnTo>
                    <a:pt x="3241769" y="6324944"/>
                  </a:lnTo>
                  <a:lnTo>
                    <a:pt x="3197244" y="6329351"/>
                  </a:lnTo>
                  <a:lnTo>
                    <a:pt x="3149858" y="6332509"/>
                  </a:lnTo>
                  <a:lnTo>
                    <a:pt x="3098953" y="6334626"/>
                  </a:lnTo>
                  <a:lnTo>
                    <a:pt x="3043872" y="6335910"/>
                  </a:lnTo>
                  <a:lnTo>
                    <a:pt x="2983958" y="6336570"/>
                  </a:lnTo>
                  <a:lnTo>
                    <a:pt x="2918554" y="6336813"/>
                  </a:lnTo>
                  <a:lnTo>
                    <a:pt x="2847004" y="6336847"/>
                  </a:lnTo>
                  <a:lnTo>
                    <a:pt x="942572" y="6336847"/>
                  </a:lnTo>
                  <a:lnTo>
                    <a:pt x="872064" y="6336813"/>
                  </a:lnTo>
                  <a:lnTo>
                    <a:pt x="807513" y="6336570"/>
                  </a:lnTo>
                  <a:lnTo>
                    <a:pt x="748283" y="6335910"/>
                  </a:lnTo>
                  <a:lnTo>
                    <a:pt x="693734" y="6334626"/>
                  </a:lnTo>
                  <a:lnTo>
                    <a:pt x="643229" y="6332509"/>
                  </a:lnTo>
                  <a:lnTo>
                    <a:pt x="596129" y="6329351"/>
                  </a:lnTo>
                  <a:lnTo>
                    <a:pt x="551797" y="6324944"/>
                  </a:lnTo>
                  <a:lnTo>
                    <a:pt x="509593" y="6319079"/>
                  </a:lnTo>
                  <a:lnTo>
                    <a:pt x="468881" y="6311549"/>
                  </a:lnTo>
                  <a:lnTo>
                    <a:pt x="429022" y="6302144"/>
                  </a:lnTo>
                  <a:lnTo>
                    <a:pt x="389378" y="6290657"/>
                  </a:lnTo>
                  <a:lnTo>
                    <a:pt x="342578" y="6271248"/>
                  </a:lnTo>
                  <a:lnTo>
                    <a:pt x="298013" y="6247985"/>
                  </a:lnTo>
                  <a:lnTo>
                    <a:pt x="255883" y="6221073"/>
                  </a:lnTo>
                  <a:lnTo>
                    <a:pt x="216392" y="6190712"/>
                  </a:lnTo>
                  <a:lnTo>
                    <a:pt x="179742" y="6157105"/>
                  </a:lnTo>
                  <a:lnTo>
                    <a:pt x="146135" y="6120455"/>
                  </a:lnTo>
                  <a:lnTo>
                    <a:pt x="115774" y="6080964"/>
                  </a:lnTo>
                  <a:lnTo>
                    <a:pt x="88862" y="6038835"/>
                  </a:lnTo>
                  <a:lnTo>
                    <a:pt x="65599" y="5994269"/>
                  </a:lnTo>
                  <a:lnTo>
                    <a:pt x="46190" y="5947470"/>
                  </a:lnTo>
                  <a:lnTo>
                    <a:pt x="34703" y="5907822"/>
                  </a:lnTo>
                  <a:lnTo>
                    <a:pt x="25298" y="5867941"/>
                  </a:lnTo>
                  <a:lnTo>
                    <a:pt x="17768" y="5827169"/>
                  </a:lnTo>
                  <a:lnTo>
                    <a:pt x="11903" y="5784849"/>
                  </a:lnTo>
                  <a:lnTo>
                    <a:pt x="7495" y="5740325"/>
                  </a:lnTo>
                  <a:lnTo>
                    <a:pt x="4337" y="5692939"/>
                  </a:lnTo>
                  <a:lnTo>
                    <a:pt x="2221" y="5642033"/>
                  </a:lnTo>
                  <a:lnTo>
                    <a:pt x="936" y="5586953"/>
                  </a:lnTo>
                  <a:lnTo>
                    <a:pt x="277" y="5527039"/>
                  </a:lnTo>
                  <a:lnTo>
                    <a:pt x="34" y="5461635"/>
                  </a:lnTo>
                  <a:lnTo>
                    <a:pt x="0" y="5390085"/>
                  </a:lnTo>
                  <a:lnTo>
                    <a:pt x="0" y="942572"/>
                  </a:lnTo>
                  <a:lnTo>
                    <a:pt x="34" y="872064"/>
                  </a:lnTo>
                  <a:lnTo>
                    <a:pt x="277" y="807513"/>
                  </a:lnTo>
                  <a:lnTo>
                    <a:pt x="936" y="748283"/>
                  </a:lnTo>
                  <a:lnTo>
                    <a:pt x="2221" y="693734"/>
                  </a:lnTo>
                  <a:lnTo>
                    <a:pt x="4337" y="643229"/>
                  </a:lnTo>
                  <a:lnTo>
                    <a:pt x="7495" y="596129"/>
                  </a:lnTo>
                  <a:lnTo>
                    <a:pt x="11903" y="551797"/>
                  </a:lnTo>
                  <a:lnTo>
                    <a:pt x="17768" y="509593"/>
                  </a:lnTo>
                  <a:lnTo>
                    <a:pt x="25298" y="468881"/>
                  </a:lnTo>
                  <a:lnTo>
                    <a:pt x="34703" y="429022"/>
                  </a:lnTo>
                  <a:lnTo>
                    <a:pt x="46190" y="389378"/>
                  </a:lnTo>
                  <a:lnTo>
                    <a:pt x="65599" y="342578"/>
                  </a:lnTo>
                  <a:lnTo>
                    <a:pt x="88862" y="298013"/>
                  </a:lnTo>
                  <a:lnTo>
                    <a:pt x="115774" y="255883"/>
                  </a:lnTo>
                  <a:lnTo>
                    <a:pt x="146135" y="216392"/>
                  </a:lnTo>
                  <a:lnTo>
                    <a:pt x="179742" y="179742"/>
                  </a:lnTo>
                  <a:lnTo>
                    <a:pt x="216392" y="146135"/>
                  </a:lnTo>
                  <a:lnTo>
                    <a:pt x="255883" y="115774"/>
                  </a:lnTo>
                  <a:lnTo>
                    <a:pt x="298013" y="88862"/>
                  </a:lnTo>
                  <a:lnTo>
                    <a:pt x="342578" y="65599"/>
                  </a:lnTo>
                  <a:lnTo>
                    <a:pt x="389378" y="46190"/>
                  </a:lnTo>
                  <a:lnTo>
                    <a:pt x="429025" y="34703"/>
                  </a:lnTo>
                  <a:lnTo>
                    <a:pt x="468906" y="25298"/>
                  </a:lnTo>
                  <a:lnTo>
                    <a:pt x="509678" y="17768"/>
                  </a:lnTo>
                  <a:lnTo>
                    <a:pt x="551998" y="11903"/>
                  </a:lnTo>
                  <a:lnTo>
                    <a:pt x="596523" y="7495"/>
                  </a:lnTo>
                  <a:lnTo>
                    <a:pt x="643909" y="4337"/>
                  </a:lnTo>
                  <a:lnTo>
                    <a:pt x="694814" y="2221"/>
                  </a:lnTo>
                  <a:lnTo>
                    <a:pt x="749895" y="936"/>
                  </a:lnTo>
                  <a:lnTo>
                    <a:pt x="809809" y="277"/>
                  </a:lnTo>
                  <a:lnTo>
                    <a:pt x="875212" y="34"/>
                  </a:lnTo>
                  <a:lnTo>
                    <a:pt x="946763" y="0"/>
                  </a:lnTo>
                  <a:lnTo>
                    <a:pt x="94257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39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00" dirty="0"/>
              <a:t> </a:t>
            </a:r>
            <a:r>
              <a:rPr spc="135" dirty="0"/>
              <a:t>Security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25284" y="4992383"/>
            <a:ext cx="2381250" cy="21240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-5080" algn="ctr">
              <a:lnSpc>
                <a:spcPts val="5440"/>
              </a:lnSpc>
              <a:spcBef>
                <a:spcPts val="400"/>
              </a:spcBef>
            </a:pP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ty  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4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307" y="2927540"/>
            <a:ext cx="3794125" cy="6187440"/>
          </a:xfrm>
          <a:custGeom>
            <a:avLst/>
            <a:gdLst/>
            <a:ahLst/>
            <a:cxnLst/>
            <a:rect l="l" t="t" r="r" b="b"/>
            <a:pathLst>
              <a:path w="3794125" h="6187440">
                <a:moveTo>
                  <a:pt x="2851161" y="0"/>
                </a:moveTo>
                <a:lnTo>
                  <a:pt x="946729" y="0"/>
                </a:lnTo>
                <a:lnTo>
                  <a:pt x="875178" y="34"/>
                </a:lnTo>
                <a:lnTo>
                  <a:pt x="809775" y="277"/>
                </a:lnTo>
                <a:lnTo>
                  <a:pt x="749861" y="936"/>
                </a:lnTo>
                <a:lnTo>
                  <a:pt x="694780" y="2221"/>
                </a:lnTo>
                <a:lnTo>
                  <a:pt x="643875" y="4337"/>
                </a:lnTo>
                <a:lnTo>
                  <a:pt x="596488" y="7495"/>
                </a:lnTo>
                <a:lnTo>
                  <a:pt x="551964" y="11903"/>
                </a:lnTo>
                <a:lnTo>
                  <a:pt x="509644" y="17768"/>
                </a:lnTo>
                <a:lnTo>
                  <a:pt x="468872" y="25298"/>
                </a:lnTo>
                <a:lnTo>
                  <a:pt x="428991" y="34703"/>
                </a:lnTo>
                <a:lnTo>
                  <a:pt x="389344" y="46190"/>
                </a:lnTo>
                <a:lnTo>
                  <a:pt x="342544" y="65599"/>
                </a:lnTo>
                <a:lnTo>
                  <a:pt x="297979" y="88861"/>
                </a:lnTo>
                <a:lnTo>
                  <a:pt x="255849" y="115774"/>
                </a:lnTo>
                <a:lnTo>
                  <a:pt x="216358" y="146135"/>
                </a:lnTo>
                <a:lnTo>
                  <a:pt x="179708" y="179742"/>
                </a:lnTo>
                <a:lnTo>
                  <a:pt x="146101" y="216392"/>
                </a:lnTo>
                <a:lnTo>
                  <a:pt x="115740" y="255883"/>
                </a:lnTo>
                <a:lnTo>
                  <a:pt x="88827" y="298012"/>
                </a:lnTo>
                <a:lnTo>
                  <a:pt x="65564" y="342578"/>
                </a:lnTo>
                <a:lnTo>
                  <a:pt x="46155" y="389377"/>
                </a:lnTo>
                <a:lnTo>
                  <a:pt x="34667" y="429025"/>
                </a:lnTo>
                <a:lnTo>
                  <a:pt x="25259" y="468906"/>
                </a:lnTo>
                <a:lnTo>
                  <a:pt x="17721" y="509678"/>
                </a:lnTo>
                <a:lnTo>
                  <a:pt x="11848" y="551998"/>
                </a:lnTo>
                <a:lnTo>
                  <a:pt x="7434" y="596522"/>
                </a:lnTo>
                <a:lnTo>
                  <a:pt x="4303" y="643229"/>
                </a:lnTo>
                <a:lnTo>
                  <a:pt x="2186" y="693734"/>
                </a:lnTo>
                <a:lnTo>
                  <a:pt x="902" y="748283"/>
                </a:lnTo>
                <a:lnTo>
                  <a:pt x="242" y="807513"/>
                </a:lnTo>
                <a:lnTo>
                  <a:pt x="0" y="872063"/>
                </a:lnTo>
                <a:lnTo>
                  <a:pt x="11" y="5315382"/>
                </a:lnTo>
                <a:lnTo>
                  <a:pt x="242" y="5377637"/>
                </a:lnTo>
                <a:lnTo>
                  <a:pt x="902" y="5437551"/>
                </a:lnTo>
                <a:lnTo>
                  <a:pt x="2186" y="5492631"/>
                </a:lnTo>
                <a:lnTo>
                  <a:pt x="4303" y="5543536"/>
                </a:lnTo>
                <a:lnTo>
                  <a:pt x="7500" y="5591316"/>
                </a:lnTo>
                <a:lnTo>
                  <a:pt x="11896" y="5635649"/>
                </a:lnTo>
                <a:lnTo>
                  <a:pt x="17749" y="5677852"/>
                </a:lnTo>
                <a:lnTo>
                  <a:pt x="25270" y="5718564"/>
                </a:lnTo>
                <a:lnTo>
                  <a:pt x="34669" y="5758423"/>
                </a:lnTo>
                <a:lnTo>
                  <a:pt x="46155" y="5798068"/>
                </a:lnTo>
                <a:lnTo>
                  <a:pt x="65564" y="5844867"/>
                </a:lnTo>
                <a:lnTo>
                  <a:pt x="88827" y="5889433"/>
                </a:lnTo>
                <a:lnTo>
                  <a:pt x="115740" y="5931562"/>
                </a:lnTo>
                <a:lnTo>
                  <a:pt x="146101" y="5971053"/>
                </a:lnTo>
                <a:lnTo>
                  <a:pt x="179708" y="6007703"/>
                </a:lnTo>
                <a:lnTo>
                  <a:pt x="216358" y="6041310"/>
                </a:lnTo>
                <a:lnTo>
                  <a:pt x="255849" y="6071671"/>
                </a:lnTo>
                <a:lnTo>
                  <a:pt x="297979" y="6098584"/>
                </a:lnTo>
                <a:lnTo>
                  <a:pt x="342544" y="6121846"/>
                </a:lnTo>
                <a:lnTo>
                  <a:pt x="389344" y="6141255"/>
                </a:lnTo>
                <a:lnTo>
                  <a:pt x="428988" y="6152742"/>
                </a:lnTo>
                <a:lnTo>
                  <a:pt x="468847" y="6162147"/>
                </a:lnTo>
                <a:lnTo>
                  <a:pt x="509559" y="6169678"/>
                </a:lnTo>
                <a:lnTo>
                  <a:pt x="551762" y="6175542"/>
                </a:lnTo>
                <a:lnTo>
                  <a:pt x="596095" y="6179950"/>
                </a:lnTo>
                <a:lnTo>
                  <a:pt x="643194" y="6183108"/>
                </a:lnTo>
                <a:lnTo>
                  <a:pt x="693700" y="6185225"/>
                </a:lnTo>
                <a:lnTo>
                  <a:pt x="748248" y="6186509"/>
                </a:lnTo>
                <a:lnTo>
                  <a:pt x="942537" y="6187446"/>
                </a:lnTo>
                <a:lnTo>
                  <a:pt x="2846970" y="6187446"/>
                </a:lnTo>
                <a:lnTo>
                  <a:pt x="2918521" y="6187411"/>
                </a:lnTo>
                <a:lnTo>
                  <a:pt x="2983924" y="6187168"/>
                </a:lnTo>
                <a:lnTo>
                  <a:pt x="3043838" y="6186509"/>
                </a:lnTo>
                <a:lnTo>
                  <a:pt x="3098919" y="6185225"/>
                </a:lnTo>
                <a:lnTo>
                  <a:pt x="3149824" y="6183108"/>
                </a:lnTo>
                <a:lnTo>
                  <a:pt x="3197210" y="6179950"/>
                </a:lnTo>
                <a:lnTo>
                  <a:pt x="3241735" y="6175542"/>
                </a:lnTo>
                <a:lnTo>
                  <a:pt x="3284054" y="6169678"/>
                </a:lnTo>
                <a:lnTo>
                  <a:pt x="3324826" y="6162147"/>
                </a:lnTo>
                <a:lnTo>
                  <a:pt x="3364708" y="6152742"/>
                </a:lnTo>
                <a:lnTo>
                  <a:pt x="3404355" y="6141255"/>
                </a:lnTo>
                <a:lnTo>
                  <a:pt x="3451154" y="6121846"/>
                </a:lnTo>
                <a:lnTo>
                  <a:pt x="3495720" y="6098584"/>
                </a:lnTo>
                <a:lnTo>
                  <a:pt x="3537849" y="6071671"/>
                </a:lnTo>
                <a:lnTo>
                  <a:pt x="3577340" y="6041310"/>
                </a:lnTo>
                <a:lnTo>
                  <a:pt x="3613990" y="6007703"/>
                </a:lnTo>
                <a:lnTo>
                  <a:pt x="3647597" y="5971053"/>
                </a:lnTo>
                <a:lnTo>
                  <a:pt x="3677958" y="5931562"/>
                </a:lnTo>
                <a:lnTo>
                  <a:pt x="3704871" y="5889433"/>
                </a:lnTo>
                <a:lnTo>
                  <a:pt x="3728133" y="5844867"/>
                </a:lnTo>
                <a:lnTo>
                  <a:pt x="3747543" y="5798068"/>
                </a:lnTo>
                <a:lnTo>
                  <a:pt x="3759030" y="5758420"/>
                </a:lnTo>
                <a:lnTo>
                  <a:pt x="3768439" y="5718539"/>
                </a:lnTo>
                <a:lnTo>
                  <a:pt x="3775977" y="5677767"/>
                </a:lnTo>
                <a:lnTo>
                  <a:pt x="3781850" y="5635447"/>
                </a:lnTo>
                <a:lnTo>
                  <a:pt x="3786264" y="5590923"/>
                </a:lnTo>
                <a:lnTo>
                  <a:pt x="3789395" y="5544217"/>
                </a:lnTo>
                <a:lnTo>
                  <a:pt x="3791512" y="5493711"/>
                </a:lnTo>
                <a:lnTo>
                  <a:pt x="3792796" y="5439163"/>
                </a:lnTo>
                <a:lnTo>
                  <a:pt x="3793455" y="5379932"/>
                </a:lnTo>
                <a:lnTo>
                  <a:pt x="3793698" y="5315382"/>
                </a:lnTo>
                <a:lnTo>
                  <a:pt x="3793687" y="872063"/>
                </a:lnTo>
                <a:lnTo>
                  <a:pt x="3793455" y="809808"/>
                </a:lnTo>
                <a:lnTo>
                  <a:pt x="3792796" y="749895"/>
                </a:lnTo>
                <a:lnTo>
                  <a:pt x="3791512" y="694814"/>
                </a:lnTo>
                <a:lnTo>
                  <a:pt x="3789395" y="643909"/>
                </a:lnTo>
                <a:lnTo>
                  <a:pt x="3786198" y="596129"/>
                </a:lnTo>
                <a:lnTo>
                  <a:pt x="3781802" y="551796"/>
                </a:lnTo>
                <a:lnTo>
                  <a:pt x="3775949" y="509593"/>
                </a:lnTo>
                <a:lnTo>
                  <a:pt x="3768428" y="468881"/>
                </a:lnTo>
                <a:lnTo>
                  <a:pt x="3759029" y="429022"/>
                </a:lnTo>
                <a:lnTo>
                  <a:pt x="3747543" y="389377"/>
                </a:lnTo>
                <a:lnTo>
                  <a:pt x="3728133" y="342578"/>
                </a:lnTo>
                <a:lnTo>
                  <a:pt x="3704871" y="298012"/>
                </a:lnTo>
                <a:lnTo>
                  <a:pt x="3677958" y="255883"/>
                </a:lnTo>
                <a:lnTo>
                  <a:pt x="3647597" y="216392"/>
                </a:lnTo>
                <a:lnTo>
                  <a:pt x="3613990" y="179742"/>
                </a:lnTo>
                <a:lnTo>
                  <a:pt x="3577340" y="146135"/>
                </a:lnTo>
                <a:lnTo>
                  <a:pt x="3537849" y="115774"/>
                </a:lnTo>
                <a:lnTo>
                  <a:pt x="3495720" y="88861"/>
                </a:lnTo>
                <a:lnTo>
                  <a:pt x="3451154" y="65599"/>
                </a:lnTo>
                <a:lnTo>
                  <a:pt x="3404355" y="46190"/>
                </a:lnTo>
                <a:lnTo>
                  <a:pt x="3364711" y="34703"/>
                </a:lnTo>
                <a:lnTo>
                  <a:pt x="3324852" y="25298"/>
                </a:lnTo>
                <a:lnTo>
                  <a:pt x="3284139" y="17768"/>
                </a:lnTo>
                <a:lnTo>
                  <a:pt x="3241936" y="11903"/>
                </a:lnTo>
                <a:lnTo>
                  <a:pt x="3197604" y="7495"/>
                </a:lnTo>
                <a:lnTo>
                  <a:pt x="3150504" y="4337"/>
                </a:lnTo>
                <a:lnTo>
                  <a:pt x="3099999" y="2221"/>
                </a:lnTo>
                <a:lnTo>
                  <a:pt x="3045450" y="936"/>
                </a:lnTo>
                <a:lnTo>
                  <a:pt x="2851161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6408" y="5264626"/>
            <a:ext cx="2414270" cy="14331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565150">
              <a:lnSpc>
                <a:spcPts val="5440"/>
              </a:lnSpc>
              <a:spcBef>
                <a:spcPts val="400"/>
              </a:spcBef>
            </a:pPr>
            <a:r>
              <a:rPr sz="4700" b="1" spc="-3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4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4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54267" y="6701663"/>
            <a:ext cx="2834005" cy="2319655"/>
          </a:xfrm>
          <a:custGeom>
            <a:avLst/>
            <a:gdLst/>
            <a:ahLst/>
            <a:cxnLst/>
            <a:rect l="l" t="t" r="r" b="b"/>
            <a:pathLst>
              <a:path w="2834005" h="2319654">
                <a:moveTo>
                  <a:pt x="2078137" y="0"/>
                </a:moveTo>
                <a:lnTo>
                  <a:pt x="758858" y="0"/>
                </a:lnTo>
                <a:lnTo>
                  <a:pt x="689447" y="50"/>
                </a:lnTo>
                <a:lnTo>
                  <a:pt x="627221" y="406"/>
                </a:lnTo>
                <a:lnTo>
                  <a:pt x="571220" y="1371"/>
                </a:lnTo>
                <a:lnTo>
                  <a:pt x="520481" y="3250"/>
                </a:lnTo>
                <a:lnTo>
                  <a:pt x="474043" y="6348"/>
                </a:lnTo>
                <a:lnTo>
                  <a:pt x="430944" y="10970"/>
                </a:lnTo>
                <a:lnTo>
                  <a:pt x="390222" y="17420"/>
                </a:lnTo>
                <a:lnTo>
                  <a:pt x="350916" y="26003"/>
                </a:lnTo>
                <a:lnTo>
                  <a:pt x="312065" y="37025"/>
                </a:lnTo>
                <a:lnTo>
                  <a:pt x="265446" y="56961"/>
                </a:lnTo>
                <a:lnTo>
                  <a:pt x="221689" y="81660"/>
                </a:lnTo>
                <a:lnTo>
                  <a:pt x="181110" y="110804"/>
                </a:lnTo>
                <a:lnTo>
                  <a:pt x="144025" y="144077"/>
                </a:lnTo>
                <a:lnTo>
                  <a:pt x="110753" y="181161"/>
                </a:lnTo>
                <a:lnTo>
                  <a:pt x="81609" y="221740"/>
                </a:lnTo>
                <a:lnTo>
                  <a:pt x="56910" y="265497"/>
                </a:lnTo>
                <a:lnTo>
                  <a:pt x="36974" y="312115"/>
                </a:lnTo>
                <a:lnTo>
                  <a:pt x="25952" y="350964"/>
                </a:lnTo>
                <a:lnTo>
                  <a:pt x="17363" y="390269"/>
                </a:lnTo>
                <a:lnTo>
                  <a:pt x="10906" y="430990"/>
                </a:lnTo>
                <a:lnTo>
                  <a:pt x="6278" y="474088"/>
                </a:lnTo>
                <a:lnTo>
                  <a:pt x="3199" y="519950"/>
                </a:lnTo>
                <a:lnTo>
                  <a:pt x="1320" y="570269"/>
                </a:lnTo>
                <a:lnTo>
                  <a:pt x="355" y="625685"/>
                </a:lnTo>
                <a:lnTo>
                  <a:pt x="0" y="687131"/>
                </a:lnTo>
                <a:lnTo>
                  <a:pt x="13" y="1632512"/>
                </a:lnTo>
                <a:lnTo>
                  <a:pt x="355" y="1692378"/>
                </a:lnTo>
                <a:lnTo>
                  <a:pt x="1320" y="1748379"/>
                </a:lnTo>
                <a:lnTo>
                  <a:pt x="3199" y="1799118"/>
                </a:lnTo>
                <a:lnTo>
                  <a:pt x="6329" y="1845850"/>
                </a:lnTo>
                <a:lnTo>
                  <a:pt x="10939" y="1888778"/>
                </a:lnTo>
                <a:lnTo>
                  <a:pt x="17377" y="1929412"/>
                </a:lnTo>
                <a:lnTo>
                  <a:pt x="25954" y="1968684"/>
                </a:lnTo>
                <a:lnTo>
                  <a:pt x="36974" y="2007529"/>
                </a:lnTo>
                <a:lnTo>
                  <a:pt x="56910" y="2054147"/>
                </a:lnTo>
                <a:lnTo>
                  <a:pt x="81609" y="2097904"/>
                </a:lnTo>
                <a:lnTo>
                  <a:pt x="110753" y="2138483"/>
                </a:lnTo>
                <a:lnTo>
                  <a:pt x="144025" y="2175567"/>
                </a:lnTo>
                <a:lnTo>
                  <a:pt x="181110" y="2208840"/>
                </a:lnTo>
                <a:lnTo>
                  <a:pt x="221689" y="2237984"/>
                </a:lnTo>
                <a:lnTo>
                  <a:pt x="265446" y="2262683"/>
                </a:lnTo>
                <a:lnTo>
                  <a:pt x="312065" y="2282619"/>
                </a:lnTo>
                <a:lnTo>
                  <a:pt x="350912" y="2293640"/>
                </a:lnTo>
                <a:lnTo>
                  <a:pt x="390185" y="2302223"/>
                </a:lnTo>
                <a:lnTo>
                  <a:pt x="430819" y="2308674"/>
                </a:lnTo>
                <a:lnTo>
                  <a:pt x="473748" y="2313295"/>
                </a:lnTo>
                <a:lnTo>
                  <a:pt x="519905" y="2316394"/>
                </a:lnTo>
                <a:lnTo>
                  <a:pt x="570224" y="2318273"/>
                </a:lnTo>
                <a:lnTo>
                  <a:pt x="625640" y="2319238"/>
                </a:lnTo>
                <a:lnTo>
                  <a:pt x="687086" y="2319593"/>
                </a:lnTo>
                <a:lnTo>
                  <a:pt x="755496" y="2319644"/>
                </a:lnTo>
                <a:lnTo>
                  <a:pt x="2074776" y="2319644"/>
                </a:lnTo>
                <a:lnTo>
                  <a:pt x="2206412" y="2319238"/>
                </a:lnTo>
                <a:lnTo>
                  <a:pt x="2262413" y="2318273"/>
                </a:lnTo>
                <a:lnTo>
                  <a:pt x="2313151" y="2316394"/>
                </a:lnTo>
                <a:lnTo>
                  <a:pt x="2359589" y="2313295"/>
                </a:lnTo>
                <a:lnTo>
                  <a:pt x="2402686" y="2308674"/>
                </a:lnTo>
                <a:lnTo>
                  <a:pt x="2443406" y="2302223"/>
                </a:lnTo>
                <a:lnTo>
                  <a:pt x="2482710" y="2293640"/>
                </a:lnTo>
                <a:lnTo>
                  <a:pt x="2521558" y="2282619"/>
                </a:lnTo>
                <a:lnTo>
                  <a:pt x="2568176" y="2262683"/>
                </a:lnTo>
                <a:lnTo>
                  <a:pt x="2611934" y="2237984"/>
                </a:lnTo>
                <a:lnTo>
                  <a:pt x="2652513" y="2208840"/>
                </a:lnTo>
                <a:lnTo>
                  <a:pt x="2689597" y="2175567"/>
                </a:lnTo>
                <a:lnTo>
                  <a:pt x="2722870" y="2138483"/>
                </a:lnTo>
                <a:lnTo>
                  <a:pt x="2752014" y="2097904"/>
                </a:lnTo>
                <a:lnTo>
                  <a:pt x="2776712" y="2054147"/>
                </a:lnTo>
                <a:lnTo>
                  <a:pt x="2796649" y="2007529"/>
                </a:lnTo>
                <a:lnTo>
                  <a:pt x="2807671" y="1968679"/>
                </a:lnTo>
                <a:lnTo>
                  <a:pt x="2816259" y="1929375"/>
                </a:lnTo>
                <a:lnTo>
                  <a:pt x="2822717" y="1888654"/>
                </a:lnTo>
                <a:lnTo>
                  <a:pt x="2827345" y="1845556"/>
                </a:lnTo>
                <a:lnTo>
                  <a:pt x="2830423" y="1799694"/>
                </a:lnTo>
                <a:lnTo>
                  <a:pt x="2832303" y="1749374"/>
                </a:lnTo>
                <a:lnTo>
                  <a:pt x="2833268" y="1693959"/>
                </a:lnTo>
                <a:lnTo>
                  <a:pt x="2833623" y="1632512"/>
                </a:lnTo>
                <a:lnTo>
                  <a:pt x="2833610" y="687131"/>
                </a:lnTo>
                <a:lnTo>
                  <a:pt x="2833268" y="627265"/>
                </a:lnTo>
                <a:lnTo>
                  <a:pt x="2832303" y="571264"/>
                </a:lnTo>
                <a:lnTo>
                  <a:pt x="2830423" y="520526"/>
                </a:lnTo>
                <a:lnTo>
                  <a:pt x="2827294" y="473793"/>
                </a:lnTo>
                <a:lnTo>
                  <a:pt x="2822684" y="430865"/>
                </a:lnTo>
                <a:lnTo>
                  <a:pt x="2816245" y="390232"/>
                </a:lnTo>
                <a:lnTo>
                  <a:pt x="2807669" y="350960"/>
                </a:lnTo>
                <a:lnTo>
                  <a:pt x="2796649" y="312115"/>
                </a:lnTo>
                <a:lnTo>
                  <a:pt x="2776712" y="265497"/>
                </a:lnTo>
                <a:lnTo>
                  <a:pt x="2752014" y="221740"/>
                </a:lnTo>
                <a:lnTo>
                  <a:pt x="2722870" y="181161"/>
                </a:lnTo>
                <a:lnTo>
                  <a:pt x="2689597" y="144077"/>
                </a:lnTo>
                <a:lnTo>
                  <a:pt x="2652513" y="110804"/>
                </a:lnTo>
                <a:lnTo>
                  <a:pt x="2611934" y="81660"/>
                </a:lnTo>
                <a:lnTo>
                  <a:pt x="2568176" y="56961"/>
                </a:lnTo>
                <a:lnTo>
                  <a:pt x="2521558" y="37025"/>
                </a:lnTo>
                <a:lnTo>
                  <a:pt x="2482714" y="26003"/>
                </a:lnTo>
                <a:lnTo>
                  <a:pt x="2443443" y="17420"/>
                </a:lnTo>
                <a:lnTo>
                  <a:pt x="2402811" y="10970"/>
                </a:lnTo>
                <a:lnTo>
                  <a:pt x="2359884" y="6348"/>
                </a:lnTo>
                <a:lnTo>
                  <a:pt x="2313728" y="3250"/>
                </a:lnTo>
                <a:lnTo>
                  <a:pt x="2263409" y="1371"/>
                </a:lnTo>
                <a:lnTo>
                  <a:pt x="2207993" y="406"/>
                </a:lnTo>
                <a:lnTo>
                  <a:pt x="2078137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89536" y="7233152"/>
            <a:ext cx="2165985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065" marR="5080" indent="-4445" algn="ctr">
              <a:lnSpc>
                <a:spcPts val="3050"/>
              </a:lnSpc>
              <a:spcBef>
                <a:spcPts val="295"/>
              </a:spcBef>
            </a:pP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figu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03798" y="6699218"/>
            <a:ext cx="2837815" cy="2324735"/>
          </a:xfrm>
          <a:custGeom>
            <a:avLst/>
            <a:gdLst/>
            <a:ahLst/>
            <a:cxnLst/>
            <a:rect l="l" t="t" r="r" b="b"/>
            <a:pathLst>
              <a:path w="2837815" h="2324734">
                <a:moveTo>
                  <a:pt x="2153868" y="0"/>
                </a:moveTo>
                <a:lnTo>
                  <a:pt x="686657" y="0"/>
                </a:lnTo>
                <a:lnTo>
                  <a:pt x="616471" y="65"/>
                </a:lnTo>
                <a:lnTo>
                  <a:pt x="554377" y="523"/>
                </a:lnTo>
                <a:lnTo>
                  <a:pt x="499136" y="1766"/>
                </a:lnTo>
                <a:lnTo>
                  <a:pt x="449509" y="4187"/>
                </a:lnTo>
                <a:lnTo>
                  <a:pt x="404258" y="8179"/>
                </a:lnTo>
                <a:lnTo>
                  <a:pt x="362142" y="14134"/>
                </a:lnTo>
                <a:lnTo>
                  <a:pt x="321924" y="22444"/>
                </a:lnTo>
                <a:lnTo>
                  <a:pt x="282365" y="33503"/>
                </a:lnTo>
                <a:lnTo>
                  <a:pt x="234358" y="54479"/>
                </a:lnTo>
                <a:lnTo>
                  <a:pt x="189786" y="81030"/>
                </a:lnTo>
                <a:lnTo>
                  <a:pt x="149078" y="112728"/>
                </a:lnTo>
                <a:lnTo>
                  <a:pt x="112662" y="149144"/>
                </a:lnTo>
                <a:lnTo>
                  <a:pt x="80965" y="189852"/>
                </a:lnTo>
                <a:lnTo>
                  <a:pt x="54415" y="234422"/>
                </a:lnTo>
                <a:lnTo>
                  <a:pt x="33441" y="282428"/>
                </a:lnTo>
                <a:lnTo>
                  <a:pt x="22380" y="321987"/>
                </a:lnTo>
                <a:lnTo>
                  <a:pt x="14063" y="362206"/>
                </a:lnTo>
                <a:lnTo>
                  <a:pt x="8100" y="404321"/>
                </a:lnTo>
                <a:lnTo>
                  <a:pt x="4122" y="449193"/>
                </a:lnTo>
                <a:lnTo>
                  <a:pt x="1701" y="498457"/>
                </a:lnTo>
                <a:lnTo>
                  <a:pt x="458" y="553157"/>
                </a:lnTo>
                <a:lnTo>
                  <a:pt x="0" y="614496"/>
                </a:lnTo>
                <a:lnTo>
                  <a:pt x="15" y="1710040"/>
                </a:lnTo>
                <a:lnTo>
                  <a:pt x="458" y="1770096"/>
                </a:lnTo>
                <a:lnTo>
                  <a:pt x="1701" y="1825336"/>
                </a:lnTo>
                <a:lnTo>
                  <a:pt x="4122" y="1874963"/>
                </a:lnTo>
                <a:lnTo>
                  <a:pt x="8137" y="1920375"/>
                </a:lnTo>
                <a:lnTo>
                  <a:pt x="14080" y="1962377"/>
                </a:lnTo>
                <a:lnTo>
                  <a:pt x="22383" y="2002554"/>
                </a:lnTo>
                <a:lnTo>
                  <a:pt x="33441" y="2042108"/>
                </a:lnTo>
                <a:lnTo>
                  <a:pt x="54415" y="2090113"/>
                </a:lnTo>
                <a:lnTo>
                  <a:pt x="80965" y="2134684"/>
                </a:lnTo>
                <a:lnTo>
                  <a:pt x="112662" y="2175391"/>
                </a:lnTo>
                <a:lnTo>
                  <a:pt x="149078" y="2211808"/>
                </a:lnTo>
                <a:lnTo>
                  <a:pt x="189786" y="2243506"/>
                </a:lnTo>
                <a:lnTo>
                  <a:pt x="234358" y="2270057"/>
                </a:lnTo>
                <a:lnTo>
                  <a:pt x="282365" y="2291032"/>
                </a:lnTo>
                <a:lnTo>
                  <a:pt x="321918" y="2302091"/>
                </a:lnTo>
                <a:lnTo>
                  <a:pt x="362095" y="2310402"/>
                </a:lnTo>
                <a:lnTo>
                  <a:pt x="404097" y="2316356"/>
                </a:lnTo>
                <a:lnTo>
                  <a:pt x="449128" y="2320348"/>
                </a:lnTo>
                <a:lnTo>
                  <a:pt x="498392" y="2322769"/>
                </a:lnTo>
                <a:lnTo>
                  <a:pt x="553092" y="2324013"/>
                </a:lnTo>
                <a:lnTo>
                  <a:pt x="683610" y="2324536"/>
                </a:lnTo>
                <a:lnTo>
                  <a:pt x="2150832" y="2324536"/>
                </a:lnTo>
                <a:lnTo>
                  <a:pt x="2221014" y="2324471"/>
                </a:lnTo>
                <a:lnTo>
                  <a:pt x="2283105" y="2324013"/>
                </a:lnTo>
                <a:lnTo>
                  <a:pt x="2338344" y="2322769"/>
                </a:lnTo>
                <a:lnTo>
                  <a:pt x="2387970" y="2320348"/>
                </a:lnTo>
                <a:lnTo>
                  <a:pt x="2433221" y="2316356"/>
                </a:lnTo>
                <a:lnTo>
                  <a:pt x="2475336" y="2310402"/>
                </a:lnTo>
                <a:lnTo>
                  <a:pt x="2515554" y="2302091"/>
                </a:lnTo>
                <a:lnTo>
                  <a:pt x="2555113" y="2291032"/>
                </a:lnTo>
                <a:lnTo>
                  <a:pt x="2603120" y="2270057"/>
                </a:lnTo>
                <a:lnTo>
                  <a:pt x="2647692" y="2243506"/>
                </a:lnTo>
                <a:lnTo>
                  <a:pt x="2688400" y="2211808"/>
                </a:lnTo>
                <a:lnTo>
                  <a:pt x="2724816" y="2175391"/>
                </a:lnTo>
                <a:lnTo>
                  <a:pt x="2756513" y="2134684"/>
                </a:lnTo>
                <a:lnTo>
                  <a:pt x="2783063" y="2090113"/>
                </a:lnTo>
                <a:lnTo>
                  <a:pt x="2804037" y="2042108"/>
                </a:lnTo>
                <a:lnTo>
                  <a:pt x="2815098" y="2002548"/>
                </a:lnTo>
                <a:lnTo>
                  <a:pt x="2823415" y="1962330"/>
                </a:lnTo>
                <a:lnTo>
                  <a:pt x="2829378" y="1920215"/>
                </a:lnTo>
                <a:lnTo>
                  <a:pt x="2833356" y="1875343"/>
                </a:lnTo>
                <a:lnTo>
                  <a:pt x="2835777" y="1826079"/>
                </a:lnTo>
                <a:lnTo>
                  <a:pt x="2837020" y="1771379"/>
                </a:lnTo>
                <a:lnTo>
                  <a:pt x="2837479" y="1710040"/>
                </a:lnTo>
                <a:lnTo>
                  <a:pt x="2837464" y="614496"/>
                </a:lnTo>
                <a:lnTo>
                  <a:pt x="2837020" y="554439"/>
                </a:lnTo>
                <a:lnTo>
                  <a:pt x="2835777" y="499199"/>
                </a:lnTo>
                <a:lnTo>
                  <a:pt x="2833356" y="449573"/>
                </a:lnTo>
                <a:lnTo>
                  <a:pt x="2829341" y="404161"/>
                </a:lnTo>
                <a:lnTo>
                  <a:pt x="2823398" y="362158"/>
                </a:lnTo>
                <a:lnTo>
                  <a:pt x="2815095" y="321981"/>
                </a:lnTo>
                <a:lnTo>
                  <a:pt x="2804037" y="282428"/>
                </a:lnTo>
                <a:lnTo>
                  <a:pt x="2783063" y="234422"/>
                </a:lnTo>
                <a:lnTo>
                  <a:pt x="2756513" y="189852"/>
                </a:lnTo>
                <a:lnTo>
                  <a:pt x="2724816" y="149144"/>
                </a:lnTo>
                <a:lnTo>
                  <a:pt x="2688400" y="112728"/>
                </a:lnTo>
                <a:lnTo>
                  <a:pt x="2647692" y="81030"/>
                </a:lnTo>
                <a:lnTo>
                  <a:pt x="2603120" y="54479"/>
                </a:lnTo>
                <a:lnTo>
                  <a:pt x="2555113" y="33503"/>
                </a:lnTo>
                <a:lnTo>
                  <a:pt x="2515560" y="22444"/>
                </a:lnTo>
                <a:lnTo>
                  <a:pt x="2475383" y="14134"/>
                </a:lnTo>
                <a:lnTo>
                  <a:pt x="2433381" y="8179"/>
                </a:lnTo>
                <a:lnTo>
                  <a:pt x="2388350" y="4187"/>
                </a:lnTo>
                <a:lnTo>
                  <a:pt x="2339086" y="1766"/>
                </a:lnTo>
                <a:lnTo>
                  <a:pt x="2284386" y="523"/>
                </a:lnTo>
                <a:lnTo>
                  <a:pt x="2153868" y="0"/>
                </a:lnTo>
                <a:close/>
              </a:path>
            </a:pathLst>
          </a:custGeom>
          <a:solidFill>
            <a:srgbClr val="61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942043" y="2927540"/>
            <a:ext cx="5856605" cy="5441315"/>
            <a:chOff x="10942043" y="2927540"/>
            <a:chExt cx="5856605" cy="54413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8461" y="7517760"/>
              <a:ext cx="1072145" cy="292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2043" y="8076297"/>
              <a:ext cx="1072986" cy="292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4664" y="2927540"/>
              <a:ext cx="3793699" cy="289385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834955" y="7233152"/>
            <a:ext cx="1776730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" algn="ctr">
              <a:lnSpc>
                <a:spcPts val="3050"/>
              </a:lnSpc>
              <a:spcBef>
                <a:spcPts val="29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passwords 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27978" y="7517760"/>
            <a:ext cx="1072145" cy="2921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125958" y="8076297"/>
            <a:ext cx="1072980" cy="2921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871694" y="3557871"/>
            <a:ext cx="205422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tected  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85323" y="2280424"/>
            <a:ext cx="37160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5" dirty="0">
                <a:latin typeface="Arial"/>
                <a:cs typeface="Arial"/>
              </a:rPr>
              <a:t>/</a:t>
            </a:r>
            <a:r>
              <a:rPr sz="3450" b="1" spc="5" dirty="0">
                <a:latin typeface="Arial"/>
                <a:cs typeface="Arial"/>
              </a:rPr>
              <a:t>myt</a:t>
            </a:r>
            <a:r>
              <a:rPr sz="3450" b="1" dirty="0">
                <a:latin typeface="Arial"/>
                <a:cs typeface="Arial"/>
              </a:rPr>
              <a:t>op</a:t>
            </a:r>
            <a:r>
              <a:rPr sz="3450" b="1" spc="5" dirty="0">
                <a:latin typeface="Arial"/>
                <a:cs typeface="Arial"/>
              </a:rPr>
              <a:t>secretst</a:t>
            </a:r>
            <a:r>
              <a:rPr sz="3450" b="1" dirty="0">
                <a:latin typeface="Arial"/>
                <a:cs typeface="Arial"/>
              </a:rPr>
              <a:t>uff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45831" y="3451370"/>
            <a:ext cx="1944370" cy="5195570"/>
          </a:xfrm>
          <a:custGeom>
            <a:avLst/>
            <a:gdLst/>
            <a:ahLst/>
            <a:cxnLst/>
            <a:rect l="l" t="t" r="r" b="b"/>
            <a:pathLst>
              <a:path w="1944370" h="5195570">
                <a:moveTo>
                  <a:pt x="1944293" y="4970234"/>
                </a:moveTo>
                <a:lnTo>
                  <a:pt x="1943112" y="4903495"/>
                </a:lnTo>
                <a:lnTo>
                  <a:pt x="1934895" y="4851070"/>
                </a:lnTo>
                <a:lnTo>
                  <a:pt x="1898459" y="4790999"/>
                </a:lnTo>
                <a:lnTo>
                  <a:pt x="1838401" y="4754575"/>
                </a:lnTo>
                <a:lnTo>
                  <a:pt x="1785975" y="4746358"/>
                </a:lnTo>
                <a:lnTo>
                  <a:pt x="1719237" y="4745177"/>
                </a:lnTo>
                <a:lnTo>
                  <a:pt x="225056" y="4745177"/>
                </a:lnTo>
                <a:lnTo>
                  <a:pt x="158318" y="4746358"/>
                </a:lnTo>
                <a:lnTo>
                  <a:pt x="105892" y="4754575"/>
                </a:lnTo>
                <a:lnTo>
                  <a:pt x="45821" y="4790999"/>
                </a:lnTo>
                <a:lnTo>
                  <a:pt x="9398" y="4851070"/>
                </a:lnTo>
                <a:lnTo>
                  <a:pt x="1181" y="4903495"/>
                </a:lnTo>
                <a:lnTo>
                  <a:pt x="0" y="4970234"/>
                </a:lnTo>
                <a:lnTo>
                  <a:pt x="152" y="5006098"/>
                </a:lnTo>
                <a:lnTo>
                  <a:pt x="3962" y="5064252"/>
                </a:lnTo>
                <a:lnTo>
                  <a:pt x="24117" y="5121834"/>
                </a:lnTo>
                <a:lnTo>
                  <a:pt x="73444" y="5171173"/>
                </a:lnTo>
                <a:lnTo>
                  <a:pt x="131038" y="5191315"/>
                </a:lnTo>
                <a:lnTo>
                  <a:pt x="189179" y="5195138"/>
                </a:lnTo>
                <a:lnTo>
                  <a:pt x="225056" y="5195278"/>
                </a:lnTo>
                <a:lnTo>
                  <a:pt x="1719237" y="5195278"/>
                </a:lnTo>
                <a:lnTo>
                  <a:pt x="1785975" y="5194109"/>
                </a:lnTo>
                <a:lnTo>
                  <a:pt x="1838401" y="5185880"/>
                </a:lnTo>
                <a:lnTo>
                  <a:pt x="1898459" y="5149456"/>
                </a:lnTo>
                <a:lnTo>
                  <a:pt x="1934895" y="5089398"/>
                </a:lnTo>
                <a:lnTo>
                  <a:pt x="1943112" y="5036959"/>
                </a:lnTo>
                <a:lnTo>
                  <a:pt x="1944293" y="4970234"/>
                </a:lnTo>
                <a:close/>
              </a:path>
              <a:path w="1944370" h="5195570">
                <a:moveTo>
                  <a:pt x="1944293" y="4371924"/>
                </a:moveTo>
                <a:lnTo>
                  <a:pt x="1943112" y="4305185"/>
                </a:lnTo>
                <a:lnTo>
                  <a:pt x="1934895" y="4252760"/>
                </a:lnTo>
                <a:lnTo>
                  <a:pt x="1898459" y="4192701"/>
                </a:lnTo>
                <a:lnTo>
                  <a:pt x="1838401" y="4156265"/>
                </a:lnTo>
                <a:lnTo>
                  <a:pt x="1785975" y="4148048"/>
                </a:lnTo>
                <a:lnTo>
                  <a:pt x="1719237" y="4146867"/>
                </a:lnTo>
                <a:lnTo>
                  <a:pt x="225056" y="4146867"/>
                </a:lnTo>
                <a:lnTo>
                  <a:pt x="158318" y="4148048"/>
                </a:lnTo>
                <a:lnTo>
                  <a:pt x="105892" y="4156265"/>
                </a:lnTo>
                <a:lnTo>
                  <a:pt x="45821" y="4192701"/>
                </a:lnTo>
                <a:lnTo>
                  <a:pt x="9398" y="4252760"/>
                </a:lnTo>
                <a:lnTo>
                  <a:pt x="1181" y="4305185"/>
                </a:lnTo>
                <a:lnTo>
                  <a:pt x="0" y="4371924"/>
                </a:lnTo>
                <a:lnTo>
                  <a:pt x="152" y="4407801"/>
                </a:lnTo>
                <a:lnTo>
                  <a:pt x="3962" y="4465942"/>
                </a:lnTo>
                <a:lnTo>
                  <a:pt x="24117" y="4523537"/>
                </a:lnTo>
                <a:lnTo>
                  <a:pt x="73444" y="4572863"/>
                </a:lnTo>
                <a:lnTo>
                  <a:pt x="131038" y="4593006"/>
                </a:lnTo>
                <a:lnTo>
                  <a:pt x="189179" y="4596828"/>
                </a:lnTo>
                <a:lnTo>
                  <a:pt x="225056" y="4596981"/>
                </a:lnTo>
                <a:lnTo>
                  <a:pt x="1719237" y="4596981"/>
                </a:lnTo>
                <a:lnTo>
                  <a:pt x="1785975" y="4595800"/>
                </a:lnTo>
                <a:lnTo>
                  <a:pt x="1838401" y="4587570"/>
                </a:lnTo>
                <a:lnTo>
                  <a:pt x="1898459" y="4551146"/>
                </a:lnTo>
                <a:lnTo>
                  <a:pt x="1934895" y="4491088"/>
                </a:lnTo>
                <a:lnTo>
                  <a:pt x="1943112" y="4438662"/>
                </a:lnTo>
                <a:lnTo>
                  <a:pt x="1944293" y="4371924"/>
                </a:lnTo>
                <a:close/>
              </a:path>
              <a:path w="1944370" h="5195570">
                <a:moveTo>
                  <a:pt x="1944293" y="823353"/>
                </a:moveTo>
                <a:lnTo>
                  <a:pt x="1943112" y="756627"/>
                </a:lnTo>
                <a:lnTo>
                  <a:pt x="1934895" y="704189"/>
                </a:lnTo>
                <a:lnTo>
                  <a:pt x="1898459" y="644131"/>
                </a:lnTo>
                <a:lnTo>
                  <a:pt x="1838401" y="607707"/>
                </a:lnTo>
                <a:lnTo>
                  <a:pt x="1785975" y="599478"/>
                </a:lnTo>
                <a:lnTo>
                  <a:pt x="1719237" y="598309"/>
                </a:lnTo>
                <a:lnTo>
                  <a:pt x="225056" y="598309"/>
                </a:lnTo>
                <a:lnTo>
                  <a:pt x="158318" y="599478"/>
                </a:lnTo>
                <a:lnTo>
                  <a:pt x="105892" y="607707"/>
                </a:lnTo>
                <a:lnTo>
                  <a:pt x="45821" y="644131"/>
                </a:lnTo>
                <a:lnTo>
                  <a:pt x="9398" y="704189"/>
                </a:lnTo>
                <a:lnTo>
                  <a:pt x="1181" y="756627"/>
                </a:lnTo>
                <a:lnTo>
                  <a:pt x="0" y="823353"/>
                </a:lnTo>
                <a:lnTo>
                  <a:pt x="152" y="859231"/>
                </a:lnTo>
                <a:lnTo>
                  <a:pt x="3962" y="917371"/>
                </a:lnTo>
                <a:lnTo>
                  <a:pt x="24117" y="974966"/>
                </a:lnTo>
                <a:lnTo>
                  <a:pt x="73444" y="1024293"/>
                </a:lnTo>
                <a:lnTo>
                  <a:pt x="131038" y="1044448"/>
                </a:lnTo>
                <a:lnTo>
                  <a:pt x="189179" y="1048258"/>
                </a:lnTo>
                <a:lnTo>
                  <a:pt x="225056" y="1048410"/>
                </a:lnTo>
                <a:lnTo>
                  <a:pt x="1719237" y="1048410"/>
                </a:lnTo>
                <a:lnTo>
                  <a:pt x="1785975" y="1047229"/>
                </a:lnTo>
                <a:lnTo>
                  <a:pt x="1838401" y="1039012"/>
                </a:lnTo>
                <a:lnTo>
                  <a:pt x="1898459" y="1002588"/>
                </a:lnTo>
                <a:lnTo>
                  <a:pt x="1934895" y="942517"/>
                </a:lnTo>
                <a:lnTo>
                  <a:pt x="1943112" y="890092"/>
                </a:lnTo>
                <a:lnTo>
                  <a:pt x="1944293" y="823353"/>
                </a:lnTo>
                <a:close/>
              </a:path>
              <a:path w="1944370" h="5195570">
                <a:moveTo>
                  <a:pt x="1944293" y="225056"/>
                </a:moveTo>
                <a:lnTo>
                  <a:pt x="1943112" y="158318"/>
                </a:lnTo>
                <a:lnTo>
                  <a:pt x="1934895" y="105879"/>
                </a:lnTo>
                <a:lnTo>
                  <a:pt x="1898459" y="45821"/>
                </a:lnTo>
                <a:lnTo>
                  <a:pt x="1838401" y="9398"/>
                </a:lnTo>
                <a:lnTo>
                  <a:pt x="1785975" y="1168"/>
                </a:lnTo>
                <a:lnTo>
                  <a:pt x="1719237" y="0"/>
                </a:lnTo>
                <a:lnTo>
                  <a:pt x="225056" y="0"/>
                </a:lnTo>
                <a:lnTo>
                  <a:pt x="158318" y="1168"/>
                </a:lnTo>
                <a:lnTo>
                  <a:pt x="105892" y="9398"/>
                </a:lnTo>
                <a:lnTo>
                  <a:pt x="45821" y="45821"/>
                </a:lnTo>
                <a:lnTo>
                  <a:pt x="9398" y="105879"/>
                </a:lnTo>
                <a:lnTo>
                  <a:pt x="1181" y="158318"/>
                </a:lnTo>
                <a:lnTo>
                  <a:pt x="0" y="225056"/>
                </a:lnTo>
                <a:lnTo>
                  <a:pt x="152" y="260921"/>
                </a:lnTo>
                <a:lnTo>
                  <a:pt x="3962" y="319074"/>
                </a:lnTo>
                <a:lnTo>
                  <a:pt x="24117" y="376656"/>
                </a:lnTo>
                <a:lnTo>
                  <a:pt x="73444" y="425983"/>
                </a:lnTo>
                <a:lnTo>
                  <a:pt x="131038" y="446138"/>
                </a:lnTo>
                <a:lnTo>
                  <a:pt x="189179" y="449961"/>
                </a:lnTo>
                <a:lnTo>
                  <a:pt x="225056" y="450100"/>
                </a:lnTo>
                <a:lnTo>
                  <a:pt x="1719237" y="450100"/>
                </a:lnTo>
                <a:lnTo>
                  <a:pt x="1785975" y="448932"/>
                </a:lnTo>
                <a:lnTo>
                  <a:pt x="1838401" y="440702"/>
                </a:lnTo>
                <a:lnTo>
                  <a:pt x="1898459" y="404279"/>
                </a:lnTo>
                <a:lnTo>
                  <a:pt x="1934895" y="344220"/>
                </a:lnTo>
                <a:lnTo>
                  <a:pt x="1943112" y="291782"/>
                </a:lnTo>
                <a:lnTo>
                  <a:pt x="1944293" y="225056"/>
                </a:lnTo>
                <a:close/>
              </a:path>
            </a:pathLst>
          </a:custGeom>
          <a:solidFill>
            <a:srgbClr val="D6D3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07" y="565427"/>
            <a:ext cx="15629135" cy="8773673"/>
            <a:chOff x="1028607" y="565427"/>
            <a:chExt cx="15629135" cy="877367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41" y="2485854"/>
              <a:ext cx="3793698" cy="63368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07" y="2485854"/>
              <a:ext cx="3794125" cy="6337300"/>
            </a:xfrm>
            <a:custGeom>
              <a:avLst/>
              <a:gdLst/>
              <a:ahLst/>
              <a:cxnLst/>
              <a:rect l="l" t="t" r="r" b="b"/>
              <a:pathLst>
                <a:path w="3794125" h="6337300">
                  <a:moveTo>
                    <a:pt x="942572" y="0"/>
                  </a:moveTo>
                  <a:lnTo>
                    <a:pt x="2851194" y="0"/>
                  </a:lnTo>
                  <a:lnTo>
                    <a:pt x="2921703" y="34"/>
                  </a:lnTo>
                  <a:lnTo>
                    <a:pt x="2986253" y="277"/>
                  </a:lnTo>
                  <a:lnTo>
                    <a:pt x="3045484" y="936"/>
                  </a:lnTo>
                  <a:lnTo>
                    <a:pt x="3100033" y="2221"/>
                  </a:lnTo>
                  <a:lnTo>
                    <a:pt x="3150538" y="4337"/>
                  </a:lnTo>
                  <a:lnTo>
                    <a:pt x="3197638" y="7495"/>
                  </a:lnTo>
                  <a:lnTo>
                    <a:pt x="3241970" y="11903"/>
                  </a:lnTo>
                  <a:lnTo>
                    <a:pt x="3284173" y="17768"/>
                  </a:lnTo>
                  <a:lnTo>
                    <a:pt x="3324886" y="25298"/>
                  </a:lnTo>
                  <a:lnTo>
                    <a:pt x="3364745" y="34703"/>
                  </a:lnTo>
                  <a:lnTo>
                    <a:pt x="3404389" y="46190"/>
                  </a:lnTo>
                  <a:lnTo>
                    <a:pt x="3451188" y="65599"/>
                  </a:lnTo>
                  <a:lnTo>
                    <a:pt x="3495754" y="88862"/>
                  </a:lnTo>
                  <a:lnTo>
                    <a:pt x="3537884" y="115774"/>
                  </a:lnTo>
                  <a:lnTo>
                    <a:pt x="3577375" y="146135"/>
                  </a:lnTo>
                  <a:lnTo>
                    <a:pt x="3614025" y="179742"/>
                  </a:lnTo>
                  <a:lnTo>
                    <a:pt x="3647632" y="216392"/>
                  </a:lnTo>
                  <a:lnTo>
                    <a:pt x="3677993" y="255883"/>
                  </a:lnTo>
                  <a:lnTo>
                    <a:pt x="3704906" y="298013"/>
                  </a:lnTo>
                  <a:lnTo>
                    <a:pt x="3728168" y="342578"/>
                  </a:lnTo>
                  <a:lnTo>
                    <a:pt x="3747578" y="389378"/>
                  </a:lnTo>
                  <a:lnTo>
                    <a:pt x="3759064" y="429025"/>
                  </a:lnTo>
                  <a:lnTo>
                    <a:pt x="3768469" y="468906"/>
                  </a:lnTo>
                  <a:lnTo>
                    <a:pt x="3776000" y="509678"/>
                  </a:lnTo>
                  <a:lnTo>
                    <a:pt x="3781864" y="551998"/>
                  </a:lnTo>
                  <a:lnTo>
                    <a:pt x="3786272" y="596523"/>
                  </a:lnTo>
                  <a:lnTo>
                    <a:pt x="3789430" y="643909"/>
                  </a:lnTo>
                  <a:lnTo>
                    <a:pt x="3791547" y="694814"/>
                  </a:lnTo>
                  <a:lnTo>
                    <a:pt x="3792831" y="749895"/>
                  </a:lnTo>
                  <a:lnTo>
                    <a:pt x="3793490" y="809809"/>
                  </a:lnTo>
                  <a:lnTo>
                    <a:pt x="3793733" y="875212"/>
                  </a:lnTo>
                  <a:lnTo>
                    <a:pt x="3793768" y="946763"/>
                  </a:lnTo>
                  <a:lnTo>
                    <a:pt x="3793768" y="5394275"/>
                  </a:lnTo>
                  <a:lnTo>
                    <a:pt x="3793733" y="5464783"/>
                  </a:lnTo>
                  <a:lnTo>
                    <a:pt x="3793490" y="5529334"/>
                  </a:lnTo>
                  <a:lnTo>
                    <a:pt x="3792831" y="5588564"/>
                  </a:lnTo>
                  <a:lnTo>
                    <a:pt x="3791547" y="5643113"/>
                  </a:lnTo>
                  <a:lnTo>
                    <a:pt x="3789430" y="5693619"/>
                  </a:lnTo>
                  <a:lnTo>
                    <a:pt x="3786272" y="5740718"/>
                  </a:lnTo>
                  <a:lnTo>
                    <a:pt x="3781864" y="5785051"/>
                  </a:lnTo>
                  <a:lnTo>
                    <a:pt x="3776000" y="5827254"/>
                  </a:lnTo>
                  <a:lnTo>
                    <a:pt x="3768469" y="5867966"/>
                  </a:lnTo>
                  <a:lnTo>
                    <a:pt x="3759064" y="5907825"/>
                  </a:lnTo>
                  <a:lnTo>
                    <a:pt x="3747578" y="5947470"/>
                  </a:lnTo>
                  <a:lnTo>
                    <a:pt x="3728168" y="5994269"/>
                  </a:lnTo>
                  <a:lnTo>
                    <a:pt x="3704906" y="6038835"/>
                  </a:lnTo>
                  <a:lnTo>
                    <a:pt x="3677993" y="6080964"/>
                  </a:lnTo>
                  <a:lnTo>
                    <a:pt x="3647632" y="6120455"/>
                  </a:lnTo>
                  <a:lnTo>
                    <a:pt x="3614025" y="6157105"/>
                  </a:lnTo>
                  <a:lnTo>
                    <a:pt x="3577375" y="6190712"/>
                  </a:lnTo>
                  <a:lnTo>
                    <a:pt x="3537884" y="6221073"/>
                  </a:lnTo>
                  <a:lnTo>
                    <a:pt x="3495754" y="6247985"/>
                  </a:lnTo>
                  <a:lnTo>
                    <a:pt x="3451188" y="6271248"/>
                  </a:lnTo>
                  <a:lnTo>
                    <a:pt x="3404389" y="6290657"/>
                  </a:lnTo>
                  <a:lnTo>
                    <a:pt x="3364742" y="6302144"/>
                  </a:lnTo>
                  <a:lnTo>
                    <a:pt x="3324860" y="6311549"/>
                  </a:lnTo>
                  <a:lnTo>
                    <a:pt x="3284088" y="6319079"/>
                  </a:lnTo>
                  <a:lnTo>
                    <a:pt x="3241769" y="6324944"/>
                  </a:lnTo>
                  <a:lnTo>
                    <a:pt x="3197244" y="6329351"/>
                  </a:lnTo>
                  <a:lnTo>
                    <a:pt x="3149858" y="6332509"/>
                  </a:lnTo>
                  <a:lnTo>
                    <a:pt x="3098953" y="6334626"/>
                  </a:lnTo>
                  <a:lnTo>
                    <a:pt x="3043872" y="6335910"/>
                  </a:lnTo>
                  <a:lnTo>
                    <a:pt x="2983958" y="6336570"/>
                  </a:lnTo>
                  <a:lnTo>
                    <a:pt x="2918554" y="6336813"/>
                  </a:lnTo>
                  <a:lnTo>
                    <a:pt x="2847004" y="6336847"/>
                  </a:lnTo>
                  <a:lnTo>
                    <a:pt x="942572" y="6336847"/>
                  </a:lnTo>
                  <a:lnTo>
                    <a:pt x="872064" y="6336813"/>
                  </a:lnTo>
                  <a:lnTo>
                    <a:pt x="807513" y="6336570"/>
                  </a:lnTo>
                  <a:lnTo>
                    <a:pt x="748283" y="6335910"/>
                  </a:lnTo>
                  <a:lnTo>
                    <a:pt x="693734" y="6334626"/>
                  </a:lnTo>
                  <a:lnTo>
                    <a:pt x="643229" y="6332509"/>
                  </a:lnTo>
                  <a:lnTo>
                    <a:pt x="596129" y="6329351"/>
                  </a:lnTo>
                  <a:lnTo>
                    <a:pt x="551797" y="6324944"/>
                  </a:lnTo>
                  <a:lnTo>
                    <a:pt x="509593" y="6319079"/>
                  </a:lnTo>
                  <a:lnTo>
                    <a:pt x="468881" y="6311549"/>
                  </a:lnTo>
                  <a:lnTo>
                    <a:pt x="429022" y="6302144"/>
                  </a:lnTo>
                  <a:lnTo>
                    <a:pt x="389378" y="6290657"/>
                  </a:lnTo>
                  <a:lnTo>
                    <a:pt x="342578" y="6271248"/>
                  </a:lnTo>
                  <a:lnTo>
                    <a:pt x="298013" y="6247985"/>
                  </a:lnTo>
                  <a:lnTo>
                    <a:pt x="255883" y="6221073"/>
                  </a:lnTo>
                  <a:lnTo>
                    <a:pt x="216392" y="6190712"/>
                  </a:lnTo>
                  <a:lnTo>
                    <a:pt x="179742" y="6157105"/>
                  </a:lnTo>
                  <a:lnTo>
                    <a:pt x="146135" y="6120455"/>
                  </a:lnTo>
                  <a:lnTo>
                    <a:pt x="115774" y="6080964"/>
                  </a:lnTo>
                  <a:lnTo>
                    <a:pt x="88862" y="6038835"/>
                  </a:lnTo>
                  <a:lnTo>
                    <a:pt x="65599" y="5994269"/>
                  </a:lnTo>
                  <a:lnTo>
                    <a:pt x="46190" y="5947470"/>
                  </a:lnTo>
                  <a:lnTo>
                    <a:pt x="34703" y="5907822"/>
                  </a:lnTo>
                  <a:lnTo>
                    <a:pt x="25298" y="5867941"/>
                  </a:lnTo>
                  <a:lnTo>
                    <a:pt x="17768" y="5827169"/>
                  </a:lnTo>
                  <a:lnTo>
                    <a:pt x="11903" y="5784849"/>
                  </a:lnTo>
                  <a:lnTo>
                    <a:pt x="7495" y="5740325"/>
                  </a:lnTo>
                  <a:lnTo>
                    <a:pt x="4337" y="5692939"/>
                  </a:lnTo>
                  <a:lnTo>
                    <a:pt x="2221" y="5642033"/>
                  </a:lnTo>
                  <a:lnTo>
                    <a:pt x="936" y="5586953"/>
                  </a:lnTo>
                  <a:lnTo>
                    <a:pt x="277" y="5527039"/>
                  </a:lnTo>
                  <a:lnTo>
                    <a:pt x="34" y="5461635"/>
                  </a:lnTo>
                  <a:lnTo>
                    <a:pt x="0" y="5390085"/>
                  </a:lnTo>
                  <a:lnTo>
                    <a:pt x="0" y="942572"/>
                  </a:lnTo>
                  <a:lnTo>
                    <a:pt x="34" y="872064"/>
                  </a:lnTo>
                  <a:lnTo>
                    <a:pt x="277" y="807513"/>
                  </a:lnTo>
                  <a:lnTo>
                    <a:pt x="936" y="748283"/>
                  </a:lnTo>
                  <a:lnTo>
                    <a:pt x="2221" y="693734"/>
                  </a:lnTo>
                  <a:lnTo>
                    <a:pt x="4337" y="643229"/>
                  </a:lnTo>
                  <a:lnTo>
                    <a:pt x="7495" y="596129"/>
                  </a:lnTo>
                  <a:lnTo>
                    <a:pt x="11903" y="551797"/>
                  </a:lnTo>
                  <a:lnTo>
                    <a:pt x="17768" y="509593"/>
                  </a:lnTo>
                  <a:lnTo>
                    <a:pt x="25298" y="468881"/>
                  </a:lnTo>
                  <a:lnTo>
                    <a:pt x="34703" y="429022"/>
                  </a:lnTo>
                  <a:lnTo>
                    <a:pt x="46190" y="389378"/>
                  </a:lnTo>
                  <a:lnTo>
                    <a:pt x="65599" y="342578"/>
                  </a:lnTo>
                  <a:lnTo>
                    <a:pt x="88862" y="298013"/>
                  </a:lnTo>
                  <a:lnTo>
                    <a:pt x="115774" y="255883"/>
                  </a:lnTo>
                  <a:lnTo>
                    <a:pt x="146135" y="216392"/>
                  </a:lnTo>
                  <a:lnTo>
                    <a:pt x="179742" y="179742"/>
                  </a:lnTo>
                  <a:lnTo>
                    <a:pt x="216392" y="146135"/>
                  </a:lnTo>
                  <a:lnTo>
                    <a:pt x="255883" y="115774"/>
                  </a:lnTo>
                  <a:lnTo>
                    <a:pt x="298013" y="88862"/>
                  </a:lnTo>
                  <a:lnTo>
                    <a:pt x="342578" y="65599"/>
                  </a:lnTo>
                  <a:lnTo>
                    <a:pt x="389378" y="46190"/>
                  </a:lnTo>
                  <a:lnTo>
                    <a:pt x="429025" y="34703"/>
                  </a:lnTo>
                  <a:lnTo>
                    <a:pt x="468906" y="25298"/>
                  </a:lnTo>
                  <a:lnTo>
                    <a:pt x="509678" y="17768"/>
                  </a:lnTo>
                  <a:lnTo>
                    <a:pt x="551998" y="11903"/>
                  </a:lnTo>
                  <a:lnTo>
                    <a:pt x="596523" y="7495"/>
                  </a:lnTo>
                  <a:lnTo>
                    <a:pt x="643909" y="4337"/>
                  </a:lnTo>
                  <a:lnTo>
                    <a:pt x="694814" y="2221"/>
                  </a:lnTo>
                  <a:lnTo>
                    <a:pt x="749895" y="936"/>
                  </a:lnTo>
                  <a:lnTo>
                    <a:pt x="809809" y="277"/>
                  </a:lnTo>
                  <a:lnTo>
                    <a:pt x="875212" y="34"/>
                  </a:lnTo>
                  <a:lnTo>
                    <a:pt x="946763" y="0"/>
                  </a:lnTo>
                  <a:lnTo>
                    <a:pt x="94257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3336" y="3056642"/>
              <a:ext cx="1944370" cy="5195570"/>
            </a:xfrm>
            <a:custGeom>
              <a:avLst/>
              <a:gdLst/>
              <a:ahLst/>
              <a:cxnLst/>
              <a:rect l="l" t="t" r="r" b="b"/>
              <a:pathLst>
                <a:path w="1944370" h="5195570">
                  <a:moveTo>
                    <a:pt x="1944293" y="4970234"/>
                  </a:moveTo>
                  <a:lnTo>
                    <a:pt x="1943112" y="4903495"/>
                  </a:lnTo>
                  <a:lnTo>
                    <a:pt x="1934895" y="4851070"/>
                  </a:lnTo>
                  <a:lnTo>
                    <a:pt x="1898472" y="4791011"/>
                  </a:lnTo>
                  <a:lnTo>
                    <a:pt x="1838401" y="4754575"/>
                  </a:lnTo>
                  <a:lnTo>
                    <a:pt x="1785975" y="4746358"/>
                  </a:lnTo>
                  <a:lnTo>
                    <a:pt x="1719237" y="4745177"/>
                  </a:lnTo>
                  <a:lnTo>
                    <a:pt x="225056" y="4745177"/>
                  </a:lnTo>
                  <a:lnTo>
                    <a:pt x="158318" y="4746358"/>
                  </a:lnTo>
                  <a:lnTo>
                    <a:pt x="105892" y="4754575"/>
                  </a:lnTo>
                  <a:lnTo>
                    <a:pt x="45834" y="4791011"/>
                  </a:lnTo>
                  <a:lnTo>
                    <a:pt x="9398" y="4851070"/>
                  </a:lnTo>
                  <a:lnTo>
                    <a:pt x="1181" y="4903495"/>
                  </a:lnTo>
                  <a:lnTo>
                    <a:pt x="0" y="4970234"/>
                  </a:lnTo>
                  <a:lnTo>
                    <a:pt x="152" y="5006098"/>
                  </a:lnTo>
                  <a:lnTo>
                    <a:pt x="3975" y="5064252"/>
                  </a:lnTo>
                  <a:lnTo>
                    <a:pt x="24117" y="5121834"/>
                  </a:lnTo>
                  <a:lnTo>
                    <a:pt x="73444" y="5171173"/>
                  </a:lnTo>
                  <a:lnTo>
                    <a:pt x="131038" y="5191315"/>
                  </a:lnTo>
                  <a:lnTo>
                    <a:pt x="189179" y="5195138"/>
                  </a:lnTo>
                  <a:lnTo>
                    <a:pt x="225056" y="5195278"/>
                  </a:lnTo>
                  <a:lnTo>
                    <a:pt x="1719237" y="5195278"/>
                  </a:lnTo>
                  <a:lnTo>
                    <a:pt x="1785975" y="5194109"/>
                  </a:lnTo>
                  <a:lnTo>
                    <a:pt x="1838401" y="5185880"/>
                  </a:lnTo>
                  <a:lnTo>
                    <a:pt x="1898472" y="5149456"/>
                  </a:lnTo>
                  <a:lnTo>
                    <a:pt x="1934895" y="5089398"/>
                  </a:lnTo>
                  <a:lnTo>
                    <a:pt x="1943112" y="5036959"/>
                  </a:lnTo>
                  <a:lnTo>
                    <a:pt x="1944293" y="4970234"/>
                  </a:lnTo>
                  <a:close/>
                </a:path>
                <a:path w="1944370" h="5195570">
                  <a:moveTo>
                    <a:pt x="1944293" y="4371924"/>
                  </a:moveTo>
                  <a:lnTo>
                    <a:pt x="1943112" y="4305185"/>
                  </a:lnTo>
                  <a:lnTo>
                    <a:pt x="1934895" y="4252760"/>
                  </a:lnTo>
                  <a:lnTo>
                    <a:pt x="1898472" y="4192701"/>
                  </a:lnTo>
                  <a:lnTo>
                    <a:pt x="1838401" y="4156278"/>
                  </a:lnTo>
                  <a:lnTo>
                    <a:pt x="1785975" y="4148048"/>
                  </a:lnTo>
                  <a:lnTo>
                    <a:pt x="1719237" y="4146880"/>
                  </a:lnTo>
                  <a:lnTo>
                    <a:pt x="225056" y="4146880"/>
                  </a:lnTo>
                  <a:lnTo>
                    <a:pt x="158318" y="4148048"/>
                  </a:lnTo>
                  <a:lnTo>
                    <a:pt x="105892" y="4156278"/>
                  </a:lnTo>
                  <a:lnTo>
                    <a:pt x="45834" y="4192701"/>
                  </a:lnTo>
                  <a:lnTo>
                    <a:pt x="9398" y="4252760"/>
                  </a:lnTo>
                  <a:lnTo>
                    <a:pt x="1181" y="4305185"/>
                  </a:lnTo>
                  <a:lnTo>
                    <a:pt x="0" y="4371924"/>
                  </a:lnTo>
                  <a:lnTo>
                    <a:pt x="152" y="4407801"/>
                  </a:lnTo>
                  <a:lnTo>
                    <a:pt x="3975" y="4465942"/>
                  </a:lnTo>
                  <a:lnTo>
                    <a:pt x="24117" y="4523537"/>
                  </a:lnTo>
                  <a:lnTo>
                    <a:pt x="73444" y="4572863"/>
                  </a:lnTo>
                  <a:lnTo>
                    <a:pt x="131038" y="4593006"/>
                  </a:lnTo>
                  <a:lnTo>
                    <a:pt x="189179" y="4596828"/>
                  </a:lnTo>
                  <a:lnTo>
                    <a:pt x="225056" y="4596981"/>
                  </a:lnTo>
                  <a:lnTo>
                    <a:pt x="1719237" y="4596981"/>
                  </a:lnTo>
                  <a:lnTo>
                    <a:pt x="1785975" y="4595800"/>
                  </a:lnTo>
                  <a:lnTo>
                    <a:pt x="1838401" y="4587583"/>
                  </a:lnTo>
                  <a:lnTo>
                    <a:pt x="1898472" y="4551146"/>
                  </a:lnTo>
                  <a:lnTo>
                    <a:pt x="1934895" y="4491088"/>
                  </a:lnTo>
                  <a:lnTo>
                    <a:pt x="1943112" y="4438662"/>
                  </a:lnTo>
                  <a:lnTo>
                    <a:pt x="1944293" y="4371924"/>
                  </a:lnTo>
                  <a:close/>
                </a:path>
                <a:path w="1944370" h="5195570">
                  <a:moveTo>
                    <a:pt x="1944293" y="823353"/>
                  </a:moveTo>
                  <a:lnTo>
                    <a:pt x="1943112" y="756627"/>
                  </a:lnTo>
                  <a:lnTo>
                    <a:pt x="1934895" y="704189"/>
                  </a:lnTo>
                  <a:lnTo>
                    <a:pt x="1898472" y="644131"/>
                  </a:lnTo>
                  <a:lnTo>
                    <a:pt x="1838401" y="607707"/>
                  </a:lnTo>
                  <a:lnTo>
                    <a:pt x="1785975" y="599478"/>
                  </a:lnTo>
                  <a:lnTo>
                    <a:pt x="1719237" y="598309"/>
                  </a:lnTo>
                  <a:lnTo>
                    <a:pt x="225056" y="598309"/>
                  </a:lnTo>
                  <a:lnTo>
                    <a:pt x="158318" y="599478"/>
                  </a:lnTo>
                  <a:lnTo>
                    <a:pt x="105892" y="607707"/>
                  </a:lnTo>
                  <a:lnTo>
                    <a:pt x="45834" y="644131"/>
                  </a:lnTo>
                  <a:lnTo>
                    <a:pt x="9398" y="704189"/>
                  </a:lnTo>
                  <a:lnTo>
                    <a:pt x="1181" y="756627"/>
                  </a:lnTo>
                  <a:lnTo>
                    <a:pt x="0" y="823353"/>
                  </a:lnTo>
                  <a:lnTo>
                    <a:pt x="152" y="859231"/>
                  </a:lnTo>
                  <a:lnTo>
                    <a:pt x="3975" y="917384"/>
                  </a:lnTo>
                  <a:lnTo>
                    <a:pt x="24117" y="974966"/>
                  </a:lnTo>
                  <a:lnTo>
                    <a:pt x="73444" y="1024293"/>
                  </a:lnTo>
                  <a:lnTo>
                    <a:pt x="131038" y="1044448"/>
                  </a:lnTo>
                  <a:lnTo>
                    <a:pt x="189179" y="1048258"/>
                  </a:lnTo>
                  <a:lnTo>
                    <a:pt x="225056" y="1048410"/>
                  </a:lnTo>
                  <a:lnTo>
                    <a:pt x="1719237" y="1048410"/>
                  </a:lnTo>
                  <a:lnTo>
                    <a:pt x="1785975" y="1047229"/>
                  </a:lnTo>
                  <a:lnTo>
                    <a:pt x="1838401" y="1039012"/>
                  </a:lnTo>
                  <a:lnTo>
                    <a:pt x="1898472" y="1002588"/>
                  </a:lnTo>
                  <a:lnTo>
                    <a:pt x="1934895" y="942517"/>
                  </a:lnTo>
                  <a:lnTo>
                    <a:pt x="1943112" y="890092"/>
                  </a:lnTo>
                  <a:lnTo>
                    <a:pt x="1944293" y="823353"/>
                  </a:lnTo>
                  <a:close/>
                </a:path>
                <a:path w="1944370" h="5195570">
                  <a:moveTo>
                    <a:pt x="1944293" y="225056"/>
                  </a:moveTo>
                  <a:lnTo>
                    <a:pt x="1943112" y="158318"/>
                  </a:lnTo>
                  <a:lnTo>
                    <a:pt x="1934895" y="105892"/>
                  </a:lnTo>
                  <a:lnTo>
                    <a:pt x="1898472" y="45821"/>
                  </a:lnTo>
                  <a:lnTo>
                    <a:pt x="1838401" y="9398"/>
                  </a:lnTo>
                  <a:lnTo>
                    <a:pt x="1785975" y="1181"/>
                  </a:lnTo>
                  <a:lnTo>
                    <a:pt x="1719237" y="0"/>
                  </a:lnTo>
                  <a:lnTo>
                    <a:pt x="225056" y="0"/>
                  </a:lnTo>
                  <a:lnTo>
                    <a:pt x="158318" y="1181"/>
                  </a:lnTo>
                  <a:lnTo>
                    <a:pt x="105892" y="9398"/>
                  </a:lnTo>
                  <a:lnTo>
                    <a:pt x="45834" y="45821"/>
                  </a:lnTo>
                  <a:lnTo>
                    <a:pt x="9398" y="105892"/>
                  </a:lnTo>
                  <a:lnTo>
                    <a:pt x="1181" y="158318"/>
                  </a:lnTo>
                  <a:lnTo>
                    <a:pt x="0" y="225056"/>
                  </a:lnTo>
                  <a:lnTo>
                    <a:pt x="152" y="260921"/>
                  </a:lnTo>
                  <a:lnTo>
                    <a:pt x="3975" y="319074"/>
                  </a:lnTo>
                  <a:lnTo>
                    <a:pt x="24117" y="376656"/>
                  </a:lnTo>
                  <a:lnTo>
                    <a:pt x="73444" y="425983"/>
                  </a:lnTo>
                  <a:lnTo>
                    <a:pt x="131038" y="446138"/>
                  </a:lnTo>
                  <a:lnTo>
                    <a:pt x="189179" y="449961"/>
                  </a:lnTo>
                  <a:lnTo>
                    <a:pt x="225056" y="450100"/>
                  </a:lnTo>
                  <a:lnTo>
                    <a:pt x="1719237" y="450100"/>
                  </a:lnTo>
                  <a:lnTo>
                    <a:pt x="1785975" y="448932"/>
                  </a:lnTo>
                  <a:lnTo>
                    <a:pt x="1838401" y="440702"/>
                  </a:lnTo>
                  <a:lnTo>
                    <a:pt x="1898472" y="404279"/>
                  </a:lnTo>
                  <a:lnTo>
                    <a:pt x="1934895" y="344220"/>
                  </a:lnTo>
                  <a:lnTo>
                    <a:pt x="1943112" y="291782"/>
                  </a:lnTo>
                  <a:lnTo>
                    <a:pt x="1944293" y="225056"/>
                  </a:lnTo>
                  <a:close/>
                </a:path>
              </a:pathLst>
            </a:custGeom>
            <a:solidFill>
              <a:srgbClr val="D6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9338" y="3936622"/>
              <a:ext cx="687070" cy="0"/>
            </a:xfrm>
            <a:custGeom>
              <a:avLst/>
              <a:gdLst/>
              <a:ahLst/>
              <a:cxnLst/>
              <a:rect l="l" t="t" r="r" b="b"/>
              <a:pathLst>
                <a:path w="687070">
                  <a:moveTo>
                    <a:pt x="0" y="0"/>
                  </a:moveTo>
                  <a:lnTo>
                    <a:pt x="666103" y="0"/>
                  </a:lnTo>
                  <a:lnTo>
                    <a:pt x="68704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316" y="565427"/>
              <a:ext cx="10919426" cy="87736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25442" y="384866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601" y="5300818"/>
              <a:ext cx="6818509" cy="38385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956" y="5332284"/>
              <a:ext cx="6713800" cy="3733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35937" y="4552606"/>
            <a:ext cx="4697095" cy="3590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2320290" indent="-5080" algn="ctr">
              <a:lnSpc>
                <a:spcPts val="5440"/>
              </a:lnSpc>
              <a:spcBef>
                <a:spcPts val="445"/>
              </a:spcBef>
            </a:pP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ty  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4700" dirty="0">
              <a:latin typeface="Arial"/>
              <a:cs typeface="Arial"/>
            </a:endParaRPr>
          </a:p>
          <a:p>
            <a:pPr marL="608965" marR="5080" indent="-104775">
              <a:lnSpc>
                <a:spcPts val="3960"/>
              </a:lnSpc>
              <a:spcBef>
                <a:spcPts val="3579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450" b="1" spc="-9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5106" y="239366"/>
            <a:ext cx="13300744" cy="1487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570"/>
              </a:lnSpc>
              <a:spcBef>
                <a:spcPts val="130"/>
              </a:spcBef>
            </a:pPr>
            <a:r>
              <a:rPr sz="4500" spc="175" dirty="0"/>
              <a:t>Sprin</a:t>
            </a:r>
            <a:r>
              <a:rPr sz="4500" spc="325" dirty="0"/>
              <a:t>g</a:t>
            </a:r>
            <a:r>
              <a:rPr sz="4500" spc="-75" dirty="0"/>
              <a:t> </a:t>
            </a:r>
            <a:r>
              <a:rPr sz="4500" spc="110" dirty="0"/>
              <a:t>Securit</a:t>
            </a:r>
            <a:r>
              <a:rPr sz="4500" spc="285" dirty="0"/>
              <a:t>y</a:t>
            </a:r>
            <a:r>
              <a:rPr sz="4500" spc="-75" dirty="0"/>
              <a:t> </a:t>
            </a:r>
            <a:r>
              <a:rPr lang="en-US" sz="4500" spc="110" dirty="0"/>
              <a:t>in action</a:t>
            </a:r>
            <a:endParaRPr lang="en-US" sz="4500" spc="7" baseline="-5636" dirty="0">
              <a:solidFill>
                <a:srgbClr val="FFFFFF"/>
              </a:solidFill>
              <a:latin typeface="Arial"/>
              <a:cs typeface="Arial"/>
            </a:endParaRPr>
          </a:p>
          <a:p>
            <a:pPr marR="5080" algn="l">
              <a:lnSpc>
                <a:spcPts val="3910"/>
              </a:lnSpc>
            </a:pPr>
            <a:endParaRPr lang="en-US"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71893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Security</a:t>
            </a:r>
            <a:r>
              <a:rPr spc="-145" dirty="0"/>
              <a:t> </a:t>
            </a:r>
            <a:r>
              <a:rPr spc="150" dirty="0"/>
              <a:t>Concepts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243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002915"/>
            <a:ext cx="364997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Authentication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154712"/>
            <a:ext cx="154222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Check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10" dirty="0">
                <a:latin typeface="Palatino Linotype"/>
                <a:cs typeface="Palatino Linotype"/>
              </a:rPr>
              <a:t> id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password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credentials </a:t>
            </a:r>
            <a:r>
              <a:rPr sz="4250" dirty="0">
                <a:latin typeface="Palatino Linotype"/>
                <a:cs typeface="Palatino Linotype"/>
              </a:rPr>
              <a:t>stored</a:t>
            </a:r>
            <a:r>
              <a:rPr sz="4250" spc="10" dirty="0">
                <a:latin typeface="Palatino Linotype"/>
                <a:cs typeface="Palatino Linotype"/>
              </a:rPr>
              <a:t> in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db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018529"/>
            <a:ext cx="343725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Authorization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170327"/>
            <a:ext cx="101866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Check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authorized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4593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Declarative</a:t>
            </a:r>
            <a:r>
              <a:rPr spc="-130" dirty="0"/>
              <a:t> </a:t>
            </a:r>
            <a:r>
              <a:rPr spc="114" dirty="0"/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217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769" y="2500312"/>
            <a:ext cx="13898244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application’s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constraints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(@Configuration,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xml)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XML</a:t>
            </a:r>
            <a:r>
              <a:rPr sz="4250" spc="-16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config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7891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667724"/>
            <a:ext cx="170738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separation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concerns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application</a:t>
            </a:r>
            <a:r>
              <a:rPr sz="4250" spc="15" dirty="0">
                <a:latin typeface="Palatino Linotype"/>
                <a:cs typeface="Palatino Linotype"/>
              </a:rPr>
              <a:t> code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security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438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Palatino Linotype</vt:lpstr>
      <vt:lpstr>Times New Roman</vt:lpstr>
      <vt:lpstr>Trebuchet MS</vt:lpstr>
      <vt:lpstr>Office Theme</vt:lpstr>
      <vt:lpstr>Spring Security Overview</vt:lpstr>
      <vt:lpstr>You will learn how to …</vt:lpstr>
      <vt:lpstr>Practical Results</vt:lpstr>
      <vt:lpstr>Spring Security Model</vt:lpstr>
      <vt:lpstr>Spring Security with Servlet Filters</vt:lpstr>
      <vt:lpstr>Spring Security Overview</vt:lpstr>
      <vt:lpstr>Spring Security in action </vt:lpstr>
      <vt:lpstr>Security Concepts</vt:lpstr>
      <vt:lpstr>Declarative Security</vt:lpstr>
      <vt:lpstr>Programmatic Security</vt:lpstr>
      <vt:lpstr>Different Login Methods</vt:lpstr>
      <vt:lpstr>HTTP Basic Authentication</vt:lpstr>
      <vt:lpstr>Spring Security - Default Login Form</vt:lpstr>
      <vt:lpstr>Your Own Custom Login Form</vt:lpstr>
      <vt:lpstr>Authentication and 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01-spring-security-overview.pdf</dc:title>
  <dc:subject>luv2code</dc:subject>
  <dc:creator>www.luv2code.com</dc:creator>
  <cp:keywords>luv2code</cp:keywords>
  <cp:lastModifiedBy>As Rock</cp:lastModifiedBy>
  <cp:revision>1</cp:revision>
  <dcterms:created xsi:type="dcterms:W3CDTF">2023-02-25T18:03:51Z</dcterms:created>
  <dcterms:modified xsi:type="dcterms:W3CDTF">2023-02-25T18:17:40Z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Creator">
    <vt:lpwstr>luv2code</vt:lpwstr>
  </property>
  <property fmtid="{D5CDD505-2E9C-101B-9397-08002B2CF9AE}" pid="4" name="LastSaved">
    <vt:filetime>2023-02-25T00:00:00Z</vt:filetime>
  </property>
</Properties>
</file>