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7" r:id="rId4"/>
    <p:sldId id="274" r:id="rId5"/>
    <p:sldId id="280" r:id="rId6"/>
    <p:sldId id="288" r:id="rId7"/>
    <p:sldId id="295" r:id="rId8"/>
    <p:sldId id="302" r:id="rId9"/>
    <p:sldId id="307" r:id="rId10"/>
    <p:sldId id="314" r:id="rId11"/>
    <p:sldId id="315" r:id="rId12"/>
    <p:sldId id="263" r:id="rId13"/>
    <p:sldId id="268" r:id="rId14"/>
    <p:sldId id="316" r:id="rId15"/>
    <p:sldId id="259" r:id="rId16"/>
    <p:sldId id="317" r:id="rId17"/>
    <p:sldId id="318" r:id="rId18"/>
    <p:sldId id="319" r:id="rId19"/>
    <p:sldId id="320" r:id="rId20"/>
    <p:sldId id="273" r:id="rId21"/>
    <p:sldId id="331" r:id="rId22"/>
    <p:sldId id="339" r:id="rId23"/>
    <p:sldId id="342" r:id="rId24"/>
    <p:sldId id="352" r:id="rId25"/>
    <p:sldId id="356" r:id="rId26"/>
    <p:sldId id="357" r:id="rId27"/>
    <p:sldId id="260" r:id="rId28"/>
    <p:sldId id="265" r:id="rId29"/>
    <p:sldId id="269" r:id="rId30"/>
    <p:sldId id="358" r:id="rId31"/>
    <p:sldId id="359" r:id="rId32"/>
    <p:sldId id="360" r:id="rId33"/>
    <p:sldId id="266" r:id="rId34"/>
    <p:sldId id="361" r:id="rId35"/>
    <p:sldId id="275" r:id="rId36"/>
    <p:sldId id="281" r:id="rId37"/>
    <p:sldId id="284" r:id="rId38"/>
    <p:sldId id="362" r:id="rId3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0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6616" y="709790"/>
            <a:ext cx="9790866" cy="10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1937" y="4730611"/>
            <a:ext cx="13340225" cy="367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Spring</a:t>
            </a:r>
            <a:r>
              <a:rPr spc="-305" dirty="0"/>
              <a:t> </a:t>
            </a:r>
            <a:r>
              <a:rPr spc="-100" dirty="0"/>
              <a:t>Boot</a:t>
            </a:r>
            <a:r>
              <a:rPr spc="-305" dirty="0"/>
              <a:t> </a:t>
            </a:r>
            <a:r>
              <a:rPr spc="-130" dirty="0"/>
              <a:t>Introduction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9894" y="4970665"/>
            <a:ext cx="15003780" cy="4528820"/>
            <a:chOff x="2409894" y="4970665"/>
            <a:chExt cx="15003780" cy="4528820"/>
          </a:xfrm>
        </p:grpSpPr>
        <p:sp>
          <p:nvSpPr>
            <p:cNvPr id="3" name="object 3"/>
            <p:cNvSpPr/>
            <p:nvPr/>
          </p:nvSpPr>
          <p:spPr>
            <a:xfrm>
              <a:off x="2409894" y="4970665"/>
              <a:ext cx="15003780" cy="4528820"/>
            </a:xfrm>
            <a:custGeom>
              <a:avLst/>
              <a:gdLst/>
              <a:ahLst/>
              <a:cxnLst/>
              <a:rect l="l" t="t" r="r" b="b"/>
              <a:pathLst>
                <a:path w="15003780" h="4528820">
                  <a:moveTo>
                    <a:pt x="14770765" y="0"/>
                  </a:moveTo>
                  <a:lnTo>
                    <a:pt x="233933" y="0"/>
                  </a:lnTo>
                  <a:lnTo>
                    <a:pt x="188872" y="178"/>
                  </a:lnTo>
                  <a:lnTo>
                    <a:pt x="123387" y="4814"/>
                  </a:lnTo>
                  <a:lnTo>
                    <a:pt x="68352" y="25171"/>
                  </a:lnTo>
                  <a:lnTo>
                    <a:pt x="25172" y="68351"/>
                  </a:lnTo>
                  <a:lnTo>
                    <a:pt x="4813" y="123386"/>
                  </a:lnTo>
                  <a:lnTo>
                    <a:pt x="178" y="188435"/>
                  </a:lnTo>
                  <a:lnTo>
                    <a:pt x="0" y="232897"/>
                  </a:lnTo>
                  <a:lnTo>
                    <a:pt x="4" y="4295759"/>
                  </a:lnTo>
                  <a:lnTo>
                    <a:pt x="178" y="4339784"/>
                  </a:lnTo>
                  <a:lnTo>
                    <a:pt x="4818" y="4405285"/>
                  </a:lnTo>
                  <a:lnTo>
                    <a:pt x="25172" y="4460304"/>
                  </a:lnTo>
                  <a:lnTo>
                    <a:pt x="68352" y="4503484"/>
                  </a:lnTo>
                  <a:lnTo>
                    <a:pt x="123371" y="4523841"/>
                  </a:lnTo>
                  <a:lnTo>
                    <a:pt x="188435" y="4528478"/>
                  </a:lnTo>
                  <a:lnTo>
                    <a:pt x="232897" y="4528656"/>
                  </a:lnTo>
                  <a:lnTo>
                    <a:pt x="14769729" y="4528656"/>
                  </a:lnTo>
                  <a:lnTo>
                    <a:pt x="14814791" y="4528478"/>
                  </a:lnTo>
                  <a:lnTo>
                    <a:pt x="14880277" y="4523841"/>
                  </a:lnTo>
                  <a:lnTo>
                    <a:pt x="14935311" y="4503484"/>
                  </a:lnTo>
                  <a:lnTo>
                    <a:pt x="14978487" y="4460304"/>
                  </a:lnTo>
                  <a:lnTo>
                    <a:pt x="14998846" y="4405269"/>
                  </a:lnTo>
                  <a:lnTo>
                    <a:pt x="15003481" y="4340221"/>
                  </a:lnTo>
                  <a:lnTo>
                    <a:pt x="15003659" y="4295759"/>
                  </a:lnTo>
                  <a:lnTo>
                    <a:pt x="15003655" y="232897"/>
                  </a:lnTo>
                  <a:lnTo>
                    <a:pt x="15003481" y="188872"/>
                  </a:lnTo>
                  <a:lnTo>
                    <a:pt x="14998840" y="123370"/>
                  </a:lnTo>
                  <a:lnTo>
                    <a:pt x="14978487" y="68351"/>
                  </a:lnTo>
                  <a:lnTo>
                    <a:pt x="14935311" y="25171"/>
                  </a:lnTo>
                  <a:lnTo>
                    <a:pt x="14880294" y="4814"/>
                  </a:lnTo>
                  <a:lnTo>
                    <a:pt x="14815229" y="178"/>
                  </a:lnTo>
                  <a:lnTo>
                    <a:pt x="14770765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6552" y="6564913"/>
              <a:ext cx="3750310" cy="1995170"/>
            </a:xfrm>
            <a:custGeom>
              <a:avLst/>
              <a:gdLst/>
              <a:ahLst/>
              <a:cxnLst/>
              <a:rect l="l" t="t" r="r" b="b"/>
              <a:pathLst>
                <a:path w="3750309" h="1995170">
                  <a:moveTo>
                    <a:pt x="3562098" y="0"/>
                  </a:moveTo>
                  <a:lnTo>
                    <a:pt x="188490" y="0"/>
                  </a:lnTo>
                  <a:lnTo>
                    <a:pt x="152182" y="143"/>
                  </a:lnTo>
                  <a:lnTo>
                    <a:pt x="99418" y="3879"/>
                  </a:lnTo>
                  <a:lnTo>
                    <a:pt x="55074" y="20281"/>
                  </a:lnTo>
                  <a:lnTo>
                    <a:pt x="20282" y="55073"/>
                  </a:lnTo>
                  <a:lnTo>
                    <a:pt x="3878" y="99418"/>
                  </a:lnTo>
                  <a:lnTo>
                    <a:pt x="142" y="152182"/>
                  </a:lnTo>
                  <a:lnTo>
                    <a:pt x="0" y="187656"/>
                  </a:lnTo>
                  <a:lnTo>
                    <a:pt x="3" y="1807131"/>
                  </a:lnTo>
                  <a:lnTo>
                    <a:pt x="1161" y="1871492"/>
                  </a:lnTo>
                  <a:lnTo>
                    <a:pt x="9196" y="1917266"/>
                  </a:lnTo>
                  <a:lnTo>
                    <a:pt x="35784" y="1959002"/>
                  </a:lnTo>
                  <a:lnTo>
                    <a:pt x="77521" y="1985590"/>
                  </a:lnTo>
                  <a:lnTo>
                    <a:pt x="123294" y="1993637"/>
                  </a:lnTo>
                  <a:lnTo>
                    <a:pt x="187656" y="1994787"/>
                  </a:lnTo>
                  <a:lnTo>
                    <a:pt x="3561265" y="1994787"/>
                  </a:lnTo>
                  <a:lnTo>
                    <a:pt x="3626356" y="1993637"/>
                  </a:lnTo>
                  <a:lnTo>
                    <a:pt x="3672234" y="1985590"/>
                  </a:lnTo>
                  <a:lnTo>
                    <a:pt x="3713970" y="1959002"/>
                  </a:lnTo>
                  <a:lnTo>
                    <a:pt x="3740559" y="1917266"/>
                  </a:lnTo>
                  <a:lnTo>
                    <a:pt x="3748609" y="1871388"/>
                  </a:lnTo>
                  <a:lnTo>
                    <a:pt x="3749754" y="1807131"/>
                  </a:lnTo>
                  <a:lnTo>
                    <a:pt x="3749751" y="187656"/>
                  </a:lnTo>
                  <a:lnTo>
                    <a:pt x="3748593" y="123294"/>
                  </a:lnTo>
                  <a:lnTo>
                    <a:pt x="3740559" y="77520"/>
                  </a:lnTo>
                  <a:lnTo>
                    <a:pt x="3713970" y="35784"/>
                  </a:lnTo>
                  <a:lnTo>
                    <a:pt x="3672234" y="9195"/>
                  </a:lnTo>
                  <a:lnTo>
                    <a:pt x="3626460" y="1149"/>
                  </a:lnTo>
                  <a:lnTo>
                    <a:pt x="3562098" y="0"/>
                  </a:lnTo>
                  <a:close/>
                </a:path>
              </a:pathLst>
            </a:custGeom>
            <a:solidFill>
              <a:srgbClr val="94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642" y="7046950"/>
              <a:ext cx="2117725" cy="1031240"/>
            </a:xfrm>
            <a:custGeom>
              <a:avLst/>
              <a:gdLst/>
              <a:ahLst/>
              <a:cxnLst/>
              <a:rect l="l" t="t" r="r" b="b"/>
              <a:pathLst>
                <a:path w="2117725" h="1031240">
                  <a:moveTo>
                    <a:pt x="2040303" y="0"/>
                  </a:moveTo>
                  <a:lnTo>
                    <a:pt x="77615" y="0"/>
                  </a:lnTo>
                  <a:lnTo>
                    <a:pt x="62653" y="59"/>
                  </a:lnTo>
                  <a:lnTo>
                    <a:pt x="22636" y="8357"/>
                  </a:lnTo>
                  <a:lnTo>
                    <a:pt x="1538" y="40968"/>
                  </a:lnTo>
                  <a:lnTo>
                    <a:pt x="0" y="62567"/>
                  </a:lnTo>
                  <a:lnTo>
                    <a:pt x="5" y="968145"/>
                  </a:lnTo>
                  <a:lnTo>
                    <a:pt x="8298" y="1008018"/>
                  </a:lnTo>
                  <a:lnTo>
                    <a:pt x="40904" y="1029115"/>
                  </a:lnTo>
                  <a:lnTo>
                    <a:pt x="77272" y="1030714"/>
                  </a:lnTo>
                  <a:lnTo>
                    <a:pt x="2039960" y="1030714"/>
                  </a:lnTo>
                  <a:lnTo>
                    <a:pt x="2085689" y="1026923"/>
                  </a:lnTo>
                  <a:lnTo>
                    <a:pt x="2113846" y="998768"/>
                  </a:lnTo>
                  <a:lnTo>
                    <a:pt x="2117576" y="968145"/>
                  </a:lnTo>
                  <a:lnTo>
                    <a:pt x="2117571" y="62567"/>
                  </a:lnTo>
                  <a:lnTo>
                    <a:pt x="2109277" y="22695"/>
                  </a:lnTo>
                  <a:lnTo>
                    <a:pt x="2076671" y="1598"/>
                  </a:lnTo>
                  <a:lnTo>
                    <a:pt x="2066826" y="473"/>
                  </a:lnTo>
                  <a:lnTo>
                    <a:pt x="2055067" y="59"/>
                  </a:lnTo>
                  <a:lnTo>
                    <a:pt x="2040303" y="0"/>
                  </a:lnTo>
                  <a:close/>
                </a:path>
              </a:pathLst>
            </a:custGeom>
            <a:solidFill>
              <a:srgbClr val="D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6349" y="6564913"/>
              <a:ext cx="3750310" cy="1995170"/>
            </a:xfrm>
            <a:custGeom>
              <a:avLst/>
              <a:gdLst/>
              <a:ahLst/>
              <a:cxnLst/>
              <a:rect l="l" t="t" r="r" b="b"/>
              <a:pathLst>
                <a:path w="3750309" h="1995170">
                  <a:moveTo>
                    <a:pt x="3562098" y="0"/>
                  </a:moveTo>
                  <a:lnTo>
                    <a:pt x="188490" y="0"/>
                  </a:lnTo>
                  <a:lnTo>
                    <a:pt x="152182" y="143"/>
                  </a:lnTo>
                  <a:lnTo>
                    <a:pt x="99418" y="3879"/>
                  </a:lnTo>
                  <a:lnTo>
                    <a:pt x="55074" y="20281"/>
                  </a:lnTo>
                  <a:lnTo>
                    <a:pt x="20281" y="55073"/>
                  </a:lnTo>
                  <a:lnTo>
                    <a:pt x="3877" y="99418"/>
                  </a:lnTo>
                  <a:lnTo>
                    <a:pt x="142" y="152182"/>
                  </a:lnTo>
                  <a:lnTo>
                    <a:pt x="0" y="187656"/>
                  </a:lnTo>
                  <a:lnTo>
                    <a:pt x="3" y="1807131"/>
                  </a:lnTo>
                  <a:lnTo>
                    <a:pt x="1161" y="1871492"/>
                  </a:lnTo>
                  <a:lnTo>
                    <a:pt x="9195" y="1917266"/>
                  </a:lnTo>
                  <a:lnTo>
                    <a:pt x="35784" y="1959002"/>
                  </a:lnTo>
                  <a:lnTo>
                    <a:pt x="77521" y="1985590"/>
                  </a:lnTo>
                  <a:lnTo>
                    <a:pt x="123294" y="1993637"/>
                  </a:lnTo>
                  <a:lnTo>
                    <a:pt x="187656" y="1994787"/>
                  </a:lnTo>
                  <a:lnTo>
                    <a:pt x="3561261" y="1994787"/>
                  </a:lnTo>
                  <a:lnTo>
                    <a:pt x="3626354" y="1993637"/>
                  </a:lnTo>
                  <a:lnTo>
                    <a:pt x="3672231" y="1985590"/>
                  </a:lnTo>
                  <a:lnTo>
                    <a:pt x="3713971" y="1959002"/>
                  </a:lnTo>
                  <a:lnTo>
                    <a:pt x="3740554" y="1917266"/>
                  </a:lnTo>
                  <a:lnTo>
                    <a:pt x="3748611" y="1871388"/>
                  </a:lnTo>
                  <a:lnTo>
                    <a:pt x="3749758" y="1807131"/>
                  </a:lnTo>
                  <a:lnTo>
                    <a:pt x="3749754" y="187656"/>
                  </a:lnTo>
                  <a:lnTo>
                    <a:pt x="3748595" y="123294"/>
                  </a:lnTo>
                  <a:lnTo>
                    <a:pt x="3740554" y="77520"/>
                  </a:lnTo>
                  <a:lnTo>
                    <a:pt x="3713971" y="35784"/>
                  </a:lnTo>
                  <a:lnTo>
                    <a:pt x="3672231" y="9195"/>
                  </a:lnTo>
                  <a:lnTo>
                    <a:pt x="3626459" y="1149"/>
                  </a:lnTo>
                  <a:lnTo>
                    <a:pt x="3562098" y="0"/>
                  </a:lnTo>
                  <a:close/>
                </a:path>
              </a:pathLst>
            </a:custGeom>
            <a:solidFill>
              <a:srgbClr val="A8A4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2439" y="7046950"/>
              <a:ext cx="2117725" cy="1031240"/>
            </a:xfrm>
            <a:custGeom>
              <a:avLst/>
              <a:gdLst/>
              <a:ahLst/>
              <a:cxnLst/>
              <a:rect l="l" t="t" r="r" b="b"/>
              <a:pathLst>
                <a:path w="2117725" h="1031240">
                  <a:moveTo>
                    <a:pt x="2040302" y="0"/>
                  </a:moveTo>
                  <a:lnTo>
                    <a:pt x="77615" y="0"/>
                  </a:lnTo>
                  <a:lnTo>
                    <a:pt x="62653" y="59"/>
                  </a:lnTo>
                  <a:lnTo>
                    <a:pt x="22636" y="8357"/>
                  </a:lnTo>
                  <a:lnTo>
                    <a:pt x="1538" y="40968"/>
                  </a:lnTo>
                  <a:lnTo>
                    <a:pt x="0" y="62567"/>
                  </a:lnTo>
                  <a:lnTo>
                    <a:pt x="5" y="968145"/>
                  </a:lnTo>
                  <a:lnTo>
                    <a:pt x="8298" y="1008018"/>
                  </a:lnTo>
                  <a:lnTo>
                    <a:pt x="40904" y="1029115"/>
                  </a:lnTo>
                  <a:lnTo>
                    <a:pt x="77271" y="1030714"/>
                  </a:lnTo>
                  <a:lnTo>
                    <a:pt x="2039957" y="1030714"/>
                  </a:lnTo>
                  <a:lnTo>
                    <a:pt x="2085694" y="1026923"/>
                  </a:lnTo>
                  <a:lnTo>
                    <a:pt x="2113850" y="998768"/>
                  </a:lnTo>
                  <a:lnTo>
                    <a:pt x="2117571" y="968145"/>
                  </a:lnTo>
                  <a:lnTo>
                    <a:pt x="2117566" y="62567"/>
                  </a:lnTo>
                  <a:lnTo>
                    <a:pt x="2109280" y="22695"/>
                  </a:lnTo>
                  <a:lnTo>
                    <a:pt x="2076674" y="1598"/>
                  </a:lnTo>
                  <a:lnTo>
                    <a:pt x="2066826" y="473"/>
                  </a:lnTo>
                  <a:lnTo>
                    <a:pt x="2055065" y="59"/>
                  </a:lnTo>
                  <a:lnTo>
                    <a:pt x="2040302" y="0"/>
                  </a:lnTo>
                  <a:close/>
                </a:path>
              </a:pathLst>
            </a:custGeom>
            <a:solidFill>
              <a:srgbClr val="D6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36152" y="6564913"/>
              <a:ext cx="3750310" cy="1995170"/>
            </a:xfrm>
            <a:custGeom>
              <a:avLst/>
              <a:gdLst/>
              <a:ahLst/>
              <a:cxnLst/>
              <a:rect l="l" t="t" r="r" b="b"/>
              <a:pathLst>
                <a:path w="3750309" h="1995170">
                  <a:moveTo>
                    <a:pt x="3562090" y="0"/>
                  </a:moveTo>
                  <a:lnTo>
                    <a:pt x="188486" y="0"/>
                  </a:lnTo>
                  <a:lnTo>
                    <a:pt x="152177" y="143"/>
                  </a:lnTo>
                  <a:lnTo>
                    <a:pt x="99412" y="3879"/>
                  </a:lnTo>
                  <a:lnTo>
                    <a:pt x="55072" y="20281"/>
                  </a:lnTo>
                  <a:lnTo>
                    <a:pt x="20281" y="55073"/>
                  </a:lnTo>
                  <a:lnTo>
                    <a:pt x="3876" y="99418"/>
                  </a:lnTo>
                  <a:lnTo>
                    <a:pt x="142" y="152182"/>
                  </a:lnTo>
                  <a:lnTo>
                    <a:pt x="0" y="187656"/>
                  </a:lnTo>
                  <a:lnTo>
                    <a:pt x="3" y="1807131"/>
                  </a:lnTo>
                  <a:lnTo>
                    <a:pt x="1161" y="1871492"/>
                  </a:lnTo>
                  <a:lnTo>
                    <a:pt x="9193" y="1917266"/>
                  </a:lnTo>
                  <a:lnTo>
                    <a:pt x="35784" y="1959002"/>
                  </a:lnTo>
                  <a:lnTo>
                    <a:pt x="77515" y="1985590"/>
                  </a:lnTo>
                  <a:lnTo>
                    <a:pt x="123288" y="1993637"/>
                  </a:lnTo>
                  <a:lnTo>
                    <a:pt x="187648" y="1994787"/>
                  </a:lnTo>
                  <a:lnTo>
                    <a:pt x="3561263" y="1994787"/>
                  </a:lnTo>
                  <a:lnTo>
                    <a:pt x="3626352" y="1993637"/>
                  </a:lnTo>
                  <a:lnTo>
                    <a:pt x="3672233" y="1985590"/>
                  </a:lnTo>
                  <a:lnTo>
                    <a:pt x="3713965" y="1959002"/>
                  </a:lnTo>
                  <a:lnTo>
                    <a:pt x="3740556" y="1917266"/>
                  </a:lnTo>
                  <a:lnTo>
                    <a:pt x="3748604" y="1871388"/>
                  </a:lnTo>
                  <a:lnTo>
                    <a:pt x="3749749" y="1807131"/>
                  </a:lnTo>
                  <a:lnTo>
                    <a:pt x="3749746" y="187656"/>
                  </a:lnTo>
                  <a:lnTo>
                    <a:pt x="3748588" y="123294"/>
                  </a:lnTo>
                  <a:lnTo>
                    <a:pt x="3740556" y="77520"/>
                  </a:lnTo>
                  <a:lnTo>
                    <a:pt x="3713965" y="35784"/>
                  </a:lnTo>
                  <a:lnTo>
                    <a:pt x="3672233" y="9195"/>
                  </a:lnTo>
                  <a:lnTo>
                    <a:pt x="3626456" y="1149"/>
                  </a:lnTo>
                  <a:lnTo>
                    <a:pt x="3562090" y="0"/>
                  </a:lnTo>
                  <a:close/>
                </a:path>
              </a:pathLst>
            </a:custGeom>
            <a:solidFill>
              <a:srgbClr val="BB4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52239" y="7046950"/>
              <a:ext cx="2117725" cy="1031240"/>
            </a:xfrm>
            <a:custGeom>
              <a:avLst/>
              <a:gdLst/>
              <a:ahLst/>
              <a:cxnLst/>
              <a:rect l="l" t="t" r="r" b="b"/>
              <a:pathLst>
                <a:path w="2117725" h="1031240">
                  <a:moveTo>
                    <a:pt x="2040307" y="0"/>
                  </a:moveTo>
                  <a:lnTo>
                    <a:pt x="77613" y="0"/>
                  </a:lnTo>
                  <a:lnTo>
                    <a:pt x="62653" y="59"/>
                  </a:lnTo>
                  <a:lnTo>
                    <a:pt x="22636" y="8357"/>
                  </a:lnTo>
                  <a:lnTo>
                    <a:pt x="1539" y="40968"/>
                  </a:lnTo>
                  <a:lnTo>
                    <a:pt x="0" y="62567"/>
                  </a:lnTo>
                  <a:lnTo>
                    <a:pt x="5" y="968145"/>
                  </a:lnTo>
                  <a:lnTo>
                    <a:pt x="8299" y="1008018"/>
                  </a:lnTo>
                  <a:lnTo>
                    <a:pt x="40905" y="1029115"/>
                  </a:lnTo>
                  <a:lnTo>
                    <a:pt x="77268" y="1030714"/>
                  </a:lnTo>
                  <a:lnTo>
                    <a:pt x="2039962" y="1030714"/>
                  </a:lnTo>
                  <a:lnTo>
                    <a:pt x="2085688" y="1026923"/>
                  </a:lnTo>
                  <a:lnTo>
                    <a:pt x="2113844" y="998768"/>
                  </a:lnTo>
                  <a:lnTo>
                    <a:pt x="2117576" y="968145"/>
                  </a:lnTo>
                  <a:lnTo>
                    <a:pt x="2117571" y="62567"/>
                  </a:lnTo>
                  <a:lnTo>
                    <a:pt x="2109276" y="22695"/>
                  </a:lnTo>
                  <a:lnTo>
                    <a:pt x="2076670" y="1598"/>
                  </a:lnTo>
                  <a:lnTo>
                    <a:pt x="2066826" y="473"/>
                  </a:lnTo>
                  <a:lnTo>
                    <a:pt x="2055068" y="59"/>
                  </a:lnTo>
                  <a:lnTo>
                    <a:pt x="2040307" y="0"/>
                  </a:lnTo>
                  <a:close/>
                </a:path>
              </a:pathLst>
            </a:custGeom>
            <a:solidFill>
              <a:srgbClr val="D6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5543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0" dirty="0"/>
              <a:t>Depl</a:t>
            </a:r>
            <a:r>
              <a:rPr spc="145" dirty="0"/>
              <a:t>o</a:t>
            </a:r>
            <a:r>
              <a:rPr spc="80" dirty="0"/>
              <a:t>yin</a:t>
            </a:r>
            <a:r>
              <a:rPr spc="240" dirty="0"/>
              <a:t>g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80" dirty="0"/>
              <a:t>Boo</a:t>
            </a:r>
            <a:r>
              <a:rPr spc="190" dirty="0"/>
              <a:t>t</a:t>
            </a:r>
            <a:r>
              <a:rPr spc="-430" dirty="0"/>
              <a:t> </a:t>
            </a:r>
            <a:r>
              <a:rPr spc="120" dirty="0"/>
              <a:t>Apps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2034" y="2196656"/>
            <a:ext cx="17834610" cy="5610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apps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deployed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traditional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way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Deploy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-90" dirty="0">
                <a:latin typeface="Palatino Linotype"/>
                <a:cs typeface="Palatino Linotype"/>
              </a:rPr>
              <a:t>WAR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b="1" spc="-110" dirty="0">
                <a:latin typeface="Palatino Linotype"/>
                <a:cs typeface="Palatino Linotype"/>
              </a:rPr>
              <a:t>file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external</a:t>
            </a:r>
            <a:r>
              <a:rPr sz="4250" spc="10" dirty="0">
                <a:latin typeface="Palatino Linotype"/>
                <a:cs typeface="Palatino Linotype"/>
              </a:rPr>
              <a:t> server: </a:t>
            </a:r>
            <a:r>
              <a:rPr sz="4250" spc="-40" dirty="0">
                <a:latin typeface="Palatino Linotype"/>
                <a:cs typeface="Palatino Linotype"/>
              </a:rPr>
              <a:t>Tomcat,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JBoss, </a:t>
            </a:r>
            <a:r>
              <a:rPr sz="4250" spc="-35" dirty="0">
                <a:latin typeface="Palatino Linotype"/>
                <a:cs typeface="Palatino Linotype"/>
              </a:rPr>
              <a:t>WebSphere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650">
              <a:latin typeface="Palatino Linotype"/>
              <a:cs typeface="Palatino Linotype"/>
            </a:endParaRPr>
          </a:p>
          <a:p>
            <a:pPr marL="1656080">
              <a:lnSpc>
                <a:spcPct val="100000"/>
              </a:lnSpc>
            </a:pPr>
            <a:r>
              <a:rPr sz="3450" b="1" spc="-40" dirty="0">
                <a:solidFill>
                  <a:srgbClr val="FFFFFF"/>
                </a:solidFill>
                <a:latin typeface="Arial"/>
                <a:cs typeface="Arial"/>
              </a:rPr>
              <a:t>Tomcat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Arial"/>
              <a:cs typeface="Arial"/>
            </a:endParaRPr>
          </a:p>
          <a:p>
            <a:pPr marR="107950" algn="ctr">
              <a:lnSpc>
                <a:spcPct val="100000"/>
              </a:lnSpc>
              <a:tabLst>
                <a:tab pos="5172075" algn="l"/>
                <a:tab pos="9140825" algn="l"/>
              </a:tabLst>
            </a:pP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mycoolapp.war	travel.war	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shopping.war</a:t>
            </a:r>
            <a:endParaRPr sz="3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Palatino Linotype"/>
              <a:cs typeface="Palatino Linotype"/>
            </a:endParaRPr>
          </a:p>
          <a:p>
            <a:pPr marL="3896995">
              <a:lnSpc>
                <a:spcPct val="10000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mycode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5156616" y="709790"/>
            <a:ext cx="9790866" cy="860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0"/>
              </a:spcBef>
            </a:pPr>
            <a:r>
              <a:rPr sz="5500" spc="-114" dirty="0"/>
              <a:t>Spring</a:t>
            </a:r>
            <a:r>
              <a:rPr sz="5500" spc="-285" dirty="0"/>
              <a:t> </a:t>
            </a:r>
            <a:r>
              <a:rPr sz="5500" spc="-100" dirty="0"/>
              <a:t>Boot</a:t>
            </a:r>
            <a:r>
              <a:rPr sz="5500" spc="-280" dirty="0"/>
              <a:t> </a:t>
            </a:r>
            <a:r>
              <a:rPr sz="5500" spc="-120" dirty="0"/>
              <a:t>Initializr</a:t>
            </a:r>
            <a:r>
              <a:rPr sz="5500" spc="-275" dirty="0"/>
              <a:t> </a:t>
            </a:r>
            <a:r>
              <a:rPr sz="5500" spc="-135" dirty="0"/>
              <a:t>Demo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988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Spring</a:t>
            </a:r>
            <a:r>
              <a:rPr spc="-120" dirty="0"/>
              <a:t> </a:t>
            </a:r>
            <a:r>
              <a:rPr spc="-100" dirty="0"/>
              <a:t>Initializr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90448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783026"/>
            <a:ext cx="91109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Quickly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starter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934823"/>
            <a:ext cx="6126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Select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086620"/>
            <a:ext cx="7794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Creates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14" dirty="0">
                <a:latin typeface="Palatino Linotype"/>
                <a:cs typeface="Palatino Linotype"/>
              </a:rPr>
              <a:t>Maven/Gradle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238418"/>
            <a:ext cx="78117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Import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project </a:t>
            </a:r>
            <a:r>
              <a:rPr sz="4250" spc="10" dirty="0">
                <a:latin typeface="Palatino Linotype"/>
                <a:cs typeface="Palatino Linotype"/>
              </a:rPr>
              <a:t>into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0869" y="75116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768" y="7390216"/>
            <a:ext cx="76765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Eclipse,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IntelliJ,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NetBeans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039" y="3800269"/>
            <a:ext cx="8369893" cy="45756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520949" y="3107624"/>
            <a:ext cx="58318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007EF9"/>
                </a:solidFill>
                <a:latin typeface="Courier New"/>
                <a:cs typeface="Courier New"/>
                <a:hlinkClick r:id="rId3"/>
              </a:rPr>
              <a:t>http://start.spring.io</a:t>
            </a:r>
            <a:endParaRPr sz="3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Development</a:t>
            </a:r>
            <a:r>
              <a:rPr spc="-110" dirty="0"/>
              <a:t> </a:t>
            </a:r>
            <a:r>
              <a:rPr spc="-3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47538"/>
            <a:ext cx="13091160" cy="717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750" spc="22" baseline="-1851" dirty="0">
                <a:latin typeface="Lucida Sans Unicode"/>
                <a:cs typeface="Lucida Sans Unicode"/>
              </a:rPr>
              <a:t>1.</a:t>
            </a:r>
            <a:r>
              <a:rPr sz="6750" spc="-472" baseline="-1851" dirty="0">
                <a:latin typeface="Lucida Sans Unicode"/>
                <a:cs typeface="Lucida Sans Unicode"/>
              </a:rPr>
              <a:t> </a:t>
            </a:r>
            <a:r>
              <a:rPr sz="4500" spc="-5" dirty="0">
                <a:latin typeface="Palatino Linotype"/>
                <a:cs typeface="Palatino Linotype"/>
              </a:rPr>
              <a:t>Configure</a:t>
            </a:r>
            <a:r>
              <a:rPr sz="4500" spc="5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our</a:t>
            </a:r>
            <a:r>
              <a:rPr sz="4500" spc="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project </a:t>
            </a:r>
            <a:r>
              <a:rPr sz="4500" spc="15" dirty="0">
                <a:latin typeface="Palatino Linotype"/>
                <a:cs typeface="Palatino Linotype"/>
              </a:rPr>
              <a:t>at</a:t>
            </a:r>
            <a:r>
              <a:rPr sz="4500" spc="10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Spring</a:t>
            </a:r>
            <a:r>
              <a:rPr sz="4500" spc="10" dirty="0">
                <a:latin typeface="Palatino Linotype"/>
                <a:cs typeface="Palatino Linotype"/>
              </a:rPr>
              <a:t> Initializr</a:t>
            </a:r>
            <a:r>
              <a:rPr sz="4500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website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342769"/>
            <a:ext cx="9605645" cy="4486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01040" indent="-688975">
              <a:lnSpc>
                <a:spcPct val="100000"/>
              </a:lnSpc>
              <a:spcBef>
                <a:spcPts val="135"/>
              </a:spcBef>
              <a:buFont typeface="Lucida Sans Unicode"/>
              <a:buAutoNum type="arabicPeriod" startAt="2"/>
              <a:tabLst>
                <a:tab pos="701675" algn="l"/>
              </a:tabLst>
            </a:pPr>
            <a:r>
              <a:rPr sz="4500" spc="20" dirty="0">
                <a:latin typeface="Palatino Linotype"/>
                <a:cs typeface="Palatino Linotype"/>
              </a:rPr>
              <a:t>Download</a:t>
            </a:r>
            <a:r>
              <a:rPr sz="4500" spc="-15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the</a:t>
            </a:r>
            <a:r>
              <a:rPr sz="4500" spc="-10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zip</a:t>
            </a:r>
            <a:r>
              <a:rPr sz="4500" spc="-15" dirty="0">
                <a:latin typeface="Palatino Linotype"/>
                <a:cs typeface="Palatino Linotype"/>
              </a:rPr>
              <a:t> </a:t>
            </a:r>
            <a:r>
              <a:rPr sz="4500" spc="-10" dirty="0">
                <a:latin typeface="Palatino Linotype"/>
                <a:cs typeface="Palatino Linotype"/>
              </a:rPr>
              <a:t>file</a:t>
            </a:r>
            <a:endParaRPr sz="45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ucida Sans Unicode"/>
              <a:buAutoNum type="arabicPeriod" startAt="2"/>
            </a:pPr>
            <a:endParaRPr sz="6950">
              <a:latin typeface="Palatino Linotype"/>
              <a:cs typeface="Palatino Linotype"/>
            </a:endParaRPr>
          </a:p>
          <a:p>
            <a:pPr marL="701040" indent="-688975">
              <a:lnSpc>
                <a:spcPct val="100000"/>
              </a:lnSpc>
              <a:buFont typeface="Lucida Sans Unicode"/>
              <a:buAutoNum type="arabicPeriod" startAt="2"/>
              <a:tabLst>
                <a:tab pos="701675" algn="l"/>
              </a:tabLst>
            </a:pPr>
            <a:r>
              <a:rPr sz="4500" spc="15" dirty="0">
                <a:latin typeface="Palatino Linotype"/>
                <a:cs typeface="Palatino Linotype"/>
              </a:rPr>
              <a:t>Unzip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the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spc="-10" dirty="0">
                <a:latin typeface="Palatino Linotype"/>
                <a:cs typeface="Palatino Linotype"/>
              </a:rPr>
              <a:t>file</a:t>
            </a:r>
            <a:endParaRPr sz="45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ucida Sans Unicode"/>
              <a:buAutoNum type="arabicPeriod" startAt="2"/>
            </a:pPr>
            <a:endParaRPr sz="6950">
              <a:latin typeface="Palatino Linotype"/>
              <a:cs typeface="Palatino Linotype"/>
            </a:endParaRPr>
          </a:p>
          <a:p>
            <a:pPr marL="701040" indent="-688975">
              <a:lnSpc>
                <a:spcPct val="100000"/>
              </a:lnSpc>
              <a:buFont typeface="Lucida Sans Unicode"/>
              <a:buAutoNum type="arabicPeriod" startAt="2"/>
              <a:tabLst>
                <a:tab pos="701675" algn="l"/>
              </a:tabLst>
            </a:pPr>
            <a:r>
              <a:rPr sz="4500" spc="15" dirty="0">
                <a:latin typeface="Palatino Linotype"/>
                <a:cs typeface="Palatino Linotype"/>
              </a:rPr>
              <a:t>Import</a:t>
            </a:r>
            <a:r>
              <a:rPr sz="4500" spc="5" dirty="0">
                <a:latin typeface="Palatino Linotype"/>
                <a:cs typeface="Palatino Linotype"/>
              </a:rPr>
              <a:t> </a:t>
            </a:r>
            <a:r>
              <a:rPr sz="4500" spc="20" dirty="0">
                <a:latin typeface="Palatino Linotype"/>
                <a:cs typeface="Palatino Linotype"/>
              </a:rPr>
              <a:t>Maven</a:t>
            </a:r>
            <a:r>
              <a:rPr sz="4500" spc="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project </a:t>
            </a:r>
            <a:r>
              <a:rPr sz="4500" spc="10" dirty="0">
                <a:latin typeface="Palatino Linotype"/>
                <a:cs typeface="Palatino Linotype"/>
              </a:rPr>
              <a:t>into</a:t>
            </a:r>
            <a:r>
              <a:rPr sz="4500" spc="5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our</a:t>
            </a:r>
            <a:r>
              <a:rPr sz="4500" dirty="0">
                <a:latin typeface="Palatino Linotype"/>
                <a:cs typeface="Palatino Linotype"/>
              </a:rPr>
              <a:t> </a:t>
            </a:r>
            <a:r>
              <a:rPr sz="4500" spc="15" dirty="0">
                <a:latin typeface="Palatino Linotype"/>
                <a:cs typeface="Palatino Linotype"/>
              </a:rPr>
              <a:t>IDE</a:t>
            </a:r>
            <a:endParaRPr sz="4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26" y="788528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5">
                <a:moveTo>
                  <a:pt x="305302" y="0"/>
                </a:moveTo>
                <a:lnTo>
                  <a:pt x="230816" y="9797"/>
                </a:lnTo>
                <a:lnTo>
                  <a:pt x="195470" y="27023"/>
                </a:lnTo>
                <a:lnTo>
                  <a:pt x="164659" y="51452"/>
                </a:lnTo>
                <a:lnTo>
                  <a:pt x="139579" y="82330"/>
                </a:lnTo>
                <a:lnTo>
                  <a:pt x="110989" y="150420"/>
                </a:lnTo>
                <a:lnTo>
                  <a:pt x="99381" y="194281"/>
                </a:lnTo>
                <a:lnTo>
                  <a:pt x="86544" y="249739"/>
                </a:lnTo>
                <a:lnTo>
                  <a:pt x="25352" y="518962"/>
                </a:lnTo>
                <a:lnTo>
                  <a:pt x="12792" y="575269"/>
                </a:lnTo>
                <a:lnTo>
                  <a:pt x="4214" y="620222"/>
                </a:lnTo>
                <a:lnTo>
                  <a:pt x="0" y="658339"/>
                </a:lnTo>
                <a:lnTo>
                  <a:pt x="526" y="694140"/>
                </a:lnTo>
                <a:lnTo>
                  <a:pt x="9798" y="732824"/>
                </a:lnTo>
                <a:lnTo>
                  <a:pt x="27028" y="768171"/>
                </a:lnTo>
                <a:lnTo>
                  <a:pt x="51459" y="798985"/>
                </a:lnTo>
                <a:lnTo>
                  <a:pt x="82335" y="824066"/>
                </a:lnTo>
                <a:lnTo>
                  <a:pt x="150423" y="852653"/>
                </a:lnTo>
                <a:lnTo>
                  <a:pt x="194285" y="864261"/>
                </a:lnTo>
                <a:lnTo>
                  <a:pt x="3103973" y="1525554"/>
                </a:lnTo>
                <a:lnTo>
                  <a:pt x="3148926" y="1534131"/>
                </a:lnTo>
                <a:lnTo>
                  <a:pt x="3187045" y="1538346"/>
                </a:lnTo>
                <a:lnTo>
                  <a:pt x="3222847" y="1537819"/>
                </a:lnTo>
                <a:lnTo>
                  <a:pt x="3261528" y="1528547"/>
                </a:lnTo>
                <a:lnTo>
                  <a:pt x="3296875" y="1511319"/>
                </a:lnTo>
                <a:lnTo>
                  <a:pt x="3327688" y="1486890"/>
                </a:lnTo>
                <a:lnTo>
                  <a:pt x="3352769" y="1456014"/>
                </a:lnTo>
                <a:lnTo>
                  <a:pt x="3381360" y="1387924"/>
                </a:lnTo>
                <a:lnTo>
                  <a:pt x="3392968" y="1344063"/>
                </a:lnTo>
                <a:lnTo>
                  <a:pt x="3405805" y="1288604"/>
                </a:lnTo>
                <a:lnTo>
                  <a:pt x="3466986" y="1019382"/>
                </a:lnTo>
                <a:lnTo>
                  <a:pt x="3479553" y="963075"/>
                </a:lnTo>
                <a:lnTo>
                  <a:pt x="3488133" y="918122"/>
                </a:lnTo>
                <a:lnTo>
                  <a:pt x="3492349" y="880004"/>
                </a:lnTo>
                <a:lnTo>
                  <a:pt x="3491823" y="844203"/>
                </a:lnTo>
                <a:lnTo>
                  <a:pt x="3482546" y="805519"/>
                </a:lnTo>
                <a:lnTo>
                  <a:pt x="3465317" y="770172"/>
                </a:lnTo>
                <a:lnTo>
                  <a:pt x="3440889" y="739359"/>
                </a:lnTo>
                <a:lnTo>
                  <a:pt x="3410014" y="714277"/>
                </a:lnTo>
                <a:lnTo>
                  <a:pt x="3341922" y="685690"/>
                </a:lnTo>
                <a:lnTo>
                  <a:pt x="3298062" y="674083"/>
                </a:lnTo>
                <a:lnTo>
                  <a:pt x="444682" y="25352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5">
                <a:moveTo>
                  <a:pt x="443392" y="25059"/>
                </a:moveTo>
                <a:lnTo>
                  <a:pt x="444680" y="25352"/>
                </a:lnTo>
                <a:lnTo>
                  <a:pt x="443392" y="2505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720000">
            <a:off x="16135022" y="133170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8621" y="4720449"/>
            <a:ext cx="6695270" cy="36601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60726" y="4144241"/>
            <a:ext cx="389636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007EF9"/>
                </a:solidFill>
                <a:latin typeface="Courier New"/>
                <a:cs typeface="Courier New"/>
                <a:hlinkClick r:id="rId3"/>
              </a:rPr>
              <a:t>http://start.spring.io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156616" y="709790"/>
            <a:ext cx="9790866" cy="17068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10"/>
              </a:spcBef>
            </a:pPr>
            <a:r>
              <a:rPr sz="5500" spc="-100" dirty="0">
                <a:latin typeface="Arial"/>
                <a:cs typeface="Arial"/>
              </a:rPr>
              <a:t>Spring</a:t>
            </a:r>
            <a:r>
              <a:rPr sz="5500" spc="-360" dirty="0">
                <a:latin typeface="Arial"/>
                <a:cs typeface="Arial"/>
              </a:rPr>
              <a:t> </a:t>
            </a:r>
            <a:r>
              <a:rPr sz="5500" spc="-75" dirty="0">
                <a:latin typeface="Arial"/>
                <a:cs typeface="Arial"/>
              </a:rPr>
              <a:t>Boot</a:t>
            </a:r>
            <a:r>
              <a:rPr sz="5500" spc="-345" dirty="0">
                <a:latin typeface="Arial"/>
                <a:cs typeface="Arial"/>
              </a:rPr>
              <a:t> </a:t>
            </a:r>
            <a:r>
              <a:rPr sz="5500" dirty="0">
                <a:latin typeface="Arial"/>
                <a:cs typeface="Arial"/>
              </a:rPr>
              <a:t>-</a:t>
            </a:r>
            <a:r>
              <a:rPr sz="5500" spc="-350" dirty="0">
                <a:latin typeface="Arial"/>
                <a:cs typeface="Arial"/>
              </a:rPr>
              <a:t> </a:t>
            </a:r>
            <a:r>
              <a:rPr sz="5500" spc="-105" dirty="0">
                <a:latin typeface="Arial"/>
                <a:cs typeface="Arial"/>
              </a:rPr>
              <a:t>Create</a:t>
            </a:r>
            <a:r>
              <a:rPr sz="5500" spc="-345" dirty="0">
                <a:latin typeface="Arial"/>
                <a:cs typeface="Arial"/>
              </a:rPr>
              <a:t> </a:t>
            </a:r>
            <a:r>
              <a:rPr sz="5500" spc="-75" dirty="0">
                <a:latin typeface="Arial"/>
                <a:cs typeface="Arial"/>
              </a:rPr>
              <a:t>REST</a:t>
            </a:r>
            <a:r>
              <a:rPr sz="5500" spc="-345" dirty="0">
                <a:latin typeface="Arial"/>
                <a:cs typeface="Arial"/>
              </a:rPr>
              <a:t> </a:t>
            </a:r>
            <a:r>
              <a:rPr sz="5500" spc="-110" dirty="0">
                <a:latin typeface="Arial"/>
                <a:cs typeface="Arial"/>
              </a:rPr>
              <a:t>Controller</a:t>
            </a:r>
            <a:endParaRPr sz="55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5" dirty="0"/>
              <a:t>REST</a:t>
            </a:r>
            <a:r>
              <a:rPr spc="-75" dirty="0"/>
              <a:t> </a:t>
            </a:r>
            <a:r>
              <a:rPr spc="85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332778"/>
            <a:ext cx="10715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dirty="0">
                <a:latin typeface="Palatino Linotype"/>
                <a:cs typeface="Palatino Linotype"/>
              </a:rPr>
              <a:t>Let's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a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very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simple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REST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Controller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042" y="4132282"/>
            <a:ext cx="11637928" cy="3698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DDC94-7CD7-EDC2-A84A-B01B9FD0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1" y="777875"/>
            <a:ext cx="195842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5156616" y="709790"/>
            <a:ext cx="9790866" cy="860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0" spc="-114" dirty="0"/>
              <a:t>Spring</a:t>
            </a:r>
            <a:r>
              <a:rPr sz="5500" spc="-295" dirty="0"/>
              <a:t> </a:t>
            </a:r>
            <a:r>
              <a:rPr sz="5500" spc="-100" dirty="0"/>
              <a:t>Boot</a:t>
            </a:r>
            <a:r>
              <a:rPr sz="5500" spc="-290" dirty="0"/>
              <a:t> </a:t>
            </a:r>
            <a:r>
              <a:rPr sz="5500" spc="-114" dirty="0"/>
              <a:t>Project</a:t>
            </a:r>
            <a:r>
              <a:rPr sz="5500" spc="-290" dirty="0"/>
              <a:t> </a:t>
            </a:r>
            <a:r>
              <a:rPr sz="5500" spc="-135" dirty="0"/>
              <a:t>Structure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988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30" dirty="0"/>
              <a:t> </a:t>
            </a:r>
            <a:r>
              <a:rPr spc="80" dirty="0"/>
              <a:t>Initializr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3403" y="4373373"/>
            <a:ext cx="8369893" cy="4575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334" y="2447958"/>
            <a:ext cx="17134205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Initializr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created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project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Clr>
                <a:srgbClr val="5C86B9"/>
              </a:buClr>
              <a:buFont typeface="Trebuchet MS"/>
              <a:buChar char="•"/>
            </a:pPr>
            <a:endParaRPr sz="3350">
              <a:latin typeface="Palatino Linotype"/>
              <a:cs typeface="Palatino Linotype"/>
            </a:endParaRPr>
          </a:p>
          <a:p>
            <a:pPr marL="11302365">
              <a:lnSpc>
                <a:spcPct val="100000"/>
              </a:lnSpc>
              <a:spcBef>
                <a:spcPts val="5"/>
              </a:spcBef>
            </a:pPr>
            <a:r>
              <a:rPr sz="3450" b="1" spc="5" dirty="0">
                <a:solidFill>
                  <a:srgbClr val="007EF9"/>
                </a:solidFill>
                <a:latin typeface="Courier New"/>
                <a:cs typeface="Courier New"/>
                <a:hlinkClick r:id="rId3"/>
              </a:rPr>
              <a:t>http://start.spring.io</a:t>
            </a:r>
            <a:endParaRPr sz="3450">
              <a:latin typeface="Courier New"/>
              <a:cs typeface="Courier New"/>
            </a:endParaRPr>
          </a:p>
          <a:p>
            <a:pPr marL="600710" indent="-575945">
              <a:lnSpc>
                <a:spcPct val="100000"/>
              </a:lnSpc>
              <a:spcBef>
                <a:spcPts val="91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Let's</a:t>
            </a:r>
            <a:r>
              <a:rPr sz="4250" dirty="0">
                <a:latin typeface="Palatino Linotype"/>
                <a:cs typeface="Palatino Linotype"/>
              </a:rPr>
              <a:t> explore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structure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4906" y="6314392"/>
            <a:ext cx="2696595" cy="2484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6074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Maven</a:t>
            </a:r>
            <a:r>
              <a:rPr spc="-80" dirty="0"/>
              <a:t> </a:t>
            </a:r>
            <a:r>
              <a:rPr spc="150" dirty="0"/>
              <a:t>Standard</a:t>
            </a:r>
            <a:r>
              <a:rPr spc="-80" dirty="0"/>
              <a:t> </a:t>
            </a:r>
            <a:r>
              <a:rPr spc="105" dirty="0"/>
              <a:t>Directory</a:t>
            </a:r>
            <a:r>
              <a:rPr spc="-75" dirty="0"/>
              <a:t> </a:t>
            </a:r>
            <a:r>
              <a:rPr spc="145" dirty="0"/>
              <a:t>Structure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905564" y="2570339"/>
            <a:ext cx="5868670" cy="6168390"/>
            <a:chOff x="905564" y="2570339"/>
            <a:chExt cx="5868670" cy="616839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157" y="2664577"/>
              <a:ext cx="5575448" cy="57909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564" y="2570339"/>
              <a:ext cx="5868632" cy="6167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43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You</a:t>
            </a:r>
            <a:r>
              <a:rPr spc="-85" dirty="0"/>
              <a:t> </a:t>
            </a:r>
            <a:r>
              <a:rPr spc="120" dirty="0"/>
              <a:t>will</a:t>
            </a:r>
            <a:r>
              <a:rPr spc="-80" dirty="0"/>
              <a:t> </a:t>
            </a:r>
            <a:r>
              <a:rPr spc="145" dirty="0"/>
              <a:t>learn</a:t>
            </a:r>
            <a:r>
              <a:rPr spc="-85" dirty="0"/>
              <a:t> </a:t>
            </a:r>
            <a:r>
              <a:rPr spc="225" dirty="0"/>
              <a:t>how</a:t>
            </a:r>
            <a:r>
              <a:rPr spc="-80" dirty="0"/>
              <a:t> </a:t>
            </a:r>
            <a:r>
              <a:rPr spc="245" dirty="0"/>
              <a:t>to</a:t>
            </a:r>
            <a:r>
              <a:rPr spc="-80" dirty="0"/>
              <a:t> </a:t>
            </a:r>
            <a:r>
              <a:rPr spc="2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6142335" cy="528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Quickly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applications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REST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using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Create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Connect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apps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</a:t>
            </a:r>
            <a:r>
              <a:rPr sz="4250" spc="25" dirty="0">
                <a:latin typeface="Palatino Linotype"/>
                <a:cs typeface="Palatino Linotype"/>
              </a:rPr>
              <a:t>CRUD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development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Leverage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configuration </a:t>
            </a:r>
            <a:r>
              <a:rPr sz="4250" spc="15" dirty="0">
                <a:latin typeface="Palatino Linotype"/>
                <a:cs typeface="Palatino Linotype"/>
              </a:rPr>
              <a:t>(no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xml)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193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M</a:t>
            </a:r>
            <a:r>
              <a:rPr spc="-185" dirty="0"/>
              <a:t>a</a:t>
            </a:r>
            <a:r>
              <a:rPr spc="-430" dirty="0"/>
              <a:t>v</a:t>
            </a:r>
            <a:r>
              <a:rPr spc="254" dirty="0"/>
              <a:t>e</a:t>
            </a:r>
            <a:r>
              <a:rPr spc="484" dirty="0"/>
              <a:t>n</a:t>
            </a:r>
            <a:r>
              <a:rPr spc="-660" dirty="0"/>
              <a:t> </a:t>
            </a:r>
            <a:r>
              <a:rPr spc="60" dirty="0"/>
              <a:t>Wrappe</a:t>
            </a:r>
            <a:r>
              <a:rPr spc="150" dirty="0"/>
              <a:t>r</a:t>
            </a:r>
            <a:r>
              <a:rPr spc="-75" dirty="0"/>
              <a:t> </a:t>
            </a:r>
            <a:r>
              <a:rPr spc="60" dirty="0"/>
              <a:t>f</a:t>
            </a:r>
            <a:r>
              <a:rPr spc="145" dirty="0"/>
              <a:t>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187777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9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589" y="2085246"/>
            <a:ext cx="12397740" cy="2466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4"/>
              </a:spcBef>
            </a:pPr>
            <a:r>
              <a:rPr sz="3500" b="1" spc="5" dirty="0">
                <a:latin typeface="Courier New"/>
                <a:cs typeface="Courier New"/>
              </a:rPr>
              <a:t>mvnw</a:t>
            </a:r>
            <a:r>
              <a:rPr sz="3500" b="1" spc="-122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all</a:t>
            </a:r>
            <a:r>
              <a:rPr sz="3500" dirty="0">
                <a:latin typeface="Palatino Linotype"/>
                <a:cs typeface="Palatino Linotype"/>
              </a:rPr>
              <a:t>o</a:t>
            </a:r>
            <a:r>
              <a:rPr sz="3500" spc="5" dirty="0">
                <a:latin typeface="Palatino Linotype"/>
                <a:cs typeface="Palatino Linotype"/>
              </a:rPr>
              <a:t>ws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you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to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-25" dirty="0">
                <a:latin typeface="Palatino Linotype"/>
                <a:cs typeface="Palatino Linotype"/>
              </a:rPr>
              <a:t>r</a:t>
            </a:r>
            <a:r>
              <a:rPr sz="3500" dirty="0">
                <a:latin typeface="Palatino Linotype"/>
                <a:cs typeface="Palatino Linotype"/>
              </a:rPr>
              <a:t>u</a:t>
            </a:r>
            <a:r>
              <a:rPr sz="3500" spc="5" dirty="0">
                <a:latin typeface="Palatino Linotype"/>
                <a:cs typeface="Palatino Linotype"/>
              </a:rPr>
              <a:t>n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a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10" dirty="0">
                <a:latin typeface="Palatino Linotype"/>
                <a:cs typeface="Palatino Linotype"/>
              </a:rPr>
              <a:t>Ma</a:t>
            </a:r>
            <a:r>
              <a:rPr sz="3500" dirty="0">
                <a:latin typeface="Palatino Linotype"/>
                <a:cs typeface="Palatino Linotype"/>
              </a:rPr>
              <a:t>v</a:t>
            </a:r>
            <a:r>
              <a:rPr sz="3500" spc="5" dirty="0">
                <a:latin typeface="Palatino Linotype"/>
                <a:cs typeface="Palatino Linotype"/>
              </a:rPr>
              <a:t>en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p</a:t>
            </a:r>
            <a:r>
              <a:rPr sz="3500" spc="-60" dirty="0">
                <a:latin typeface="Palatino Linotype"/>
                <a:cs typeface="Palatino Linotype"/>
              </a:rPr>
              <a:t>r</a:t>
            </a:r>
            <a:r>
              <a:rPr sz="3500" spc="5" dirty="0">
                <a:latin typeface="Palatino Linotype"/>
                <a:cs typeface="Palatino Linotype"/>
              </a:rPr>
              <a:t>oje</a:t>
            </a:r>
            <a:r>
              <a:rPr sz="3500" dirty="0">
                <a:latin typeface="Palatino Linotype"/>
                <a:cs typeface="Palatino Linotype"/>
              </a:rPr>
              <a:t>c</a:t>
            </a:r>
            <a:r>
              <a:rPr sz="3500" spc="5" dirty="0">
                <a:latin typeface="Palatino Linotype"/>
                <a:cs typeface="Palatino Linotype"/>
              </a:rPr>
              <a:t>t</a:t>
            </a:r>
            <a:endParaRPr sz="3500">
              <a:latin typeface="Palatino Linotype"/>
              <a:cs typeface="Palatino Linotype"/>
            </a:endParaRPr>
          </a:p>
          <a:p>
            <a:pPr marL="511175" indent="-461009">
              <a:lnSpc>
                <a:spcPct val="100000"/>
              </a:lnSpc>
              <a:spcBef>
                <a:spcPts val="3300"/>
              </a:spcBef>
              <a:buClr>
                <a:srgbClr val="5C86B9"/>
              </a:buClr>
              <a:buSzPct val="70000"/>
              <a:buFont typeface="Trebuchet MS"/>
              <a:buChar char="•"/>
              <a:tabLst>
                <a:tab pos="511175" algn="l"/>
                <a:tab pos="511809" algn="l"/>
              </a:tabLst>
            </a:pPr>
            <a:r>
              <a:rPr sz="3500" spc="10" dirty="0">
                <a:latin typeface="Palatino Linotype"/>
                <a:cs typeface="Palatino Linotype"/>
              </a:rPr>
              <a:t>No</a:t>
            </a:r>
            <a:r>
              <a:rPr sz="3500" dirty="0">
                <a:latin typeface="Palatino Linotype"/>
                <a:cs typeface="Palatino Linotype"/>
              </a:rPr>
              <a:t> need</a:t>
            </a:r>
            <a:r>
              <a:rPr sz="3500" spc="5" dirty="0">
                <a:latin typeface="Palatino Linotype"/>
                <a:cs typeface="Palatino Linotype"/>
              </a:rPr>
              <a:t> to </a:t>
            </a:r>
            <a:r>
              <a:rPr sz="3500" dirty="0">
                <a:latin typeface="Palatino Linotype"/>
                <a:cs typeface="Palatino Linotype"/>
              </a:rPr>
              <a:t>have</a:t>
            </a:r>
            <a:r>
              <a:rPr sz="3500" spc="5" dirty="0">
                <a:latin typeface="Palatino Linotype"/>
                <a:cs typeface="Palatino Linotype"/>
              </a:rPr>
              <a:t> Maven </a:t>
            </a:r>
            <a:r>
              <a:rPr sz="3500" dirty="0">
                <a:latin typeface="Palatino Linotype"/>
                <a:cs typeface="Palatino Linotype"/>
              </a:rPr>
              <a:t>installed</a:t>
            </a:r>
            <a:r>
              <a:rPr sz="3500" spc="5" dirty="0">
                <a:latin typeface="Palatino Linotype"/>
                <a:cs typeface="Palatino Linotype"/>
              </a:rPr>
              <a:t> or </a:t>
            </a:r>
            <a:r>
              <a:rPr sz="3500" spc="-5" dirty="0">
                <a:latin typeface="Palatino Linotype"/>
                <a:cs typeface="Palatino Linotype"/>
              </a:rPr>
              <a:t>present</a:t>
            </a:r>
            <a:r>
              <a:rPr sz="3500" spc="5" dirty="0">
                <a:latin typeface="Palatino Linotype"/>
                <a:cs typeface="Palatino Linotype"/>
              </a:rPr>
              <a:t> on your path</a:t>
            </a:r>
            <a:endParaRPr sz="3500">
              <a:latin typeface="Palatino Linotype"/>
              <a:cs typeface="Palatino Linotype"/>
            </a:endParaRPr>
          </a:p>
          <a:p>
            <a:pPr marL="511175" indent="-461009">
              <a:lnSpc>
                <a:spcPct val="100000"/>
              </a:lnSpc>
              <a:spcBef>
                <a:spcPts val="3304"/>
              </a:spcBef>
              <a:buClr>
                <a:srgbClr val="5C86B9"/>
              </a:buClr>
              <a:buSzPct val="70000"/>
              <a:buFont typeface="Trebuchet MS"/>
              <a:buChar char="•"/>
              <a:tabLst>
                <a:tab pos="511175" algn="l"/>
                <a:tab pos="511809" algn="l"/>
              </a:tabLst>
            </a:pPr>
            <a:r>
              <a:rPr sz="3500" spc="5" dirty="0">
                <a:latin typeface="Palatino Linotype"/>
                <a:cs typeface="Palatino Linotype"/>
              </a:rPr>
              <a:t>If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-5" dirty="0">
                <a:latin typeface="Palatino Linotype"/>
                <a:cs typeface="Palatino Linotype"/>
              </a:rPr>
              <a:t>correct</a:t>
            </a:r>
            <a:r>
              <a:rPr sz="3500" dirty="0">
                <a:latin typeface="Palatino Linotype"/>
                <a:cs typeface="Palatino Linotype"/>
              </a:rPr>
              <a:t> version </a:t>
            </a:r>
            <a:r>
              <a:rPr sz="3500" spc="5" dirty="0">
                <a:latin typeface="Palatino Linotype"/>
                <a:cs typeface="Palatino Linotype"/>
              </a:rPr>
              <a:t>of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Maven</a:t>
            </a:r>
            <a:r>
              <a:rPr sz="3500" dirty="0">
                <a:latin typeface="Palatino Linotype"/>
                <a:cs typeface="Palatino Linotype"/>
              </a:rPr>
              <a:t> is</a:t>
            </a:r>
            <a:r>
              <a:rPr sz="3500" spc="5" dirty="0">
                <a:latin typeface="Palatino Linotype"/>
                <a:cs typeface="Palatino Linotype"/>
              </a:rPr>
              <a:t> NOT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found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on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your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computer</a:t>
            </a:r>
            <a:endParaRPr sz="3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1687" y="5025164"/>
            <a:ext cx="99949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90"/>
              </a:lnSpc>
            </a:pPr>
            <a:r>
              <a:rPr sz="3500" spc="5" dirty="0">
                <a:latin typeface="Palatino Linotype"/>
                <a:cs typeface="Palatino Linotype"/>
              </a:rPr>
              <a:t>r</a:t>
            </a:r>
            <a:r>
              <a:rPr sz="3500" dirty="0">
                <a:latin typeface="Palatino Linotype"/>
                <a:cs typeface="Palatino Linotype"/>
              </a:rPr>
              <a:t>sio</a:t>
            </a:r>
            <a:r>
              <a:rPr sz="3500" spc="5" dirty="0">
                <a:latin typeface="Palatino Linotype"/>
                <a:cs typeface="Palatino Linotype"/>
              </a:rPr>
              <a:t>n</a:t>
            </a:r>
            <a:endParaRPr sz="35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525" y="4882732"/>
            <a:ext cx="779018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075" marR="5080" indent="-461009">
              <a:lnSpc>
                <a:spcPct val="109900"/>
              </a:lnSpc>
              <a:spcBef>
                <a:spcPts val="95"/>
              </a:spcBef>
              <a:buClr>
                <a:srgbClr val="5C86B9"/>
              </a:buClr>
              <a:buSzPct val="70000"/>
              <a:buFont typeface="Trebuchet MS"/>
              <a:buChar char="•"/>
              <a:tabLst>
                <a:tab pos="473075" algn="l"/>
                <a:tab pos="473709" algn="l"/>
              </a:tabLst>
            </a:pPr>
            <a:r>
              <a:rPr sz="3500" b="1" spc="5" dirty="0">
                <a:latin typeface="Palatino Linotype"/>
                <a:cs typeface="Palatino Linotype"/>
              </a:rPr>
              <a:t>Automatically downloads </a:t>
            </a:r>
            <a:r>
              <a:rPr sz="3500" spc="-5" dirty="0">
                <a:latin typeface="Palatino Linotype"/>
                <a:cs typeface="Palatino Linotype"/>
              </a:rPr>
              <a:t>correct </a:t>
            </a:r>
            <a:r>
              <a:rPr sz="3500" spc="5" dirty="0">
                <a:latin typeface="Palatino Linotype"/>
                <a:cs typeface="Palatino Linotype"/>
              </a:rPr>
              <a:t>ve </a:t>
            </a:r>
            <a:r>
              <a:rPr sz="3500" spc="-86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and</a:t>
            </a:r>
            <a:r>
              <a:rPr sz="3500" spc="-5" dirty="0">
                <a:latin typeface="Palatino Linotype"/>
                <a:cs typeface="Palatino Linotype"/>
              </a:rPr>
              <a:t> runs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Maven</a:t>
            </a:r>
            <a:endParaRPr sz="35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854" y="6564607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9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589" y="6462076"/>
            <a:ext cx="6156325" cy="2466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4"/>
              </a:spcBef>
            </a:pPr>
            <a:r>
              <a:rPr sz="3500" spc="-100" dirty="0">
                <a:latin typeface="Palatino Linotype"/>
                <a:cs typeface="Palatino Linotype"/>
              </a:rPr>
              <a:t>Two</a:t>
            </a:r>
            <a:r>
              <a:rPr sz="3500" spc="-15" dirty="0">
                <a:latin typeface="Palatino Linotype"/>
                <a:cs typeface="Palatino Linotype"/>
              </a:rPr>
              <a:t> </a:t>
            </a:r>
            <a:r>
              <a:rPr sz="3500" spc="-10" dirty="0">
                <a:latin typeface="Palatino Linotype"/>
                <a:cs typeface="Palatino Linotype"/>
              </a:rPr>
              <a:t>files </a:t>
            </a:r>
            <a:r>
              <a:rPr sz="3500" spc="-15" dirty="0">
                <a:latin typeface="Palatino Linotype"/>
                <a:cs typeface="Palatino Linotype"/>
              </a:rPr>
              <a:t>are </a:t>
            </a:r>
            <a:r>
              <a:rPr sz="3500" spc="-5" dirty="0">
                <a:latin typeface="Palatino Linotype"/>
                <a:cs typeface="Palatino Linotype"/>
              </a:rPr>
              <a:t>provided</a:t>
            </a:r>
            <a:endParaRPr sz="3500">
              <a:latin typeface="Palatino Linotype"/>
              <a:cs typeface="Palatino Linotype"/>
            </a:endParaRPr>
          </a:p>
          <a:p>
            <a:pPr marL="511175" indent="-461009">
              <a:lnSpc>
                <a:spcPct val="100000"/>
              </a:lnSpc>
              <a:spcBef>
                <a:spcPts val="3300"/>
              </a:spcBef>
              <a:buClr>
                <a:srgbClr val="5C86B9"/>
              </a:buClr>
              <a:buSzPct val="70000"/>
              <a:buFont typeface="Trebuchet MS"/>
              <a:buChar char="•"/>
              <a:tabLst>
                <a:tab pos="511175" algn="l"/>
                <a:tab pos="511809" algn="l"/>
              </a:tabLst>
            </a:pPr>
            <a:r>
              <a:rPr sz="3500" b="1" spc="5" dirty="0">
                <a:latin typeface="Courier New"/>
                <a:cs typeface="Courier New"/>
              </a:rPr>
              <a:t>mvnw.cmd</a:t>
            </a:r>
            <a:r>
              <a:rPr sz="3500" b="1" spc="-122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f</a:t>
            </a:r>
            <a:r>
              <a:rPr sz="3500" dirty="0">
                <a:latin typeface="Palatino Linotype"/>
                <a:cs typeface="Palatino Linotype"/>
              </a:rPr>
              <a:t>o</a:t>
            </a:r>
            <a:r>
              <a:rPr sz="3500" spc="5" dirty="0">
                <a:latin typeface="Palatino Linotype"/>
                <a:cs typeface="Palatino Linotype"/>
              </a:rPr>
              <a:t>r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10" dirty="0">
                <a:latin typeface="Palatino Linotype"/>
                <a:cs typeface="Palatino Linotype"/>
              </a:rPr>
              <a:t>MS</a:t>
            </a:r>
            <a:r>
              <a:rPr sz="3500" dirty="0">
                <a:latin typeface="Palatino Linotype"/>
                <a:cs typeface="Palatino Linotype"/>
              </a:rPr>
              <a:t> </a:t>
            </a:r>
            <a:r>
              <a:rPr sz="3500" spc="-180" dirty="0">
                <a:latin typeface="Palatino Linotype"/>
                <a:cs typeface="Palatino Linotype"/>
              </a:rPr>
              <a:t>W</a:t>
            </a:r>
            <a:r>
              <a:rPr sz="3500" dirty="0">
                <a:latin typeface="Palatino Linotype"/>
                <a:cs typeface="Palatino Linotype"/>
              </a:rPr>
              <a:t>ind</a:t>
            </a:r>
            <a:r>
              <a:rPr sz="3500" spc="5" dirty="0">
                <a:latin typeface="Palatino Linotype"/>
                <a:cs typeface="Palatino Linotype"/>
              </a:rPr>
              <a:t>ows</a:t>
            </a:r>
            <a:endParaRPr sz="3500">
              <a:latin typeface="Palatino Linotype"/>
              <a:cs typeface="Palatino Linotype"/>
            </a:endParaRPr>
          </a:p>
          <a:p>
            <a:pPr marL="511175" indent="-461009">
              <a:lnSpc>
                <a:spcPct val="100000"/>
              </a:lnSpc>
              <a:spcBef>
                <a:spcPts val="3304"/>
              </a:spcBef>
              <a:buClr>
                <a:srgbClr val="5C86B9"/>
              </a:buClr>
              <a:buSzPct val="70000"/>
              <a:buFont typeface="Trebuchet MS"/>
              <a:buChar char="•"/>
              <a:tabLst>
                <a:tab pos="511175" algn="l"/>
                <a:tab pos="511809" algn="l"/>
              </a:tabLst>
            </a:pPr>
            <a:r>
              <a:rPr sz="3500" b="1" spc="5" dirty="0">
                <a:latin typeface="Courier New"/>
                <a:cs typeface="Courier New"/>
              </a:rPr>
              <a:t>mvnw.sh</a:t>
            </a:r>
            <a:r>
              <a:rPr sz="3500" b="1" spc="-122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Palatino Linotype"/>
                <a:cs typeface="Palatino Linotype"/>
              </a:rPr>
              <a:t>f</a:t>
            </a:r>
            <a:r>
              <a:rPr sz="3500" dirty="0">
                <a:latin typeface="Palatino Linotype"/>
                <a:cs typeface="Palatino Linotype"/>
              </a:rPr>
              <a:t>o</a:t>
            </a:r>
            <a:r>
              <a:rPr sz="3500" spc="5" dirty="0">
                <a:latin typeface="Palatino Linotype"/>
                <a:cs typeface="Palatino Linotype"/>
              </a:rPr>
              <a:t>r</a:t>
            </a:r>
            <a:r>
              <a:rPr sz="3500" dirty="0">
                <a:latin typeface="Palatino Linotype"/>
                <a:cs typeface="Palatino Linotype"/>
              </a:rPr>
              <a:t> Linu</a:t>
            </a:r>
            <a:r>
              <a:rPr sz="3500" spc="5" dirty="0">
                <a:latin typeface="Palatino Linotype"/>
                <a:cs typeface="Palatino Linotype"/>
              </a:rPr>
              <a:t>x</a:t>
            </a:r>
            <a:r>
              <a:rPr sz="3500" spc="254" dirty="0">
                <a:latin typeface="Palatino Linotype"/>
                <a:cs typeface="Palatino Linotype"/>
              </a:rPr>
              <a:t>/</a:t>
            </a:r>
            <a:r>
              <a:rPr sz="3500" spc="755" dirty="0">
                <a:latin typeface="Palatino Linotype"/>
                <a:cs typeface="Palatino Linotype"/>
              </a:rPr>
              <a:t>M</a:t>
            </a:r>
            <a:r>
              <a:rPr sz="3500" spc="5" dirty="0">
                <a:latin typeface="Palatino Linotype"/>
                <a:cs typeface="Palatino Linotype"/>
              </a:rPr>
              <a:t>ac</a:t>
            </a:r>
            <a:endParaRPr sz="35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97976" y="6599115"/>
            <a:ext cx="9908540" cy="3941445"/>
            <a:chOff x="9497976" y="6599115"/>
            <a:chExt cx="9908540" cy="39414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7976" y="6599115"/>
              <a:ext cx="9907914" cy="39412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16812" y="7592899"/>
              <a:ext cx="9070340" cy="1939925"/>
            </a:xfrm>
            <a:custGeom>
              <a:avLst/>
              <a:gdLst/>
              <a:ahLst/>
              <a:cxnLst/>
              <a:rect l="l" t="t" r="r" b="b"/>
              <a:pathLst>
                <a:path w="9070340" h="1939925">
                  <a:moveTo>
                    <a:pt x="0" y="0"/>
                  </a:moveTo>
                  <a:lnTo>
                    <a:pt x="9070243" y="0"/>
                  </a:lnTo>
                  <a:lnTo>
                    <a:pt x="9070243" y="1939731"/>
                  </a:lnTo>
                  <a:lnTo>
                    <a:pt x="0" y="1939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16812" y="7592900"/>
            <a:ext cx="9070340" cy="19399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./mvnw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clean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compile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3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2736" y="1988632"/>
            <a:ext cx="12640310" cy="6810375"/>
            <a:chOff x="7082736" y="1988632"/>
            <a:chExt cx="12640310" cy="68103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736" y="8276035"/>
              <a:ext cx="2663375" cy="5225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888" y="2082871"/>
              <a:ext cx="4562567" cy="4738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295" y="1988632"/>
              <a:ext cx="4855752" cy="51158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49728" y="2483500"/>
              <a:ext cx="2950878" cy="9525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8944" y="3758498"/>
              <a:ext cx="9907914" cy="39412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377780" y="4752281"/>
              <a:ext cx="9070340" cy="1939925"/>
            </a:xfrm>
            <a:custGeom>
              <a:avLst/>
              <a:gdLst/>
              <a:ahLst/>
              <a:cxnLst/>
              <a:rect l="l" t="t" r="r" b="b"/>
              <a:pathLst>
                <a:path w="9070340" h="1939925">
                  <a:moveTo>
                    <a:pt x="0" y="0"/>
                  </a:moveTo>
                  <a:lnTo>
                    <a:pt x="9070244" y="0"/>
                  </a:lnTo>
                  <a:lnTo>
                    <a:pt x="9070244" y="1939731"/>
                  </a:lnTo>
                  <a:lnTo>
                    <a:pt x="0" y="1939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33587" y="5390276"/>
            <a:ext cx="75653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3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mvnw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clean</a:t>
            </a:r>
            <a:r>
              <a:rPr sz="3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compile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395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4618" y="6713633"/>
            <a:ext cx="1555496" cy="10025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88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Application</a:t>
            </a:r>
            <a:r>
              <a:rPr spc="-130" dirty="0"/>
              <a:t> </a:t>
            </a:r>
            <a:r>
              <a:rPr spc="10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73" y="237047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801" y="2249010"/>
            <a:ext cx="184194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load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properties </a:t>
            </a:r>
            <a:r>
              <a:rPr sz="4250" dirty="0">
                <a:latin typeface="Palatino Linotype"/>
                <a:cs typeface="Palatino Linotype"/>
              </a:rPr>
              <a:t>from: </a:t>
            </a:r>
            <a:r>
              <a:rPr sz="3800" b="1" spc="-5" dirty="0">
                <a:latin typeface="Courier New"/>
                <a:cs typeface="Courier New"/>
              </a:rPr>
              <a:t>application.properties</a:t>
            </a:r>
            <a:endParaRPr sz="3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6766" y="2348021"/>
            <a:ext cx="15612744" cy="5366385"/>
            <a:chOff x="1316766" y="2348021"/>
            <a:chExt cx="15612744" cy="53663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66" y="4328330"/>
              <a:ext cx="6497873" cy="3385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8191" y="2348021"/>
              <a:ext cx="10081171" cy="5000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67027" y="3540391"/>
              <a:ext cx="9243695" cy="2602230"/>
            </a:xfrm>
            <a:custGeom>
              <a:avLst/>
              <a:gdLst/>
              <a:ahLst/>
              <a:cxnLst/>
              <a:rect l="l" t="t" r="r" b="b"/>
              <a:pathLst>
                <a:path w="9243694" h="2602229">
                  <a:moveTo>
                    <a:pt x="9191142" y="0"/>
                  </a:moveTo>
                  <a:lnTo>
                    <a:pt x="1084391" y="0"/>
                  </a:lnTo>
                  <a:lnTo>
                    <a:pt x="1064012" y="4114"/>
                  </a:lnTo>
                  <a:lnTo>
                    <a:pt x="1047370" y="15334"/>
                  </a:lnTo>
                  <a:lnTo>
                    <a:pt x="1036150" y="31975"/>
                  </a:lnTo>
                  <a:lnTo>
                    <a:pt x="1032036" y="52354"/>
                  </a:lnTo>
                  <a:lnTo>
                    <a:pt x="1032036" y="1672069"/>
                  </a:lnTo>
                  <a:lnTo>
                    <a:pt x="0" y="2601688"/>
                  </a:lnTo>
                  <a:lnTo>
                    <a:pt x="1203497" y="1822916"/>
                  </a:lnTo>
                  <a:lnTo>
                    <a:pt x="9191142" y="1822916"/>
                  </a:lnTo>
                  <a:lnTo>
                    <a:pt x="9211523" y="1818801"/>
                  </a:lnTo>
                  <a:lnTo>
                    <a:pt x="9228164" y="1807581"/>
                  </a:lnTo>
                  <a:lnTo>
                    <a:pt x="9239383" y="1790940"/>
                  </a:lnTo>
                  <a:lnTo>
                    <a:pt x="9243496" y="1770561"/>
                  </a:lnTo>
                  <a:lnTo>
                    <a:pt x="9243496" y="52354"/>
                  </a:lnTo>
                  <a:lnTo>
                    <a:pt x="9239383" y="31975"/>
                  </a:lnTo>
                  <a:lnTo>
                    <a:pt x="9228164" y="15334"/>
                  </a:lnTo>
                  <a:lnTo>
                    <a:pt x="9211523" y="4114"/>
                  </a:lnTo>
                  <a:lnTo>
                    <a:pt x="919114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19461" y="3725405"/>
            <a:ext cx="5171440" cy="1424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100" spc="1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Arial MT"/>
                <a:cs typeface="Arial MT"/>
              </a:rPr>
              <a:t>Initializr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</a:pP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5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19149" y="5101204"/>
            <a:ext cx="10866120" cy="5470525"/>
            <a:chOff x="8719149" y="5101204"/>
            <a:chExt cx="10866120" cy="54705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9149" y="5101204"/>
              <a:ext cx="10865784" cy="54704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37985" y="6381714"/>
              <a:ext cx="10028555" cy="2895600"/>
            </a:xfrm>
            <a:custGeom>
              <a:avLst/>
              <a:gdLst/>
              <a:ahLst/>
              <a:cxnLst/>
              <a:rect l="l" t="t" r="r" b="b"/>
              <a:pathLst>
                <a:path w="10028555" h="2895600">
                  <a:moveTo>
                    <a:pt x="9975756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3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2843133"/>
                  </a:lnTo>
                  <a:lnTo>
                    <a:pt x="4114" y="2863511"/>
                  </a:lnTo>
                  <a:lnTo>
                    <a:pt x="15333" y="2880153"/>
                  </a:lnTo>
                  <a:lnTo>
                    <a:pt x="31975" y="2891373"/>
                  </a:lnTo>
                  <a:lnTo>
                    <a:pt x="52354" y="2895487"/>
                  </a:lnTo>
                  <a:lnTo>
                    <a:pt x="9975756" y="2895487"/>
                  </a:lnTo>
                  <a:lnTo>
                    <a:pt x="9996138" y="2891373"/>
                  </a:lnTo>
                  <a:lnTo>
                    <a:pt x="10012779" y="2880153"/>
                  </a:lnTo>
                  <a:lnTo>
                    <a:pt x="10023997" y="2863511"/>
                  </a:lnTo>
                  <a:lnTo>
                    <a:pt x="10028111" y="2843133"/>
                  </a:lnTo>
                  <a:lnTo>
                    <a:pt x="10028111" y="52354"/>
                  </a:lnTo>
                  <a:lnTo>
                    <a:pt x="10023997" y="31975"/>
                  </a:lnTo>
                  <a:lnTo>
                    <a:pt x="10012779" y="15334"/>
                  </a:lnTo>
                  <a:lnTo>
                    <a:pt x="9996138" y="4114"/>
                  </a:lnTo>
                  <a:lnTo>
                    <a:pt x="997575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41952" y="6657254"/>
            <a:ext cx="7215505" cy="2293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255" algn="ctr">
              <a:lnSpc>
                <a:spcPts val="3510"/>
              </a:lnSpc>
              <a:spcBef>
                <a:spcPts val="130"/>
              </a:spcBef>
            </a:pPr>
            <a:r>
              <a:rPr sz="3100" spc="12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3100">
              <a:latin typeface="Arial MT"/>
              <a:cs typeface="Arial MT"/>
            </a:endParaRPr>
          </a:p>
          <a:p>
            <a:pPr marL="2540" algn="ctr">
              <a:lnSpc>
                <a:spcPts val="3510"/>
              </a:lnSpc>
            </a:pPr>
            <a:r>
              <a:rPr sz="3100" b="1" spc="15" dirty="0">
                <a:solidFill>
                  <a:srgbClr val="FFFFFF"/>
                </a:solidFill>
                <a:latin typeface="Courier New"/>
                <a:cs typeface="Courier New"/>
              </a:rPr>
              <a:t>server.port=8585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Courier New"/>
              <a:cs typeface="Courier New"/>
            </a:endParaRPr>
          </a:p>
          <a:p>
            <a:pPr algn="ctr">
              <a:lnSpc>
                <a:spcPts val="3510"/>
              </a:lnSpc>
            </a:pPr>
            <a:r>
              <a:rPr sz="3100" spc="16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15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0" dirty="0">
                <a:solidFill>
                  <a:srgbClr val="FFFFFF"/>
                </a:solidFill>
                <a:latin typeface="Arial MT"/>
                <a:cs typeface="Arial MT"/>
              </a:rPr>
              <a:t>custom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3100">
              <a:latin typeface="Arial MT"/>
              <a:cs typeface="Arial MT"/>
            </a:endParaRPr>
          </a:p>
          <a:p>
            <a:pPr algn="ctr">
              <a:lnSpc>
                <a:spcPts val="3510"/>
              </a:lnSpc>
            </a:pPr>
            <a:r>
              <a:rPr sz="3100" b="1" spc="15" dirty="0">
                <a:solidFill>
                  <a:srgbClr val="FFFFFF"/>
                </a:solidFill>
                <a:latin typeface="Courier New"/>
                <a:cs typeface="Courier New"/>
              </a:rPr>
              <a:t>coach.name=Mickey</a:t>
            </a:r>
            <a:r>
              <a:rPr sz="31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Courier New"/>
                <a:cs typeface="Courier New"/>
              </a:rPr>
              <a:t>Mouse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88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Application</a:t>
            </a:r>
            <a:r>
              <a:rPr spc="-130" dirty="0"/>
              <a:t> </a:t>
            </a:r>
            <a:r>
              <a:rPr spc="10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73" y="237047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801" y="2249010"/>
            <a:ext cx="103778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Read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from: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3800" b="1" spc="-5" dirty="0">
                <a:latin typeface="Courier New"/>
                <a:cs typeface="Courier New"/>
              </a:rPr>
              <a:t>application.properties</a:t>
            </a:r>
            <a:endParaRPr sz="3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0112" y="957743"/>
            <a:ext cx="5693831" cy="296690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49957" y="4108513"/>
            <a:ext cx="9078595" cy="3091815"/>
            <a:chOff x="1049957" y="4108513"/>
            <a:chExt cx="9078595" cy="3091815"/>
          </a:xfrm>
        </p:grpSpPr>
        <p:sp>
          <p:nvSpPr>
            <p:cNvPr id="7" name="object 7"/>
            <p:cNvSpPr/>
            <p:nvPr/>
          </p:nvSpPr>
          <p:spPr>
            <a:xfrm>
              <a:off x="1196549" y="4202751"/>
              <a:ext cx="8785225" cy="2714625"/>
            </a:xfrm>
            <a:custGeom>
              <a:avLst/>
              <a:gdLst/>
              <a:ahLst/>
              <a:cxnLst/>
              <a:rect l="l" t="t" r="r" b="b"/>
              <a:pathLst>
                <a:path w="8785225" h="2714625">
                  <a:moveTo>
                    <a:pt x="0" y="0"/>
                  </a:moveTo>
                  <a:lnTo>
                    <a:pt x="8784863" y="0"/>
                  </a:lnTo>
                  <a:lnTo>
                    <a:pt x="8784863" y="2714577"/>
                  </a:lnTo>
                  <a:lnTo>
                    <a:pt x="0" y="2714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957" y="4108513"/>
              <a:ext cx="9078048" cy="309152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54277" y="4196596"/>
            <a:ext cx="5227955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#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configure server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port </a:t>
            </a:r>
            <a:r>
              <a:rPr sz="2950" b="1" spc="-1764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server.port=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8484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4277" y="5484514"/>
            <a:ext cx="5454650" cy="13366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#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configure my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props 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coach.name=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Mickey Mouse </a:t>
            </a:r>
            <a:r>
              <a:rPr sz="2950" b="1" spc="-176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u="heavy" spc="10" dirty="0">
                <a:uFill>
                  <a:solidFill>
                    <a:srgbClr val="FF2600"/>
                  </a:solidFill>
                </a:uFill>
                <a:latin typeface="Courier New"/>
                <a:cs typeface="Courier New"/>
              </a:rPr>
              <a:t>team.name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The</a:t>
            </a:r>
            <a:r>
              <a:rPr sz="2950" b="1" spc="-3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Mouse</a:t>
            </a:r>
            <a:r>
              <a:rPr sz="2950" b="1" spc="-3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Crew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33160" y="4678802"/>
            <a:ext cx="9599295" cy="5238115"/>
            <a:chOff x="8833160" y="4678802"/>
            <a:chExt cx="9599295" cy="5238115"/>
          </a:xfrm>
        </p:grpSpPr>
        <p:sp>
          <p:nvSpPr>
            <p:cNvPr id="12" name="object 12"/>
            <p:cNvSpPr/>
            <p:nvPr/>
          </p:nvSpPr>
          <p:spPr>
            <a:xfrm>
              <a:off x="8979752" y="4773040"/>
              <a:ext cx="9306560" cy="4861560"/>
            </a:xfrm>
            <a:custGeom>
              <a:avLst/>
              <a:gdLst/>
              <a:ahLst/>
              <a:cxnLst/>
              <a:rect l="l" t="t" r="r" b="b"/>
              <a:pathLst>
                <a:path w="9306560" h="4861559">
                  <a:moveTo>
                    <a:pt x="0" y="0"/>
                  </a:moveTo>
                  <a:lnTo>
                    <a:pt x="9305973" y="0"/>
                  </a:lnTo>
                  <a:lnTo>
                    <a:pt x="9305973" y="4861108"/>
                  </a:lnTo>
                  <a:lnTo>
                    <a:pt x="0" y="486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60" y="4678802"/>
              <a:ext cx="9599155" cy="52380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34144" y="4772494"/>
            <a:ext cx="7263765" cy="907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460"/>
              </a:lnSpc>
              <a:spcBef>
                <a:spcPts val="114"/>
              </a:spcBef>
            </a:pPr>
            <a:r>
              <a:rPr sz="2950" b="1" spc="10" dirty="0">
                <a:solidFill>
                  <a:srgbClr val="777777"/>
                </a:solidFill>
                <a:latin typeface="Courier New"/>
                <a:cs typeface="Courier New"/>
              </a:rPr>
              <a:t>@RestController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950" b="1" spc="-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sz="2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FunRestController</a:t>
            </a:r>
            <a:r>
              <a:rPr sz="2950" b="1" spc="-1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1096" y="6060413"/>
            <a:ext cx="568071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b="1" spc="5" dirty="0">
                <a:latin typeface="Courier New"/>
                <a:cs typeface="Courier New"/>
              </a:rPr>
              <a:t>@Value(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"${coach.name}"</a:t>
            </a:r>
            <a:r>
              <a:rPr sz="2950" b="1" spc="5" dirty="0">
                <a:latin typeface="Courier New"/>
                <a:cs typeface="Courier New"/>
              </a:rPr>
              <a:t>) </a:t>
            </a:r>
            <a:r>
              <a:rPr sz="2950" b="1" spc="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295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String</a:t>
            </a:r>
            <a:r>
              <a:rPr sz="2950" b="1" spc="-3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0326CC"/>
                </a:solidFill>
                <a:latin typeface="Courier New"/>
                <a:cs typeface="Courier New"/>
              </a:rPr>
              <a:t>coachName</a:t>
            </a:r>
            <a:r>
              <a:rPr sz="2950" b="1" spc="10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4144" y="7348332"/>
            <a:ext cx="5831840" cy="21951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9255" marR="5080">
              <a:lnSpc>
                <a:spcPts val="3379"/>
              </a:lnSpc>
              <a:spcBef>
                <a:spcPts val="365"/>
              </a:spcBef>
            </a:pPr>
            <a:r>
              <a:rPr sz="2950" b="1" spc="5" dirty="0">
                <a:latin typeface="Courier New"/>
                <a:cs typeface="Courier New"/>
              </a:rPr>
              <a:t>@Value(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"${</a:t>
            </a:r>
            <a:r>
              <a:rPr sz="2950" b="1" u="heavy" spc="5" dirty="0">
                <a:solidFill>
                  <a:srgbClr val="3933FF"/>
                </a:solidFill>
                <a:uFill>
                  <a:solidFill>
                    <a:srgbClr val="FF2600"/>
                  </a:solidFill>
                </a:uFill>
                <a:latin typeface="Courier New"/>
                <a:cs typeface="Courier New"/>
              </a:rPr>
              <a:t>team.name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}"</a:t>
            </a:r>
            <a:r>
              <a:rPr sz="2950" b="1" spc="5" dirty="0">
                <a:latin typeface="Courier New"/>
                <a:cs typeface="Courier New"/>
              </a:rPr>
              <a:t>) </a:t>
            </a:r>
            <a:r>
              <a:rPr sz="2950" b="1" spc="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295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String</a:t>
            </a:r>
            <a:r>
              <a:rPr sz="2950" b="1" spc="-25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0326CC"/>
                </a:solidFill>
                <a:latin typeface="Courier New"/>
                <a:cs typeface="Courier New"/>
              </a:rPr>
              <a:t>teamName</a:t>
            </a:r>
            <a:r>
              <a:rPr sz="2950" b="1" spc="10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sz="2950" b="1" spc="10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1392" y="6645894"/>
            <a:ext cx="2366774" cy="9685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025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0" dirty="0"/>
              <a:t>Static</a:t>
            </a:r>
            <a:r>
              <a:rPr spc="-150" dirty="0"/>
              <a:t> </a:t>
            </a:r>
            <a:r>
              <a:rPr spc="190" dirty="0"/>
              <a:t>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491" y="1566286"/>
            <a:ext cx="17481550" cy="5078730"/>
            <a:chOff x="809491" y="1566286"/>
            <a:chExt cx="17481550" cy="5078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491" y="2262118"/>
              <a:ext cx="7962461" cy="41490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5628" y="1566286"/>
              <a:ext cx="13315364" cy="50783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4464" y="2773283"/>
              <a:ext cx="12477750" cy="2650490"/>
            </a:xfrm>
            <a:custGeom>
              <a:avLst/>
              <a:gdLst/>
              <a:ahLst/>
              <a:cxnLst/>
              <a:rect l="l" t="t" r="r" b="b"/>
              <a:pathLst>
                <a:path w="12477750" h="2650490">
                  <a:moveTo>
                    <a:pt x="12425338" y="0"/>
                  </a:moveTo>
                  <a:lnTo>
                    <a:pt x="4318585" y="0"/>
                  </a:lnTo>
                  <a:lnTo>
                    <a:pt x="4298207" y="4114"/>
                  </a:lnTo>
                  <a:lnTo>
                    <a:pt x="4281565" y="15334"/>
                  </a:lnTo>
                  <a:lnTo>
                    <a:pt x="4270345" y="31975"/>
                  </a:lnTo>
                  <a:lnTo>
                    <a:pt x="4266231" y="52354"/>
                  </a:lnTo>
                  <a:lnTo>
                    <a:pt x="4266231" y="1822588"/>
                  </a:lnTo>
                  <a:lnTo>
                    <a:pt x="0" y="2650442"/>
                  </a:lnTo>
                  <a:lnTo>
                    <a:pt x="4696519" y="1972780"/>
                  </a:lnTo>
                  <a:lnTo>
                    <a:pt x="12425338" y="1972780"/>
                  </a:lnTo>
                  <a:lnTo>
                    <a:pt x="12445720" y="1968666"/>
                  </a:lnTo>
                  <a:lnTo>
                    <a:pt x="12462361" y="1957446"/>
                  </a:lnTo>
                  <a:lnTo>
                    <a:pt x="12473579" y="1940804"/>
                  </a:lnTo>
                  <a:lnTo>
                    <a:pt x="12477693" y="1920426"/>
                  </a:lnTo>
                  <a:lnTo>
                    <a:pt x="12477693" y="52354"/>
                  </a:lnTo>
                  <a:lnTo>
                    <a:pt x="12473579" y="31975"/>
                  </a:lnTo>
                  <a:lnTo>
                    <a:pt x="12462361" y="15334"/>
                  </a:lnTo>
                  <a:lnTo>
                    <a:pt x="12445720" y="4114"/>
                  </a:lnTo>
                  <a:lnTo>
                    <a:pt x="12425338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02175" y="3264687"/>
            <a:ext cx="7328534" cy="9639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31165" marR="5080" indent="-419100">
              <a:lnSpc>
                <a:spcPts val="3629"/>
              </a:lnSpc>
              <a:spcBef>
                <a:spcPts val="325"/>
              </a:spcBef>
            </a:pPr>
            <a:r>
              <a:rPr sz="3100" spc="16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default,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load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static </a:t>
            </a:r>
            <a:r>
              <a:rPr sz="3100" spc="-84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20" dirty="0">
                <a:solidFill>
                  <a:srgbClr val="FFFFFF"/>
                </a:solidFill>
                <a:latin typeface="Arial MT"/>
                <a:cs typeface="Arial MT"/>
              </a:rPr>
              <a:t>"/static"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20" dirty="0">
                <a:solidFill>
                  <a:srgbClr val="FFFFFF"/>
                </a:solidFill>
                <a:latin typeface="Arial MT"/>
                <a:cs typeface="Arial MT"/>
              </a:rPr>
              <a:t>directory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05320" y="4710107"/>
            <a:ext cx="10866120" cy="3803015"/>
            <a:chOff x="8305320" y="4710107"/>
            <a:chExt cx="10866120" cy="38030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320" y="4710107"/>
              <a:ext cx="10865784" cy="38027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24156" y="5677915"/>
              <a:ext cx="10028555" cy="1853564"/>
            </a:xfrm>
            <a:custGeom>
              <a:avLst/>
              <a:gdLst/>
              <a:ahLst/>
              <a:cxnLst/>
              <a:rect l="l" t="t" r="r" b="b"/>
              <a:pathLst>
                <a:path w="10028555" h="1853565">
                  <a:moveTo>
                    <a:pt x="9975755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3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800790"/>
                  </a:lnTo>
                  <a:lnTo>
                    <a:pt x="4114" y="1821168"/>
                  </a:lnTo>
                  <a:lnTo>
                    <a:pt x="15333" y="1837810"/>
                  </a:lnTo>
                  <a:lnTo>
                    <a:pt x="31975" y="1849030"/>
                  </a:lnTo>
                  <a:lnTo>
                    <a:pt x="52354" y="1853144"/>
                  </a:lnTo>
                  <a:lnTo>
                    <a:pt x="9975755" y="1853144"/>
                  </a:lnTo>
                  <a:lnTo>
                    <a:pt x="9996137" y="1849030"/>
                  </a:lnTo>
                  <a:lnTo>
                    <a:pt x="10012778" y="1837810"/>
                  </a:lnTo>
                  <a:lnTo>
                    <a:pt x="10023996" y="1821168"/>
                  </a:lnTo>
                  <a:lnTo>
                    <a:pt x="10028110" y="1800790"/>
                  </a:lnTo>
                  <a:lnTo>
                    <a:pt x="10028110" y="52354"/>
                  </a:lnTo>
                  <a:lnTo>
                    <a:pt x="10023996" y="31975"/>
                  </a:lnTo>
                  <a:lnTo>
                    <a:pt x="10012778" y="15334"/>
                  </a:lnTo>
                  <a:lnTo>
                    <a:pt x="9996137" y="4114"/>
                  </a:lnTo>
                  <a:lnTo>
                    <a:pt x="997575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89102" y="6112767"/>
            <a:ext cx="8302625" cy="963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15" algn="ctr">
              <a:lnSpc>
                <a:spcPts val="3675"/>
              </a:lnSpc>
              <a:spcBef>
                <a:spcPts val="130"/>
              </a:spcBef>
            </a:pPr>
            <a:r>
              <a:rPr sz="3100" spc="135" dirty="0">
                <a:solidFill>
                  <a:srgbClr val="FFFFFF"/>
                </a:solidFill>
                <a:latin typeface="Arial MT"/>
                <a:cs typeface="Arial MT"/>
              </a:rPr>
              <a:t>Examples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100" spc="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endParaRPr sz="3100">
              <a:latin typeface="Arial MT"/>
              <a:cs typeface="Arial MT"/>
            </a:endParaRPr>
          </a:p>
          <a:p>
            <a:pPr algn="ctr">
              <a:lnSpc>
                <a:spcPts val="3675"/>
              </a:lnSpc>
            </a:pPr>
            <a:r>
              <a:rPr sz="3100" spc="1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35" dirty="0">
                <a:solidFill>
                  <a:srgbClr val="FFFFFF"/>
                </a:solidFill>
                <a:latin typeface="Arial MT"/>
                <a:cs typeface="Arial MT"/>
              </a:rPr>
              <a:t>files,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Arial MT"/>
                <a:cs typeface="Arial MT"/>
              </a:rPr>
              <a:t>CSS,</a:t>
            </a:r>
            <a:r>
              <a:rPr sz="31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JavaScript,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FFFFFF"/>
                </a:solidFill>
                <a:latin typeface="Arial MT"/>
                <a:cs typeface="Arial MT"/>
              </a:rPr>
              <a:t>images,</a:t>
            </a:r>
            <a:r>
              <a:rPr sz="31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29" dirty="0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854" y="2029122"/>
            <a:ext cx="177749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includes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auto-configuration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following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template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engines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589" y="3180919"/>
            <a:ext cx="3478529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59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FreeMarker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Thymeleaf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Mustache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7839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Templates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22767" y="1773290"/>
            <a:ext cx="13227050" cy="6321425"/>
            <a:chOff x="6322767" y="1773290"/>
            <a:chExt cx="13227050" cy="63214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2767" y="3156523"/>
              <a:ext cx="7962461" cy="41490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360" y="1773290"/>
              <a:ext cx="8862295" cy="63212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06195" y="3213329"/>
              <a:ext cx="8025130" cy="3427729"/>
            </a:xfrm>
            <a:custGeom>
              <a:avLst/>
              <a:gdLst/>
              <a:ahLst/>
              <a:cxnLst/>
              <a:rect l="l" t="t" r="r" b="b"/>
              <a:pathLst>
                <a:path w="8025130" h="3427729">
                  <a:moveTo>
                    <a:pt x="7972270" y="0"/>
                  </a:moveTo>
                  <a:lnTo>
                    <a:pt x="342272" y="0"/>
                  </a:lnTo>
                  <a:lnTo>
                    <a:pt x="321891" y="4114"/>
                  </a:lnTo>
                  <a:lnTo>
                    <a:pt x="305249" y="15334"/>
                  </a:lnTo>
                  <a:lnTo>
                    <a:pt x="294031" y="31975"/>
                  </a:lnTo>
                  <a:lnTo>
                    <a:pt x="289917" y="52354"/>
                  </a:lnTo>
                  <a:lnTo>
                    <a:pt x="289917" y="1551327"/>
                  </a:lnTo>
                  <a:lnTo>
                    <a:pt x="0" y="3427251"/>
                  </a:lnTo>
                  <a:lnTo>
                    <a:pt x="439452" y="1972780"/>
                  </a:lnTo>
                  <a:lnTo>
                    <a:pt x="7972270" y="1972780"/>
                  </a:lnTo>
                  <a:lnTo>
                    <a:pt x="7992651" y="1968666"/>
                  </a:lnTo>
                  <a:lnTo>
                    <a:pt x="8009292" y="1957446"/>
                  </a:lnTo>
                  <a:lnTo>
                    <a:pt x="8020511" y="1940804"/>
                  </a:lnTo>
                  <a:lnTo>
                    <a:pt x="8024624" y="1920426"/>
                  </a:lnTo>
                  <a:lnTo>
                    <a:pt x="8024624" y="52354"/>
                  </a:lnTo>
                  <a:lnTo>
                    <a:pt x="8020509" y="31975"/>
                  </a:lnTo>
                  <a:lnTo>
                    <a:pt x="8009288" y="15334"/>
                  </a:lnTo>
                  <a:lnTo>
                    <a:pt x="7992647" y="4114"/>
                  </a:lnTo>
                  <a:lnTo>
                    <a:pt x="797227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20453" y="3704464"/>
            <a:ext cx="7277100" cy="9639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565150">
              <a:lnSpc>
                <a:spcPts val="3629"/>
              </a:lnSpc>
              <a:spcBef>
                <a:spcPts val="325"/>
              </a:spcBef>
            </a:pPr>
            <a:r>
              <a:rPr sz="3100" spc="160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default,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Spring Boot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will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load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Arial MT"/>
                <a:cs typeface="Arial MT"/>
              </a:rPr>
              <a:t>templates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"/templates"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20" dirty="0">
                <a:solidFill>
                  <a:srgbClr val="FFFFFF"/>
                </a:solidFill>
                <a:latin typeface="Arial MT"/>
                <a:cs typeface="Arial MT"/>
              </a:rPr>
              <a:t>directory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2355" y="4899905"/>
            <a:ext cx="10979785" cy="5779135"/>
            <a:chOff x="4522355" y="4899905"/>
            <a:chExt cx="10979785" cy="5779135"/>
          </a:xfrm>
        </p:grpSpPr>
        <p:sp>
          <p:nvSpPr>
            <p:cNvPr id="11" name="object 11"/>
            <p:cNvSpPr/>
            <p:nvPr/>
          </p:nvSpPr>
          <p:spPr>
            <a:xfrm>
              <a:off x="4648752" y="5035980"/>
              <a:ext cx="2940685" cy="3060700"/>
            </a:xfrm>
            <a:custGeom>
              <a:avLst/>
              <a:gdLst/>
              <a:ahLst/>
              <a:cxnLst/>
              <a:rect l="l" t="t" r="r" b="b"/>
              <a:pathLst>
                <a:path w="2940684" h="3060700">
                  <a:moveTo>
                    <a:pt x="2919503" y="3048000"/>
                  </a:moveTo>
                  <a:lnTo>
                    <a:pt x="2890221" y="3048000"/>
                  </a:lnTo>
                  <a:lnTo>
                    <a:pt x="2889558" y="3060700"/>
                  </a:lnTo>
                  <a:lnTo>
                    <a:pt x="2916826" y="3060700"/>
                  </a:lnTo>
                  <a:lnTo>
                    <a:pt x="2919503" y="3048000"/>
                  </a:lnTo>
                  <a:close/>
                </a:path>
                <a:path w="2940684" h="3060700">
                  <a:moveTo>
                    <a:pt x="2873417" y="3035300"/>
                  </a:moveTo>
                  <a:lnTo>
                    <a:pt x="2867413" y="3035300"/>
                  </a:lnTo>
                  <a:lnTo>
                    <a:pt x="2874198" y="3048000"/>
                  </a:lnTo>
                  <a:lnTo>
                    <a:pt x="2874071" y="3037284"/>
                  </a:lnTo>
                  <a:lnTo>
                    <a:pt x="2873417" y="3035300"/>
                  </a:lnTo>
                  <a:close/>
                </a:path>
                <a:path w="2940684" h="3060700">
                  <a:moveTo>
                    <a:pt x="2919034" y="3035300"/>
                  </a:moveTo>
                  <a:lnTo>
                    <a:pt x="2874047" y="3035300"/>
                  </a:lnTo>
                  <a:lnTo>
                    <a:pt x="2874071" y="3037284"/>
                  </a:lnTo>
                  <a:lnTo>
                    <a:pt x="2877601" y="3048000"/>
                  </a:lnTo>
                  <a:lnTo>
                    <a:pt x="2923193" y="3048000"/>
                  </a:lnTo>
                  <a:lnTo>
                    <a:pt x="2919034" y="3035300"/>
                  </a:lnTo>
                  <a:close/>
                </a:path>
                <a:path w="2940684" h="3060700">
                  <a:moveTo>
                    <a:pt x="2926550" y="3022600"/>
                  </a:moveTo>
                  <a:lnTo>
                    <a:pt x="2866229" y="3022600"/>
                  </a:lnTo>
                  <a:lnTo>
                    <a:pt x="2862934" y="3035300"/>
                  </a:lnTo>
                  <a:lnTo>
                    <a:pt x="2923452" y="3035300"/>
                  </a:lnTo>
                  <a:lnTo>
                    <a:pt x="2934375" y="3048000"/>
                  </a:lnTo>
                  <a:lnTo>
                    <a:pt x="2930618" y="3035300"/>
                  </a:lnTo>
                  <a:lnTo>
                    <a:pt x="2926550" y="3022600"/>
                  </a:lnTo>
                  <a:close/>
                </a:path>
                <a:path w="2940684" h="3060700">
                  <a:moveTo>
                    <a:pt x="2924953" y="3009900"/>
                  </a:moveTo>
                  <a:lnTo>
                    <a:pt x="2885362" y="3009900"/>
                  </a:lnTo>
                  <a:lnTo>
                    <a:pt x="2888145" y="3022600"/>
                  </a:lnTo>
                  <a:lnTo>
                    <a:pt x="2926550" y="3022600"/>
                  </a:lnTo>
                  <a:lnTo>
                    <a:pt x="2936543" y="3035300"/>
                  </a:lnTo>
                  <a:lnTo>
                    <a:pt x="2940577" y="3035300"/>
                  </a:lnTo>
                  <a:lnTo>
                    <a:pt x="2934283" y="3022600"/>
                  </a:lnTo>
                  <a:lnTo>
                    <a:pt x="2924953" y="3009900"/>
                  </a:lnTo>
                  <a:close/>
                </a:path>
                <a:path w="2940684" h="3060700">
                  <a:moveTo>
                    <a:pt x="2850538" y="3009900"/>
                  </a:moveTo>
                  <a:lnTo>
                    <a:pt x="2843374" y="3009900"/>
                  </a:lnTo>
                  <a:lnTo>
                    <a:pt x="2848148" y="3022600"/>
                  </a:lnTo>
                  <a:lnTo>
                    <a:pt x="2850927" y="3010636"/>
                  </a:lnTo>
                  <a:lnTo>
                    <a:pt x="2850538" y="3009900"/>
                  </a:lnTo>
                  <a:close/>
                </a:path>
                <a:path w="2940684" h="3060700">
                  <a:moveTo>
                    <a:pt x="2885362" y="3009900"/>
                  </a:moveTo>
                  <a:lnTo>
                    <a:pt x="2851098" y="3009900"/>
                  </a:lnTo>
                  <a:lnTo>
                    <a:pt x="2850927" y="3010636"/>
                  </a:lnTo>
                  <a:lnTo>
                    <a:pt x="2857245" y="3022600"/>
                  </a:lnTo>
                  <a:lnTo>
                    <a:pt x="2882797" y="3022600"/>
                  </a:lnTo>
                  <a:lnTo>
                    <a:pt x="2885362" y="3009900"/>
                  </a:lnTo>
                  <a:close/>
                </a:path>
                <a:path w="2940684" h="3060700">
                  <a:moveTo>
                    <a:pt x="2874583" y="2997200"/>
                  </a:moveTo>
                  <a:lnTo>
                    <a:pt x="2836252" y="2997200"/>
                  </a:lnTo>
                  <a:lnTo>
                    <a:pt x="2841505" y="3009900"/>
                  </a:lnTo>
                  <a:lnTo>
                    <a:pt x="2881498" y="3009900"/>
                  </a:lnTo>
                  <a:lnTo>
                    <a:pt x="2874583" y="2997200"/>
                  </a:lnTo>
                  <a:close/>
                </a:path>
                <a:path w="2940684" h="3060700">
                  <a:moveTo>
                    <a:pt x="2883202" y="2997200"/>
                  </a:moveTo>
                  <a:lnTo>
                    <a:pt x="2881317" y="2997200"/>
                  </a:lnTo>
                  <a:lnTo>
                    <a:pt x="2881498" y="3009900"/>
                  </a:lnTo>
                  <a:lnTo>
                    <a:pt x="2885231" y="3009900"/>
                  </a:lnTo>
                  <a:lnTo>
                    <a:pt x="2883202" y="2997200"/>
                  </a:lnTo>
                  <a:close/>
                </a:path>
                <a:path w="2940684" h="3060700">
                  <a:moveTo>
                    <a:pt x="2892697" y="2997200"/>
                  </a:moveTo>
                  <a:lnTo>
                    <a:pt x="2888997" y="2997200"/>
                  </a:lnTo>
                  <a:lnTo>
                    <a:pt x="2893518" y="3009900"/>
                  </a:lnTo>
                  <a:lnTo>
                    <a:pt x="2902254" y="3009900"/>
                  </a:lnTo>
                  <a:lnTo>
                    <a:pt x="2892697" y="2997200"/>
                  </a:lnTo>
                  <a:close/>
                </a:path>
                <a:path w="2940684" h="3060700">
                  <a:moveTo>
                    <a:pt x="2901569" y="2997200"/>
                  </a:moveTo>
                  <a:lnTo>
                    <a:pt x="2903285" y="3009900"/>
                  </a:lnTo>
                  <a:lnTo>
                    <a:pt x="2905439" y="3009900"/>
                  </a:lnTo>
                  <a:lnTo>
                    <a:pt x="2901569" y="2997200"/>
                  </a:lnTo>
                  <a:close/>
                </a:path>
                <a:path w="2940684" h="3060700">
                  <a:moveTo>
                    <a:pt x="2851103" y="2984500"/>
                  </a:moveTo>
                  <a:lnTo>
                    <a:pt x="2835320" y="2984500"/>
                  </a:lnTo>
                  <a:lnTo>
                    <a:pt x="2843646" y="2997200"/>
                  </a:lnTo>
                  <a:lnTo>
                    <a:pt x="2849160" y="2997200"/>
                  </a:lnTo>
                  <a:lnTo>
                    <a:pt x="2851103" y="2984500"/>
                  </a:lnTo>
                  <a:close/>
                </a:path>
                <a:path w="2940684" h="3060700">
                  <a:moveTo>
                    <a:pt x="2856232" y="2984500"/>
                  </a:moveTo>
                  <a:lnTo>
                    <a:pt x="2851103" y="2984500"/>
                  </a:lnTo>
                  <a:lnTo>
                    <a:pt x="2849160" y="2997200"/>
                  </a:lnTo>
                  <a:lnTo>
                    <a:pt x="2854720" y="2997200"/>
                  </a:lnTo>
                  <a:lnTo>
                    <a:pt x="2856263" y="2984557"/>
                  </a:lnTo>
                  <a:close/>
                </a:path>
                <a:path w="2940684" h="3060700">
                  <a:moveTo>
                    <a:pt x="2856263" y="2984557"/>
                  </a:moveTo>
                  <a:lnTo>
                    <a:pt x="2854720" y="2997200"/>
                  </a:lnTo>
                  <a:lnTo>
                    <a:pt x="2862946" y="2997200"/>
                  </a:lnTo>
                  <a:lnTo>
                    <a:pt x="2856263" y="2984557"/>
                  </a:lnTo>
                  <a:close/>
                </a:path>
                <a:path w="2940684" h="3060700">
                  <a:moveTo>
                    <a:pt x="2886645" y="2984500"/>
                  </a:moveTo>
                  <a:lnTo>
                    <a:pt x="2864495" y="2984500"/>
                  </a:lnTo>
                  <a:lnTo>
                    <a:pt x="2866455" y="2997200"/>
                  </a:lnTo>
                  <a:lnTo>
                    <a:pt x="2888548" y="2997200"/>
                  </a:lnTo>
                  <a:lnTo>
                    <a:pt x="2886645" y="2984500"/>
                  </a:lnTo>
                  <a:close/>
                </a:path>
                <a:path w="2940684" h="3060700">
                  <a:moveTo>
                    <a:pt x="2902650" y="2984500"/>
                  </a:moveTo>
                  <a:lnTo>
                    <a:pt x="2892399" y="2984500"/>
                  </a:lnTo>
                  <a:lnTo>
                    <a:pt x="2892721" y="2997200"/>
                  </a:lnTo>
                  <a:lnTo>
                    <a:pt x="2907285" y="2997200"/>
                  </a:lnTo>
                  <a:lnTo>
                    <a:pt x="2902650" y="2984500"/>
                  </a:lnTo>
                  <a:close/>
                </a:path>
                <a:path w="2940684" h="3060700">
                  <a:moveTo>
                    <a:pt x="2856270" y="2984500"/>
                  </a:moveTo>
                  <a:close/>
                </a:path>
                <a:path w="2940684" h="3060700">
                  <a:moveTo>
                    <a:pt x="2864736" y="2971800"/>
                  </a:moveTo>
                  <a:lnTo>
                    <a:pt x="2824152" y="2971800"/>
                  </a:lnTo>
                  <a:lnTo>
                    <a:pt x="2824730" y="2984500"/>
                  </a:lnTo>
                  <a:lnTo>
                    <a:pt x="2861252" y="2984500"/>
                  </a:lnTo>
                  <a:lnTo>
                    <a:pt x="2865761" y="2973391"/>
                  </a:lnTo>
                  <a:lnTo>
                    <a:pt x="2864736" y="2971800"/>
                  </a:lnTo>
                  <a:close/>
                </a:path>
                <a:path w="2940684" h="3060700">
                  <a:moveTo>
                    <a:pt x="2871753" y="2982693"/>
                  </a:moveTo>
                  <a:lnTo>
                    <a:pt x="2871879" y="2984500"/>
                  </a:lnTo>
                  <a:lnTo>
                    <a:pt x="2872916" y="2984500"/>
                  </a:lnTo>
                  <a:lnTo>
                    <a:pt x="2871753" y="2982693"/>
                  </a:lnTo>
                  <a:close/>
                </a:path>
                <a:path w="2940684" h="3060700">
                  <a:moveTo>
                    <a:pt x="2872606" y="2971800"/>
                  </a:moveTo>
                  <a:lnTo>
                    <a:pt x="2870991" y="2971800"/>
                  </a:lnTo>
                  <a:lnTo>
                    <a:pt x="2871753" y="2982693"/>
                  </a:lnTo>
                  <a:lnTo>
                    <a:pt x="2872916" y="2984500"/>
                  </a:lnTo>
                  <a:lnTo>
                    <a:pt x="2872606" y="2971800"/>
                  </a:lnTo>
                  <a:close/>
                </a:path>
                <a:path w="2940684" h="3060700">
                  <a:moveTo>
                    <a:pt x="2883436" y="2971800"/>
                  </a:moveTo>
                  <a:lnTo>
                    <a:pt x="2872606" y="2971800"/>
                  </a:lnTo>
                  <a:lnTo>
                    <a:pt x="2872916" y="2984500"/>
                  </a:lnTo>
                  <a:lnTo>
                    <a:pt x="2892618" y="2984500"/>
                  </a:lnTo>
                  <a:lnTo>
                    <a:pt x="2883436" y="2971800"/>
                  </a:lnTo>
                  <a:close/>
                </a:path>
                <a:path w="2940684" h="3060700">
                  <a:moveTo>
                    <a:pt x="2870991" y="2971800"/>
                  </a:moveTo>
                  <a:lnTo>
                    <a:pt x="2866407" y="2971800"/>
                  </a:lnTo>
                  <a:lnTo>
                    <a:pt x="2865761" y="2973391"/>
                  </a:lnTo>
                  <a:lnTo>
                    <a:pt x="2871753" y="2982693"/>
                  </a:lnTo>
                  <a:lnTo>
                    <a:pt x="2870991" y="2971800"/>
                  </a:lnTo>
                  <a:close/>
                </a:path>
                <a:path w="2940684" h="3060700">
                  <a:moveTo>
                    <a:pt x="2847601" y="2945872"/>
                  </a:moveTo>
                  <a:lnTo>
                    <a:pt x="2847723" y="2946400"/>
                  </a:lnTo>
                  <a:lnTo>
                    <a:pt x="2804393" y="2946400"/>
                  </a:lnTo>
                  <a:lnTo>
                    <a:pt x="2803778" y="2959100"/>
                  </a:lnTo>
                  <a:lnTo>
                    <a:pt x="2804192" y="2971800"/>
                  </a:lnTo>
                  <a:lnTo>
                    <a:pt x="2864736" y="2971800"/>
                  </a:lnTo>
                  <a:lnTo>
                    <a:pt x="2865761" y="2973391"/>
                  </a:lnTo>
                  <a:lnTo>
                    <a:pt x="2866407" y="2971800"/>
                  </a:lnTo>
                  <a:lnTo>
                    <a:pt x="2861199" y="2959100"/>
                  </a:lnTo>
                  <a:lnTo>
                    <a:pt x="2859032" y="2959100"/>
                  </a:lnTo>
                  <a:lnTo>
                    <a:pt x="2858733" y="2956700"/>
                  </a:lnTo>
                  <a:lnTo>
                    <a:pt x="2847601" y="2945872"/>
                  </a:lnTo>
                  <a:close/>
                </a:path>
                <a:path w="2940684" h="3060700">
                  <a:moveTo>
                    <a:pt x="2877225" y="2959100"/>
                  </a:moveTo>
                  <a:lnTo>
                    <a:pt x="2872298" y="2959100"/>
                  </a:lnTo>
                  <a:lnTo>
                    <a:pt x="2877507" y="2971800"/>
                  </a:lnTo>
                  <a:lnTo>
                    <a:pt x="2879055" y="2971800"/>
                  </a:lnTo>
                  <a:lnTo>
                    <a:pt x="2877225" y="2959100"/>
                  </a:lnTo>
                  <a:close/>
                </a:path>
                <a:path w="2940684" h="3060700">
                  <a:moveTo>
                    <a:pt x="2804393" y="2946400"/>
                  </a:moveTo>
                  <a:lnTo>
                    <a:pt x="2787034" y="2946400"/>
                  </a:lnTo>
                  <a:lnTo>
                    <a:pt x="2791880" y="2959100"/>
                  </a:lnTo>
                  <a:lnTo>
                    <a:pt x="2795447" y="2959100"/>
                  </a:lnTo>
                  <a:lnTo>
                    <a:pt x="2804393" y="2946400"/>
                  </a:lnTo>
                  <a:close/>
                </a:path>
                <a:path w="2940684" h="3060700">
                  <a:moveTo>
                    <a:pt x="2857449" y="2946400"/>
                  </a:moveTo>
                  <a:lnTo>
                    <a:pt x="2858733" y="2956700"/>
                  </a:lnTo>
                  <a:lnTo>
                    <a:pt x="2861199" y="2959100"/>
                  </a:lnTo>
                  <a:lnTo>
                    <a:pt x="2861475" y="2959100"/>
                  </a:lnTo>
                  <a:lnTo>
                    <a:pt x="2857449" y="2946400"/>
                  </a:lnTo>
                  <a:close/>
                </a:path>
                <a:path w="2940684" h="3060700">
                  <a:moveTo>
                    <a:pt x="2817219" y="2921000"/>
                  </a:moveTo>
                  <a:lnTo>
                    <a:pt x="2770079" y="2921000"/>
                  </a:lnTo>
                  <a:lnTo>
                    <a:pt x="2773601" y="2933700"/>
                  </a:lnTo>
                  <a:lnTo>
                    <a:pt x="2782671" y="2946400"/>
                  </a:lnTo>
                  <a:lnTo>
                    <a:pt x="2790873" y="2946400"/>
                  </a:lnTo>
                  <a:lnTo>
                    <a:pt x="2792161" y="2933700"/>
                  </a:lnTo>
                  <a:lnTo>
                    <a:pt x="2827514" y="2933700"/>
                  </a:lnTo>
                  <a:lnTo>
                    <a:pt x="2827517" y="2932718"/>
                  </a:lnTo>
                  <a:lnTo>
                    <a:pt x="2817219" y="2921000"/>
                  </a:lnTo>
                  <a:close/>
                </a:path>
                <a:path w="2940684" h="3060700">
                  <a:moveTo>
                    <a:pt x="2821465" y="2933700"/>
                  </a:moveTo>
                  <a:lnTo>
                    <a:pt x="2792161" y="2933700"/>
                  </a:lnTo>
                  <a:lnTo>
                    <a:pt x="2796452" y="2946400"/>
                  </a:lnTo>
                  <a:lnTo>
                    <a:pt x="2826328" y="2946400"/>
                  </a:lnTo>
                  <a:lnTo>
                    <a:pt x="2821465" y="2933700"/>
                  </a:lnTo>
                  <a:close/>
                </a:path>
                <a:path w="2940684" h="3060700">
                  <a:moveTo>
                    <a:pt x="2823505" y="2933700"/>
                  </a:moveTo>
                  <a:lnTo>
                    <a:pt x="2821465" y="2933700"/>
                  </a:lnTo>
                  <a:lnTo>
                    <a:pt x="2826328" y="2946400"/>
                  </a:lnTo>
                  <a:lnTo>
                    <a:pt x="2823505" y="2933700"/>
                  </a:lnTo>
                  <a:close/>
                </a:path>
                <a:path w="2940684" h="3060700">
                  <a:moveTo>
                    <a:pt x="2835089" y="2933700"/>
                  </a:moveTo>
                  <a:lnTo>
                    <a:pt x="2823505" y="2933700"/>
                  </a:lnTo>
                  <a:lnTo>
                    <a:pt x="2826328" y="2946400"/>
                  </a:lnTo>
                  <a:lnTo>
                    <a:pt x="2847120" y="2946400"/>
                  </a:lnTo>
                  <a:lnTo>
                    <a:pt x="2846899" y="2945188"/>
                  </a:lnTo>
                  <a:lnTo>
                    <a:pt x="2835089" y="2933700"/>
                  </a:lnTo>
                  <a:close/>
                </a:path>
                <a:path w="2940684" h="3060700">
                  <a:moveTo>
                    <a:pt x="2844800" y="2933700"/>
                  </a:moveTo>
                  <a:lnTo>
                    <a:pt x="2846899" y="2945188"/>
                  </a:lnTo>
                  <a:lnTo>
                    <a:pt x="2847601" y="2945872"/>
                  </a:lnTo>
                  <a:lnTo>
                    <a:pt x="2844800" y="2933700"/>
                  </a:lnTo>
                  <a:close/>
                </a:path>
                <a:path w="2940684" h="3060700">
                  <a:moveTo>
                    <a:pt x="2827546" y="2921000"/>
                  </a:moveTo>
                  <a:lnTo>
                    <a:pt x="2827517" y="2932718"/>
                  </a:lnTo>
                  <a:lnTo>
                    <a:pt x="2828379" y="2933700"/>
                  </a:lnTo>
                  <a:lnTo>
                    <a:pt x="2830999" y="2933700"/>
                  </a:lnTo>
                  <a:lnTo>
                    <a:pt x="2827546" y="2921000"/>
                  </a:lnTo>
                  <a:close/>
                </a:path>
                <a:path w="2940684" h="3060700">
                  <a:moveTo>
                    <a:pt x="2785224" y="2908300"/>
                  </a:moveTo>
                  <a:lnTo>
                    <a:pt x="2771142" y="2908300"/>
                  </a:lnTo>
                  <a:lnTo>
                    <a:pt x="2769970" y="2921000"/>
                  </a:lnTo>
                  <a:lnTo>
                    <a:pt x="2802537" y="2921000"/>
                  </a:lnTo>
                  <a:lnTo>
                    <a:pt x="2785224" y="2908300"/>
                  </a:lnTo>
                  <a:close/>
                </a:path>
                <a:path w="2940684" h="3060700">
                  <a:moveTo>
                    <a:pt x="2801524" y="2908300"/>
                  </a:moveTo>
                  <a:lnTo>
                    <a:pt x="2793195" y="2908300"/>
                  </a:lnTo>
                  <a:lnTo>
                    <a:pt x="2802537" y="2921000"/>
                  </a:lnTo>
                  <a:lnTo>
                    <a:pt x="2807464" y="2921000"/>
                  </a:lnTo>
                  <a:lnTo>
                    <a:pt x="2801524" y="2908300"/>
                  </a:lnTo>
                  <a:close/>
                </a:path>
                <a:path w="2940684" h="3060700">
                  <a:moveTo>
                    <a:pt x="2813828" y="2908300"/>
                  </a:moveTo>
                  <a:lnTo>
                    <a:pt x="2812901" y="2908300"/>
                  </a:lnTo>
                  <a:lnTo>
                    <a:pt x="2807464" y="2921000"/>
                  </a:lnTo>
                  <a:lnTo>
                    <a:pt x="2820570" y="2921000"/>
                  </a:lnTo>
                  <a:lnTo>
                    <a:pt x="2813828" y="2908300"/>
                  </a:lnTo>
                  <a:close/>
                </a:path>
                <a:path w="2940684" h="3060700">
                  <a:moveTo>
                    <a:pt x="2799238" y="2882900"/>
                  </a:moveTo>
                  <a:lnTo>
                    <a:pt x="2733583" y="2882900"/>
                  </a:lnTo>
                  <a:lnTo>
                    <a:pt x="2741736" y="2895600"/>
                  </a:lnTo>
                  <a:lnTo>
                    <a:pt x="2747282" y="2908300"/>
                  </a:lnTo>
                  <a:lnTo>
                    <a:pt x="2749826" y="2908300"/>
                  </a:lnTo>
                  <a:lnTo>
                    <a:pt x="2750247" y="2895600"/>
                  </a:lnTo>
                  <a:lnTo>
                    <a:pt x="2802150" y="2895600"/>
                  </a:lnTo>
                  <a:lnTo>
                    <a:pt x="2799238" y="2882900"/>
                  </a:lnTo>
                  <a:close/>
                </a:path>
                <a:path w="2940684" h="3060700">
                  <a:moveTo>
                    <a:pt x="2791991" y="2895600"/>
                  </a:moveTo>
                  <a:lnTo>
                    <a:pt x="2750247" y="2895600"/>
                  </a:lnTo>
                  <a:lnTo>
                    <a:pt x="2749826" y="2908300"/>
                  </a:lnTo>
                  <a:lnTo>
                    <a:pt x="2800092" y="2908300"/>
                  </a:lnTo>
                  <a:lnTo>
                    <a:pt x="2791991" y="2895600"/>
                  </a:lnTo>
                  <a:close/>
                </a:path>
                <a:path w="2940684" h="3060700">
                  <a:moveTo>
                    <a:pt x="2769834" y="2857500"/>
                  </a:moveTo>
                  <a:lnTo>
                    <a:pt x="2746761" y="2857500"/>
                  </a:lnTo>
                  <a:lnTo>
                    <a:pt x="2751630" y="2870200"/>
                  </a:lnTo>
                  <a:lnTo>
                    <a:pt x="2714455" y="2870200"/>
                  </a:lnTo>
                  <a:lnTo>
                    <a:pt x="2715965" y="2882900"/>
                  </a:lnTo>
                  <a:lnTo>
                    <a:pt x="2778530" y="2882900"/>
                  </a:lnTo>
                  <a:lnTo>
                    <a:pt x="2771941" y="2870200"/>
                  </a:lnTo>
                  <a:lnTo>
                    <a:pt x="2769834" y="2857500"/>
                  </a:lnTo>
                  <a:close/>
                </a:path>
                <a:path w="2940684" h="3060700">
                  <a:moveTo>
                    <a:pt x="2778966" y="2870200"/>
                  </a:moveTo>
                  <a:lnTo>
                    <a:pt x="2777997" y="2870200"/>
                  </a:lnTo>
                  <a:lnTo>
                    <a:pt x="2781805" y="2882900"/>
                  </a:lnTo>
                  <a:lnTo>
                    <a:pt x="2778966" y="2870200"/>
                  </a:lnTo>
                  <a:close/>
                </a:path>
                <a:path w="2940684" h="3060700">
                  <a:moveTo>
                    <a:pt x="2746761" y="2857500"/>
                  </a:moveTo>
                  <a:lnTo>
                    <a:pt x="2709364" y="2857500"/>
                  </a:lnTo>
                  <a:lnTo>
                    <a:pt x="2714557" y="2870200"/>
                  </a:lnTo>
                  <a:lnTo>
                    <a:pt x="2751629" y="2870200"/>
                  </a:lnTo>
                  <a:lnTo>
                    <a:pt x="2746761" y="2857500"/>
                  </a:lnTo>
                  <a:close/>
                </a:path>
                <a:path w="2940684" h="3060700">
                  <a:moveTo>
                    <a:pt x="2773926" y="2857500"/>
                  </a:moveTo>
                  <a:lnTo>
                    <a:pt x="2769834" y="2857500"/>
                  </a:lnTo>
                  <a:lnTo>
                    <a:pt x="2776410" y="2870200"/>
                  </a:lnTo>
                  <a:lnTo>
                    <a:pt x="2773926" y="2857500"/>
                  </a:lnTo>
                  <a:close/>
                </a:path>
                <a:path w="2940684" h="3060700">
                  <a:moveTo>
                    <a:pt x="2741257" y="2844800"/>
                  </a:moveTo>
                  <a:lnTo>
                    <a:pt x="2696037" y="2844800"/>
                  </a:lnTo>
                  <a:lnTo>
                    <a:pt x="2694516" y="2857500"/>
                  </a:lnTo>
                  <a:lnTo>
                    <a:pt x="2750875" y="2857500"/>
                  </a:lnTo>
                  <a:lnTo>
                    <a:pt x="2741257" y="2844800"/>
                  </a:lnTo>
                  <a:close/>
                </a:path>
                <a:path w="2940684" h="3060700">
                  <a:moveTo>
                    <a:pt x="2698850" y="2806700"/>
                  </a:moveTo>
                  <a:lnTo>
                    <a:pt x="2664544" y="2806700"/>
                  </a:lnTo>
                  <a:lnTo>
                    <a:pt x="2670983" y="2819400"/>
                  </a:lnTo>
                  <a:lnTo>
                    <a:pt x="2672895" y="2826957"/>
                  </a:lnTo>
                  <a:lnTo>
                    <a:pt x="2683591" y="2844800"/>
                  </a:lnTo>
                  <a:lnTo>
                    <a:pt x="2743612" y="2844800"/>
                  </a:lnTo>
                  <a:lnTo>
                    <a:pt x="2745067" y="2832100"/>
                  </a:lnTo>
                  <a:lnTo>
                    <a:pt x="2742694" y="2832100"/>
                  </a:lnTo>
                  <a:lnTo>
                    <a:pt x="2732763" y="2819400"/>
                  </a:lnTo>
                  <a:lnTo>
                    <a:pt x="2701183" y="2819400"/>
                  </a:lnTo>
                  <a:lnTo>
                    <a:pt x="2700150" y="2809070"/>
                  </a:lnTo>
                  <a:lnTo>
                    <a:pt x="2698850" y="2806700"/>
                  </a:lnTo>
                  <a:close/>
                </a:path>
                <a:path w="2940684" h="3060700">
                  <a:moveTo>
                    <a:pt x="2668364" y="2819400"/>
                  </a:moveTo>
                  <a:lnTo>
                    <a:pt x="2674196" y="2832100"/>
                  </a:lnTo>
                  <a:lnTo>
                    <a:pt x="2672895" y="2826957"/>
                  </a:lnTo>
                  <a:lnTo>
                    <a:pt x="2668364" y="2819400"/>
                  </a:lnTo>
                  <a:close/>
                </a:path>
                <a:path w="2940684" h="3060700">
                  <a:moveTo>
                    <a:pt x="2685747" y="2781300"/>
                  </a:moveTo>
                  <a:lnTo>
                    <a:pt x="2629175" y="2781300"/>
                  </a:lnTo>
                  <a:lnTo>
                    <a:pt x="2642657" y="2794000"/>
                  </a:lnTo>
                  <a:lnTo>
                    <a:pt x="2659932" y="2819400"/>
                  </a:lnTo>
                  <a:lnTo>
                    <a:pt x="2660701" y="2819400"/>
                  </a:lnTo>
                  <a:lnTo>
                    <a:pt x="2664544" y="2806700"/>
                  </a:lnTo>
                  <a:lnTo>
                    <a:pt x="2701097" y="2806700"/>
                  </a:lnTo>
                  <a:lnTo>
                    <a:pt x="2707618" y="2794000"/>
                  </a:lnTo>
                  <a:lnTo>
                    <a:pt x="2686281" y="2794000"/>
                  </a:lnTo>
                  <a:lnTo>
                    <a:pt x="2685747" y="2781300"/>
                  </a:lnTo>
                  <a:close/>
                </a:path>
                <a:path w="2940684" h="3060700">
                  <a:moveTo>
                    <a:pt x="2706588" y="2806700"/>
                  </a:moveTo>
                  <a:lnTo>
                    <a:pt x="2699913" y="2806700"/>
                  </a:lnTo>
                  <a:lnTo>
                    <a:pt x="2700150" y="2809070"/>
                  </a:lnTo>
                  <a:lnTo>
                    <a:pt x="2705814" y="2819400"/>
                  </a:lnTo>
                  <a:lnTo>
                    <a:pt x="2706588" y="2806700"/>
                  </a:lnTo>
                  <a:close/>
                </a:path>
                <a:path w="2940684" h="3060700">
                  <a:moveTo>
                    <a:pt x="2711606" y="2806700"/>
                  </a:moveTo>
                  <a:lnTo>
                    <a:pt x="2708095" y="2806700"/>
                  </a:lnTo>
                  <a:lnTo>
                    <a:pt x="2711222" y="2819400"/>
                  </a:lnTo>
                  <a:lnTo>
                    <a:pt x="2714541" y="2819400"/>
                  </a:lnTo>
                  <a:lnTo>
                    <a:pt x="2711606" y="2806700"/>
                  </a:lnTo>
                  <a:close/>
                </a:path>
                <a:path w="2940684" h="3060700">
                  <a:moveTo>
                    <a:pt x="2725354" y="2806700"/>
                  </a:moveTo>
                  <a:lnTo>
                    <a:pt x="2716891" y="2806700"/>
                  </a:lnTo>
                  <a:lnTo>
                    <a:pt x="2720378" y="2819400"/>
                  </a:lnTo>
                  <a:lnTo>
                    <a:pt x="2728258" y="2819400"/>
                  </a:lnTo>
                  <a:lnTo>
                    <a:pt x="2725354" y="2806700"/>
                  </a:lnTo>
                  <a:close/>
                </a:path>
                <a:path w="2940684" h="3060700">
                  <a:moveTo>
                    <a:pt x="2693296" y="2768600"/>
                  </a:moveTo>
                  <a:lnTo>
                    <a:pt x="2689855" y="2781300"/>
                  </a:lnTo>
                  <a:lnTo>
                    <a:pt x="2695202" y="2794000"/>
                  </a:lnTo>
                  <a:lnTo>
                    <a:pt x="2709113" y="2794000"/>
                  </a:lnTo>
                  <a:lnTo>
                    <a:pt x="2695219" y="2781300"/>
                  </a:lnTo>
                  <a:lnTo>
                    <a:pt x="2693296" y="2768600"/>
                  </a:lnTo>
                  <a:close/>
                </a:path>
                <a:path w="2940684" h="3060700">
                  <a:moveTo>
                    <a:pt x="2661970" y="2755900"/>
                  </a:moveTo>
                  <a:lnTo>
                    <a:pt x="2619024" y="2755900"/>
                  </a:lnTo>
                  <a:lnTo>
                    <a:pt x="2624032" y="2768600"/>
                  </a:lnTo>
                  <a:lnTo>
                    <a:pt x="2627690" y="2781300"/>
                  </a:lnTo>
                  <a:lnTo>
                    <a:pt x="2679870" y="2781300"/>
                  </a:lnTo>
                  <a:lnTo>
                    <a:pt x="2679457" y="2779032"/>
                  </a:lnTo>
                  <a:lnTo>
                    <a:pt x="2667265" y="2768600"/>
                  </a:lnTo>
                  <a:lnTo>
                    <a:pt x="2661970" y="2755900"/>
                  </a:lnTo>
                  <a:close/>
                </a:path>
                <a:path w="2940684" h="3060700">
                  <a:moveTo>
                    <a:pt x="2680040" y="2779531"/>
                  </a:moveTo>
                  <a:lnTo>
                    <a:pt x="2679870" y="2781300"/>
                  </a:lnTo>
                  <a:lnTo>
                    <a:pt x="2682107" y="2781300"/>
                  </a:lnTo>
                  <a:lnTo>
                    <a:pt x="2680040" y="2779531"/>
                  </a:lnTo>
                  <a:close/>
                </a:path>
                <a:path w="2940684" h="3060700">
                  <a:moveTo>
                    <a:pt x="2681088" y="2768600"/>
                  </a:moveTo>
                  <a:lnTo>
                    <a:pt x="2677557" y="2768600"/>
                  </a:lnTo>
                  <a:lnTo>
                    <a:pt x="2679457" y="2779032"/>
                  </a:lnTo>
                  <a:lnTo>
                    <a:pt x="2680040" y="2779531"/>
                  </a:lnTo>
                  <a:lnTo>
                    <a:pt x="2681088" y="2768600"/>
                  </a:lnTo>
                  <a:close/>
                </a:path>
                <a:path w="2940684" h="3060700">
                  <a:moveTo>
                    <a:pt x="2681150" y="2755900"/>
                  </a:moveTo>
                  <a:lnTo>
                    <a:pt x="2678188" y="2768600"/>
                  </a:lnTo>
                  <a:lnTo>
                    <a:pt x="2683769" y="2768600"/>
                  </a:lnTo>
                  <a:lnTo>
                    <a:pt x="2681150" y="2755900"/>
                  </a:lnTo>
                  <a:close/>
                </a:path>
                <a:path w="2940684" h="3060700">
                  <a:moveTo>
                    <a:pt x="2630550" y="2743200"/>
                  </a:moveTo>
                  <a:lnTo>
                    <a:pt x="2597251" y="2743200"/>
                  </a:lnTo>
                  <a:lnTo>
                    <a:pt x="2600538" y="2755900"/>
                  </a:lnTo>
                  <a:lnTo>
                    <a:pt x="2631983" y="2755900"/>
                  </a:lnTo>
                  <a:lnTo>
                    <a:pt x="2630550" y="2743200"/>
                  </a:lnTo>
                  <a:close/>
                </a:path>
                <a:path w="2940684" h="3060700">
                  <a:moveTo>
                    <a:pt x="2634504" y="2730500"/>
                  </a:moveTo>
                  <a:lnTo>
                    <a:pt x="2586829" y="2730500"/>
                  </a:lnTo>
                  <a:lnTo>
                    <a:pt x="2579899" y="2743200"/>
                  </a:lnTo>
                  <a:lnTo>
                    <a:pt x="2638618" y="2743200"/>
                  </a:lnTo>
                  <a:lnTo>
                    <a:pt x="2643368" y="2755900"/>
                  </a:lnTo>
                  <a:lnTo>
                    <a:pt x="2649465" y="2755900"/>
                  </a:lnTo>
                  <a:lnTo>
                    <a:pt x="2646748" y="2743200"/>
                  </a:lnTo>
                  <a:lnTo>
                    <a:pt x="2634504" y="2730500"/>
                  </a:lnTo>
                  <a:close/>
                </a:path>
                <a:path w="2940684" h="3060700">
                  <a:moveTo>
                    <a:pt x="2655298" y="2730500"/>
                  </a:moveTo>
                  <a:lnTo>
                    <a:pt x="2656775" y="2743200"/>
                  </a:lnTo>
                  <a:lnTo>
                    <a:pt x="2663202" y="2743200"/>
                  </a:lnTo>
                  <a:lnTo>
                    <a:pt x="2655298" y="2730500"/>
                  </a:lnTo>
                  <a:close/>
                </a:path>
                <a:path w="2940684" h="3060700">
                  <a:moveTo>
                    <a:pt x="2631308" y="2717800"/>
                  </a:moveTo>
                  <a:lnTo>
                    <a:pt x="2569027" y="2717800"/>
                  </a:lnTo>
                  <a:lnTo>
                    <a:pt x="2575033" y="2730500"/>
                  </a:lnTo>
                  <a:lnTo>
                    <a:pt x="2639187" y="2730500"/>
                  </a:lnTo>
                  <a:lnTo>
                    <a:pt x="2631308" y="2717800"/>
                  </a:lnTo>
                  <a:close/>
                </a:path>
                <a:path w="2940684" h="3060700">
                  <a:moveTo>
                    <a:pt x="2569391" y="2654300"/>
                  </a:moveTo>
                  <a:lnTo>
                    <a:pt x="2556745" y="2654300"/>
                  </a:lnTo>
                  <a:lnTo>
                    <a:pt x="2549628" y="2667000"/>
                  </a:lnTo>
                  <a:lnTo>
                    <a:pt x="2537056" y="2667000"/>
                  </a:lnTo>
                  <a:lnTo>
                    <a:pt x="2531997" y="2679700"/>
                  </a:lnTo>
                  <a:lnTo>
                    <a:pt x="2549185" y="2705100"/>
                  </a:lnTo>
                  <a:lnTo>
                    <a:pt x="2561470" y="2717800"/>
                  </a:lnTo>
                  <a:lnTo>
                    <a:pt x="2570751" y="2717800"/>
                  </a:lnTo>
                  <a:lnTo>
                    <a:pt x="2565443" y="2705100"/>
                  </a:lnTo>
                  <a:lnTo>
                    <a:pt x="2612543" y="2705100"/>
                  </a:lnTo>
                  <a:lnTo>
                    <a:pt x="2601330" y="2692400"/>
                  </a:lnTo>
                  <a:lnTo>
                    <a:pt x="2591169" y="2692400"/>
                  </a:lnTo>
                  <a:lnTo>
                    <a:pt x="2584258" y="2679700"/>
                  </a:lnTo>
                  <a:lnTo>
                    <a:pt x="2576436" y="2667000"/>
                  </a:lnTo>
                  <a:lnTo>
                    <a:pt x="2569391" y="2654300"/>
                  </a:lnTo>
                  <a:close/>
                </a:path>
                <a:path w="2940684" h="3060700">
                  <a:moveTo>
                    <a:pt x="2612543" y="2705100"/>
                  </a:moveTo>
                  <a:lnTo>
                    <a:pt x="2569612" y="2705100"/>
                  </a:lnTo>
                  <a:lnTo>
                    <a:pt x="2570751" y="2717800"/>
                  </a:lnTo>
                  <a:lnTo>
                    <a:pt x="2627954" y="2717800"/>
                  </a:lnTo>
                  <a:lnTo>
                    <a:pt x="2612543" y="2705100"/>
                  </a:lnTo>
                  <a:close/>
                </a:path>
                <a:path w="2940684" h="3060700">
                  <a:moveTo>
                    <a:pt x="2632105" y="2705100"/>
                  </a:moveTo>
                  <a:lnTo>
                    <a:pt x="2624642" y="2705100"/>
                  </a:lnTo>
                  <a:lnTo>
                    <a:pt x="2627954" y="2717800"/>
                  </a:lnTo>
                  <a:lnTo>
                    <a:pt x="2638073" y="2717800"/>
                  </a:lnTo>
                  <a:lnTo>
                    <a:pt x="2632105" y="2705100"/>
                  </a:lnTo>
                  <a:close/>
                </a:path>
                <a:path w="2940684" h="3060700">
                  <a:moveTo>
                    <a:pt x="2607662" y="2679700"/>
                  </a:moveTo>
                  <a:lnTo>
                    <a:pt x="2596020" y="2679700"/>
                  </a:lnTo>
                  <a:lnTo>
                    <a:pt x="2604835" y="2692400"/>
                  </a:lnTo>
                  <a:lnTo>
                    <a:pt x="2601330" y="2692400"/>
                  </a:lnTo>
                  <a:lnTo>
                    <a:pt x="2617236" y="2705100"/>
                  </a:lnTo>
                  <a:lnTo>
                    <a:pt x="2607662" y="2679700"/>
                  </a:lnTo>
                  <a:close/>
                </a:path>
                <a:path w="2940684" h="3060700">
                  <a:moveTo>
                    <a:pt x="2596020" y="2679700"/>
                  </a:moveTo>
                  <a:lnTo>
                    <a:pt x="2595476" y="2679700"/>
                  </a:lnTo>
                  <a:lnTo>
                    <a:pt x="2591169" y="2692400"/>
                  </a:lnTo>
                  <a:lnTo>
                    <a:pt x="2596137" y="2692400"/>
                  </a:lnTo>
                  <a:lnTo>
                    <a:pt x="2596020" y="2679700"/>
                  </a:lnTo>
                  <a:close/>
                </a:path>
                <a:path w="2940684" h="3060700">
                  <a:moveTo>
                    <a:pt x="2537717" y="2654300"/>
                  </a:moveTo>
                  <a:lnTo>
                    <a:pt x="2522778" y="2654300"/>
                  </a:lnTo>
                  <a:lnTo>
                    <a:pt x="2517136" y="2667000"/>
                  </a:lnTo>
                  <a:lnTo>
                    <a:pt x="2523745" y="2679700"/>
                  </a:lnTo>
                  <a:lnTo>
                    <a:pt x="2532119" y="2667000"/>
                  </a:lnTo>
                  <a:lnTo>
                    <a:pt x="2531778" y="2667000"/>
                  </a:lnTo>
                  <a:lnTo>
                    <a:pt x="2537565" y="2655603"/>
                  </a:lnTo>
                  <a:lnTo>
                    <a:pt x="2537717" y="2654300"/>
                  </a:lnTo>
                  <a:close/>
                </a:path>
                <a:path w="2940684" h="3060700">
                  <a:moveTo>
                    <a:pt x="2548633" y="2654300"/>
                  </a:moveTo>
                  <a:lnTo>
                    <a:pt x="2538226" y="2654300"/>
                  </a:lnTo>
                  <a:lnTo>
                    <a:pt x="2537565" y="2655603"/>
                  </a:lnTo>
                  <a:lnTo>
                    <a:pt x="2536230" y="2667000"/>
                  </a:lnTo>
                  <a:lnTo>
                    <a:pt x="2548041" y="2667000"/>
                  </a:lnTo>
                  <a:lnTo>
                    <a:pt x="2548633" y="2654300"/>
                  </a:lnTo>
                  <a:close/>
                </a:path>
                <a:path w="2940684" h="3060700">
                  <a:moveTo>
                    <a:pt x="2560327" y="2628900"/>
                  </a:moveTo>
                  <a:lnTo>
                    <a:pt x="2553888" y="2628900"/>
                  </a:lnTo>
                  <a:lnTo>
                    <a:pt x="2552339" y="2641600"/>
                  </a:lnTo>
                  <a:lnTo>
                    <a:pt x="2494284" y="2641600"/>
                  </a:lnTo>
                  <a:lnTo>
                    <a:pt x="2504019" y="2654300"/>
                  </a:lnTo>
                  <a:lnTo>
                    <a:pt x="2548633" y="2654300"/>
                  </a:lnTo>
                  <a:lnTo>
                    <a:pt x="2548041" y="2667000"/>
                  </a:lnTo>
                  <a:lnTo>
                    <a:pt x="2549628" y="2667000"/>
                  </a:lnTo>
                  <a:lnTo>
                    <a:pt x="2556745" y="2654300"/>
                  </a:lnTo>
                  <a:lnTo>
                    <a:pt x="2560508" y="2641600"/>
                  </a:lnTo>
                  <a:lnTo>
                    <a:pt x="2560327" y="2628900"/>
                  </a:lnTo>
                  <a:close/>
                </a:path>
                <a:path w="2940684" h="3060700">
                  <a:moveTo>
                    <a:pt x="2538226" y="2654300"/>
                  </a:moveTo>
                  <a:lnTo>
                    <a:pt x="2537717" y="2654300"/>
                  </a:lnTo>
                  <a:lnTo>
                    <a:pt x="2537565" y="2655603"/>
                  </a:lnTo>
                  <a:lnTo>
                    <a:pt x="2538226" y="2654300"/>
                  </a:lnTo>
                  <a:close/>
                </a:path>
                <a:path w="2940684" h="3060700">
                  <a:moveTo>
                    <a:pt x="2540918" y="2616200"/>
                  </a:moveTo>
                  <a:lnTo>
                    <a:pt x="2539304" y="2616200"/>
                  </a:lnTo>
                  <a:lnTo>
                    <a:pt x="2539547" y="2628900"/>
                  </a:lnTo>
                  <a:lnTo>
                    <a:pt x="2484307" y="2628900"/>
                  </a:lnTo>
                  <a:lnTo>
                    <a:pt x="2488931" y="2641600"/>
                  </a:lnTo>
                  <a:lnTo>
                    <a:pt x="2552339" y="2641600"/>
                  </a:lnTo>
                  <a:lnTo>
                    <a:pt x="2547653" y="2628900"/>
                  </a:lnTo>
                  <a:lnTo>
                    <a:pt x="2540918" y="2616200"/>
                  </a:lnTo>
                  <a:close/>
                </a:path>
                <a:path w="2940684" h="3060700">
                  <a:moveTo>
                    <a:pt x="2539304" y="2616200"/>
                  </a:moveTo>
                  <a:lnTo>
                    <a:pt x="2475571" y="2616200"/>
                  </a:lnTo>
                  <a:lnTo>
                    <a:pt x="2476758" y="2628900"/>
                  </a:lnTo>
                  <a:lnTo>
                    <a:pt x="2536893" y="2628900"/>
                  </a:lnTo>
                  <a:lnTo>
                    <a:pt x="2539304" y="2616200"/>
                  </a:lnTo>
                  <a:close/>
                </a:path>
                <a:path w="2940684" h="3060700">
                  <a:moveTo>
                    <a:pt x="2478619" y="2590800"/>
                  </a:moveTo>
                  <a:lnTo>
                    <a:pt x="2455229" y="2590800"/>
                  </a:lnTo>
                  <a:lnTo>
                    <a:pt x="2460479" y="2603500"/>
                  </a:lnTo>
                  <a:lnTo>
                    <a:pt x="2465387" y="2616200"/>
                  </a:lnTo>
                  <a:lnTo>
                    <a:pt x="2469126" y="2603500"/>
                  </a:lnTo>
                  <a:lnTo>
                    <a:pt x="2489496" y="2603500"/>
                  </a:lnTo>
                  <a:lnTo>
                    <a:pt x="2478619" y="2590800"/>
                  </a:lnTo>
                  <a:close/>
                </a:path>
                <a:path w="2940684" h="3060700">
                  <a:moveTo>
                    <a:pt x="2518745" y="2590800"/>
                  </a:moveTo>
                  <a:lnTo>
                    <a:pt x="2512679" y="2590800"/>
                  </a:lnTo>
                  <a:lnTo>
                    <a:pt x="2507694" y="2603500"/>
                  </a:lnTo>
                  <a:lnTo>
                    <a:pt x="2469126" y="2603500"/>
                  </a:lnTo>
                  <a:lnTo>
                    <a:pt x="2467896" y="2616200"/>
                  </a:lnTo>
                  <a:lnTo>
                    <a:pt x="2518429" y="2616200"/>
                  </a:lnTo>
                  <a:lnTo>
                    <a:pt x="2517133" y="2603500"/>
                  </a:lnTo>
                  <a:lnTo>
                    <a:pt x="2518745" y="2590800"/>
                  </a:lnTo>
                  <a:close/>
                </a:path>
                <a:path w="2940684" h="3060700">
                  <a:moveTo>
                    <a:pt x="2502486" y="2590800"/>
                  </a:moveTo>
                  <a:lnTo>
                    <a:pt x="2494927" y="2590800"/>
                  </a:lnTo>
                  <a:lnTo>
                    <a:pt x="2495918" y="2603500"/>
                  </a:lnTo>
                  <a:lnTo>
                    <a:pt x="2507694" y="2603500"/>
                  </a:lnTo>
                  <a:lnTo>
                    <a:pt x="2502486" y="2590800"/>
                  </a:lnTo>
                  <a:close/>
                </a:path>
                <a:path w="2940684" h="3060700">
                  <a:moveTo>
                    <a:pt x="2496375" y="2565400"/>
                  </a:moveTo>
                  <a:lnTo>
                    <a:pt x="2485112" y="2565400"/>
                  </a:lnTo>
                  <a:lnTo>
                    <a:pt x="2488519" y="2578100"/>
                  </a:lnTo>
                  <a:lnTo>
                    <a:pt x="2431857" y="2578100"/>
                  </a:lnTo>
                  <a:lnTo>
                    <a:pt x="2445818" y="2590800"/>
                  </a:lnTo>
                  <a:lnTo>
                    <a:pt x="2502064" y="2590800"/>
                  </a:lnTo>
                  <a:lnTo>
                    <a:pt x="2495093" y="2578100"/>
                  </a:lnTo>
                  <a:lnTo>
                    <a:pt x="2437439" y="2578100"/>
                  </a:lnTo>
                  <a:lnTo>
                    <a:pt x="2423942" y="2565400"/>
                  </a:lnTo>
                  <a:lnTo>
                    <a:pt x="2496375" y="2565400"/>
                  </a:lnTo>
                  <a:close/>
                </a:path>
                <a:path w="2940684" h="3060700">
                  <a:moveTo>
                    <a:pt x="2457507" y="2540000"/>
                  </a:moveTo>
                  <a:lnTo>
                    <a:pt x="2400318" y="2540000"/>
                  </a:lnTo>
                  <a:lnTo>
                    <a:pt x="2410646" y="2552700"/>
                  </a:lnTo>
                  <a:lnTo>
                    <a:pt x="2415119" y="2565400"/>
                  </a:lnTo>
                  <a:lnTo>
                    <a:pt x="2430895" y="2565400"/>
                  </a:lnTo>
                  <a:lnTo>
                    <a:pt x="2437439" y="2578100"/>
                  </a:lnTo>
                  <a:lnTo>
                    <a:pt x="2488519" y="2578100"/>
                  </a:lnTo>
                  <a:lnTo>
                    <a:pt x="2477701" y="2565400"/>
                  </a:lnTo>
                  <a:lnTo>
                    <a:pt x="2464163" y="2552700"/>
                  </a:lnTo>
                  <a:lnTo>
                    <a:pt x="2460163" y="2552700"/>
                  </a:lnTo>
                  <a:lnTo>
                    <a:pt x="2457507" y="2540000"/>
                  </a:lnTo>
                  <a:close/>
                </a:path>
                <a:path w="2940684" h="3060700">
                  <a:moveTo>
                    <a:pt x="2483158" y="2552700"/>
                  </a:moveTo>
                  <a:lnTo>
                    <a:pt x="2482882" y="2552700"/>
                  </a:lnTo>
                  <a:lnTo>
                    <a:pt x="2481623" y="2565400"/>
                  </a:lnTo>
                  <a:lnTo>
                    <a:pt x="2487849" y="2565400"/>
                  </a:lnTo>
                  <a:lnTo>
                    <a:pt x="2483158" y="2552700"/>
                  </a:lnTo>
                  <a:close/>
                </a:path>
                <a:path w="2940684" h="3060700">
                  <a:moveTo>
                    <a:pt x="2459405" y="2540000"/>
                  </a:moveTo>
                  <a:lnTo>
                    <a:pt x="2464163" y="2552700"/>
                  </a:lnTo>
                  <a:lnTo>
                    <a:pt x="2467184" y="2552700"/>
                  </a:lnTo>
                  <a:lnTo>
                    <a:pt x="2467953" y="2546992"/>
                  </a:lnTo>
                  <a:lnTo>
                    <a:pt x="2459405" y="2540000"/>
                  </a:lnTo>
                  <a:close/>
                </a:path>
                <a:path w="2940684" h="3060700">
                  <a:moveTo>
                    <a:pt x="2474654" y="2552473"/>
                  </a:moveTo>
                  <a:lnTo>
                    <a:pt x="2474763" y="2552700"/>
                  </a:lnTo>
                  <a:lnTo>
                    <a:pt x="2474930" y="2552700"/>
                  </a:lnTo>
                  <a:lnTo>
                    <a:pt x="2474654" y="2552473"/>
                  </a:lnTo>
                  <a:close/>
                </a:path>
                <a:path w="2940684" h="3060700">
                  <a:moveTo>
                    <a:pt x="2468832" y="2540461"/>
                  </a:moveTo>
                  <a:lnTo>
                    <a:pt x="2467953" y="2546992"/>
                  </a:lnTo>
                  <a:lnTo>
                    <a:pt x="2474654" y="2552473"/>
                  </a:lnTo>
                  <a:lnTo>
                    <a:pt x="2468832" y="2540461"/>
                  </a:lnTo>
                  <a:close/>
                </a:path>
                <a:path w="2940684" h="3060700">
                  <a:moveTo>
                    <a:pt x="2468894" y="2540000"/>
                  </a:moveTo>
                  <a:lnTo>
                    <a:pt x="2468608" y="2540000"/>
                  </a:lnTo>
                  <a:lnTo>
                    <a:pt x="2468832" y="2540461"/>
                  </a:lnTo>
                  <a:lnTo>
                    <a:pt x="2468894" y="2540000"/>
                  </a:lnTo>
                  <a:close/>
                </a:path>
                <a:path w="2940684" h="3060700">
                  <a:moveTo>
                    <a:pt x="2450991" y="2514600"/>
                  </a:moveTo>
                  <a:lnTo>
                    <a:pt x="2453369" y="2527300"/>
                  </a:lnTo>
                  <a:lnTo>
                    <a:pt x="2383492" y="2527300"/>
                  </a:lnTo>
                  <a:lnTo>
                    <a:pt x="2389484" y="2540000"/>
                  </a:lnTo>
                  <a:lnTo>
                    <a:pt x="2468608" y="2540000"/>
                  </a:lnTo>
                  <a:lnTo>
                    <a:pt x="2462453" y="2527300"/>
                  </a:lnTo>
                  <a:lnTo>
                    <a:pt x="2450991" y="2514600"/>
                  </a:lnTo>
                  <a:close/>
                </a:path>
                <a:path w="2940684" h="3060700">
                  <a:moveTo>
                    <a:pt x="2436500" y="2514600"/>
                  </a:moveTo>
                  <a:lnTo>
                    <a:pt x="2387493" y="2514600"/>
                  </a:lnTo>
                  <a:lnTo>
                    <a:pt x="2392419" y="2527300"/>
                  </a:lnTo>
                  <a:lnTo>
                    <a:pt x="2437237" y="2527300"/>
                  </a:lnTo>
                  <a:lnTo>
                    <a:pt x="2436500" y="2514600"/>
                  </a:lnTo>
                  <a:close/>
                </a:path>
                <a:path w="2940684" h="3060700">
                  <a:moveTo>
                    <a:pt x="2439940" y="2514600"/>
                  </a:moveTo>
                  <a:lnTo>
                    <a:pt x="2438390" y="2527300"/>
                  </a:lnTo>
                  <a:lnTo>
                    <a:pt x="2447397" y="2527300"/>
                  </a:lnTo>
                  <a:lnTo>
                    <a:pt x="2439940" y="2514600"/>
                  </a:lnTo>
                  <a:close/>
                </a:path>
                <a:path w="2940684" h="3060700">
                  <a:moveTo>
                    <a:pt x="2373771" y="2501900"/>
                  </a:moveTo>
                  <a:lnTo>
                    <a:pt x="2361327" y="2501900"/>
                  </a:lnTo>
                  <a:lnTo>
                    <a:pt x="2367749" y="2514600"/>
                  </a:lnTo>
                  <a:lnTo>
                    <a:pt x="2378796" y="2514600"/>
                  </a:lnTo>
                  <a:lnTo>
                    <a:pt x="2373771" y="2501900"/>
                  </a:lnTo>
                  <a:close/>
                </a:path>
                <a:path w="2940684" h="3060700">
                  <a:moveTo>
                    <a:pt x="2409936" y="2501900"/>
                  </a:moveTo>
                  <a:lnTo>
                    <a:pt x="2375965" y="2501900"/>
                  </a:lnTo>
                  <a:lnTo>
                    <a:pt x="2381305" y="2514600"/>
                  </a:lnTo>
                  <a:lnTo>
                    <a:pt x="2407138" y="2514600"/>
                  </a:lnTo>
                  <a:lnTo>
                    <a:pt x="2409936" y="2501900"/>
                  </a:lnTo>
                  <a:close/>
                </a:path>
                <a:path w="2940684" h="3060700">
                  <a:moveTo>
                    <a:pt x="2428586" y="2501900"/>
                  </a:moveTo>
                  <a:lnTo>
                    <a:pt x="2420016" y="2501900"/>
                  </a:lnTo>
                  <a:lnTo>
                    <a:pt x="2414790" y="2514600"/>
                  </a:lnTo>
                  <a:lnTo>
                    <a:pt x="2437594" y="2514600"/>
                  </a:lnTo>
                  <a:lnTo>
                    <a:pt x="2428586" y="2501900"/>
                  </a:lnTo>
                  <a:close/>
                </a:path>
                <a:path w="2940684" h="3060700">
                  <a:moveTo>
                    <a:pt x="2392062" y="2476500"/>
                  </a:moveTo>
                  <a:lnTo>
                    <a:pt x="2348812" y="2476500"/>
                  </a:lnTo>
                  <a:lnTo>
                    <a:pt x="2347902" y="2489200"/>
                  </a:lnTo>
                  <a:lnTo>
                    <a:pt x="2356719" y="2501900"/>
                  </a:lnTo>
                  <a:lnTo>
                    <a:pt x="2368572" y="2501900"/>
                  </a:lnTo>
                  <a:lnTo>
                    <a:pt x="2372858" y="2489200"/>
                  </a:lnTo>
                  <a:lnTo>
                    <a:pt x="2402943" y="2489200"/>
                  </a:lnTo>
                  <a:lnTo>
                    <a:pt x="2392062" y="2476500"/>
                  </a:lnTo>
                  <a:close/>
                </a:path>
                <a:path w="2940684" h="3060700">
                  <a:moveTo>
                    <a:pt x="2408383" y="2489200"/>
                  </a:moveTo>
                  <a:lnTo>
                    <a:pt x="2372858" y="2489200"/>
                  </a:lnTo>
                  <a:lnTo>
                    <a:pt x="2372996" y="2501900"/>
                  </a:lnTo>
                  <a:lnTo>
                    <a:pt x="2416528" y="2501900"/>
                  </a:lnTo>
                  <a:lnTo>
                    <a:pt x="2408383" y="2489200"/>
                  </a:lnTo>
                  <a:close/>
                </a:path>
                <a:path w="2940684" h="3060700">
                  <a:moveTo>
                    <a:pt x="2421062" y="2489200"/>
                  </a:moveTo>
                  <a:lnTo>
                    <a:pt x="2420089" y="2489200"/>
                  </a:lnTo>
                  <a:lnTo>
                    <a:pt x="2416528" y="2501900"/>
                  </a:lnTo>
                  <a:lnTo>
                    <a:pt x="2421444" y="2501900"/>
                  </a:lnTo>
                  <a:lnTo>
                    <a:pt x="2421062" y="2489200"/>
                  </a:lnTo>
                  <a:close/>
                </a:path>
                <a:path w="2940684" h="3060700">
                  <a:moveTo>
                    <a:pt x="2413672" y="2476500"/>
                  </a:moveTo>
                  <a:lnTo>
                    <a:pt x="2408932" y="2476500"/>
                  </a:lnTo>
                  <a:lnTo>
                    <a:pt x="2410790" y="2489200"/>
                  </a:lnTo>
                  <a:lnTo>
                    <a:pt x="2416970" y="2489200"/>
                  </a:lnTo>
                  <a:lnTo>
                    <a:pt x="2413672" y="2476500"/>
                  </a:lnTo>
                  <a:close/>
                </a:path>
                <a:path w="2940684" h="3060700">
                  <a:moveTo>
                    <a:pt x="2338458" y="2463800"/>
                  </a:moveTo>
                  <a:lnTo>
                    <a:pt x="2333313" y="2463800"/>
                  </a:lnTo>
                  <a:lnTo>
                    <a:pt x="2344170" y="2476500"/>
                  </a:lnTo>
                  <a:lnTo>
                    <a:pt x="2345393" y="2476500"/>
                  </a:lnTo>
                  <a:lnTo>
                    <a:pt x="2338458" y="2463800"/>
                  </a:lnTo>
                  <a:close/>
                </a:path>
                <a:path w="2940684" h="3060700">
                  <a:moveTo>
                    <a:pt x="2387381" y="2451100"/>
                  </a:moveTo>
                  <a:lnTo>
                    <a:pt x="2380370" y="2451100"/>
                  </a:lnTo>
                  <a:lnTo>
                    <a:pt x="2379650" y="2463800"/>
                  </a:lnTo>
                  <a:lnTo>
                    <a:pt x="2347671" y="2463800"/>
                  </a:lnTo>
                  <a:lnTo>
                    <a:pt x="2345393" y="2476500"/>
                  </a:lnTo>
                  <a:lnTo>
                    <a:pt x="2397022" y="2476500"/>
                  </a:lnTo>
                  <a:lnTo>
                    <a:pt x="2397308" y="2463800"/>
                  </a:lnTo>
                  <a:lnTo>
                    <a:pt x="2387381" y="2451100"/>
                  </a:lnTo>
                  <a:close/>
                </a:path>
                <a:path w="2940684" h="3060700">
                  <a:moveTo>
                    <a:pt x="2334878" y="2451100"/>
                  </a:moveTo>
                  <a:lnTo>
                    <a:pt x="2319764" y="2451100"/>
                  </a:lnTo>
                  <a:lnTo>
                    <a:pt x="2324922" y="2463800"/>
                  </a:lnTo>
                  <a:lnTo>
                    <a:pt x="2332931" y="2463800"/>
                  </a:lnTo>
                  <a:lnTo>
                    <a:pt x="2334878" y="2451100"/>
                  </a:lnTo>
                  <a:close/>
                </a:path>
                <a:path w="2940684" h="3060700">
                  <a:moveTo>
                    <a:pt x="2371465" y="2451100"/>
                  </a:moveTo>
                  <a:lnTo>
                    <a:pt x="2341693" y="2451100"/>
                  </a:lnTo>
                  <a:lnTo>
                    <a:pt x="2345635" y="2463800"/>
                  </a:lnTo>
                  <a:lnTo>
                    <a:pt x="2373953" y="2463800"/>
                  </a:lnTo>
                  <a:lnTo>
                    <a:pt x="2371465" y="2451100"/>
                  </a:lnTo>
                  <a:close/>
                </a:path>
                <a:path w="2940684" h="3060700">
                  <a:moveTo>
                    <a:pt x="2331452" y="2413000"/>
                  </a:moveTo>
                  <a:lnTo>
                    <a:pt x="2286458" y="2413000"/>
                  </a:lnTo>
                  <a:lnTo>
                    <a:pt x="2285109" y="2425700"/>
                  </a:lnTo>
                  <a:lnTo>
                    <a:pt x="2297235" y="2438400"/>
                  </a:lnTo>
                  <a:lnTo>
                    <a:pt x="2304807" y="2438400"/>
                  </a:lnTo>
                  <a:lnTo>
                    <a:pt x="2311077" y="2451100"/>
                  </a:lnTo>
                  <a:lnTo>
                    <a:pt x="2362634" y="2451100"/>
                  </a:lnTo>
                  <a:lnTo>
                    <a:pt x="2356734" y="2438400"/>
                  </a:lnTo>
                  <a:lnTo>
                    <a:pt x="2356508" y="2425700"/>
                  </a:lnTo>
                  <a:lnTo>
                    <a:pt x="2342216" y="2425700"/>
                  </a:lnTo>
                  <a:lnTo>
                    <a:pt x="2331452" y="2413000"/>
                  </a:lnTo>
                  <a:close/>
                </a:path>
                <a:path w="2940684" h="3060700">
                  <a:moveTo>
                    <a:pt x="2359008" y="2425700"/>
                  </a:moveTo>
                  <a:lnTo>
                    <a:pt x="2356508" y="2425700"/>
                  </a:lnTo>
                  <a:lnTo>
                    <a:pt x="2367205" y="2438400"/>
                  </a:lnTo>
                  <a:lnTo>
                    <a:pt x="2359008" y="2425700"/>
                  </a:lnTo>
                  <a:close/>
                </a:path>
                <a:path w="2940684" h="3060700">
                  <a:moveTo>
                    <a:pt x="2348359" y="2413000"/>
                  </a:moveTo>
                  <a:lnTo>
                    <a:pt x="2342216" y="2425700"/>
                  </a:lnTo>
                  <a:lnTo>
                    <a:pt x="2352604" y="2425700"/>
                  </a:lnTo>
                  <a:lnTo>
                    <a:pt x="2348359" y="2413000"/>
                  </a:lnTo>
                  <a:close/>
                </a:path>
                <a:path w="2940684" h="3060700">
                  <a:moveTo>
                    <a:pt x="2326937" y="2400300"/>
                  </a:moveTo>
                  <a:lnTo>
                    <a:pt x="2273123" y="2400300"/>
                  </a:lnTo>
                  <a:lnTo>
                    <a:pt x="2276063" y="2413000"/>
                  </a:lnTo>
                  <a:lnTo>
                    <a:pt x="2323785" y="2413000"/>
                  </a:lnTo>
                  <a:lnTo>
                    <a:pt x="2326937" y="2400300"/>
                  </a:lnTo>
                  <a:close/>
                </a:path>
                <a:path w="2940684" h="3060700">
                  <a:moveTo>
                    <a:pt x="2333131" y="2400300"/>
                  </a:moveTo>
                  <a:lnTo>
                    <a:pt x="2330930" y="2413000"/>
                  </a:lnTo>
                  <a:lnTo>
                    <a:pt x="2340008" y="2413000"/>
                  </a:lnTo>
                  <a:lnTo>
                    <a:pt x="2333131" y="2400300"/>
                  </a:lnTo>
                  <a:close/>
                </a:path>
                <a:path w="2940684" h="3060700">
                  <a:moveTo>
                    <a:pt x="2301278" y="2362200"/>
                  </a:moveTo>
                  <a:lnTo>
                    <a:pt x="2295683" y="2367850"/>
                  </a:lnTo>
                  <a:lnTo>
                    <a:pt x="2301137" y="2374900"/>
                  </a:lnTo>
                  <a:lnTo>
                    <a:pt x="2300999" y="2374900"/>
                  </a:lnTo>
                  <a:lnTo>
                    <a:pt x="2307982" y="2387600"/>
                  </a:lnTo>
                  <a:lnTo>
                    <a:pt x="2252356" y="2387600"/>
                  </a:lnTo>
                  <a:lnTo>
                    <a:pt x="2264417" y="2400300"/>
                  </a:lnTo>
                  <a:lnTo>
                    <a:pt x="2314356" y="2400300"/>
                  </a:lnTo>
                  <a:lnTo>
                    <a:pt x="2307117" y="2374900"/>
                  </a:lnTo>
                  <a:lnTo>
                    <a:pt x="2301278" y="2362200"/>
                  </a:lnTo>
                  <a:close/>
                </a:path>
                <a:path w="2940684" h="3060700">
                  <a:moveTo>
                    <a:pt x="2300999" y="2374900"/>
                  </a:moveTo>
                  <a:lnTo>
                    <a:pt x="2254452" y="2374900"/>
                  </a:lnTo>
                  <a:lnTo>
                    <a:pt x="2245430" y="2387600"/>
                  </a:lnTo>
                  <a:lnTo>
                    <a:pt x="2293127" y="2387600"/>
                  </a:lnTo>
                  <a:lnTo>
                    <a:pt x="2300999" y="2374900"/>
                  </a:lnTo>
                  <a:close/>
                </a:path>
                <a:path w="2940684" h="3060700">
                  <a:moveTo>
                    <a:pt x="2244385" y="2336800"/>
                  </a:moveTo>
                  <a:lnTo>
                    <a:pt x="2232174" y="2336800"/>
                  </a:lnTo>
                  <a:lnTo>
                    <a:pt x="2228711" y="2349500"/>
                  </a:lnTo>
                  <a:lnTo>
                    <a:pt x="2224910" y="2362200"/>
                  </a:lnTo>
                  <a:lnTo>
                    <a:pt x="2234371" y="2362200"/>
                  </a:lnTo>
                  <a:lnTo>
                    <a:pt x="2247437" y="2374900"/>
                  </a:lnTo>
                  <a:lnTo>
                    <a:pt x="2288703" y="2374900"/>
                  </a:lnTo>
                  <a:lnTo>
                    <a:pt x="2276474" y="2362200"/>
                  </a:lnTo>
                  <a:lnTo>
                    <a:pt x="2267359" y="2349500"/>
                  </a:lnTo>
                  <a:lnTo>
                    <a:pt x="2235817" y="2349500"/>
                  </a:lnTo>
                  <a:lnTo>
                    <a:pt x="2244385" y="2336800"/>
                  </a:lnTo>
                  <a:close/>
                </a:path>
                <a:path w="2940684" h="3060700">
                  <a:moveTo>
                    <a:pt x="2291376" y="2372200"/>
                  </a:moveTo>
                  <a:lnTo>
                    <a:pt x="2288703" y="2374900"/>
                  </a:lnTo>
                  <a:lnTo>
                    <a:pt x="2293763" y="2374900"/>
                  </a:lnTo>
                  <a:lnTo>
                    <a:pt x="2291376" y="2372200"/>
                  </a:lnTo>
                  <a:close/>
                </a:path>
                <a:path w="2940684" h="3060700">
                  <a:moveTo>
                    <a:pt x="2290601" y="2349500"/>
                  </a:moveTo>
                  <a:lnTo>
                    <a:pt x="2280789" y="2349500"/>
                  </a:lnTo>
                  <a:lnTo>
                    <a:pt x="2282532" y="2362200"/>
                  </a:lnTo>
                  <a:lnTo>
                    <a:pt x="2291376" y="2372200"/>
                  </a:lnTo>
                  <a:lnTo>
                    <a:pt x="2295683" y="2367850"/>
                  </a:lnTo>
                  <a:lnTo>
                    <a:pt x="2291312" y="2362200"/>
                  </a:lnTo>
                  <a:lnTo>
                    <a:pt x="2290601" y="2349500"/>
                  </a:lnTo>
                  <a:close/>
                </a:path>
                <a:path w="2940684" h="3060700">
                  <a:moveTo>
                    <a:pt x="2252811" y="2324100"/>
                  </a:moveTo>
                  <a:lnTo>
                    <a:pt x="2201186" y="2324100"/>
                  </a:lnTo>
                  <a:lnTo>
                    <a:pt x="2204696" y="2349500"/>
                  </a:lnTo>
                  <a:lnTo>
                    <a:pt x="2228711" y="2349500"/>
                  </a:lnTo>
                  <a:lnTo>
                    <a:pt x="2232174" y="2336800"/>
                  </a:lnTo>
                  <a:lnTo>
                    <a:pt x="2249723" y="2336800"/>
                  </a:lnTo>
                  <a:lnTo>
                    <a:pt x="2252811" y="2324100"/>
                  </a:lnTo>
                  <a:close/>
                </a:path>
                <a:path w="2940684" h="3060700">
                  <a:moveTo>
                    <a:pt x="2271852" y="2336800"/>
                  </a:moveTo>
                  <a:lnTo>
                    <a:pt x="2244385" y="2336800"/>
                  </a:lnTo>
                  <a:lnTo>
                    <a:pt x="2235817" y="2349500"/>
                  </a:lnTo>
                  <a:lnTo>
                    <a:pt x="2279170" y="2349500"/>
                  </a:lnTo>
                  <a:lnTo>
                    <a:pt x="2271852" y="2336800"/>
                  </a:lnTo>
                  <a:close/>
                </a:path>
                <a:path w="2940684" h="3060700">
                  <a:moveTo>
                    <a:pt x="2197510" y="2324100"/>
                  </a:moveTo>
                  <a:lnTo>
                    <a:pt x="2194632" y="2324100"/>
                  </a:lnTo>
                  <a:lnTo>
                    <a:pt x="2190907" y="2336800"/>
                  </a:lnTo>
                  <a:lnTo>
                    <a:pt x="2197510" y="2324100"/>
                  </a:lnTo>
                  <a:close/>
                </a:path>
                <a:path w="2940684" h="3060700">
                  <a:moveTo>
                    <a:pt x="2219615" y="2298700"/>
                  </a:moveTo>
                  <a:lnTo>
                    <a:pt x="2187258" y="2298700"/>
                  </a:lnTo>
                  <a:lnTo>
                    <a:pt x="2196324" y="2311400"/>
                  </a:lnTo>
                  <a:lnTo>
                    <a:pt x="2183314" y="2311400"/>
                  </a:lnTo>
                  <a:lnTo>
                    <a:pt x="2189040" y="2324100"/>
                  </a:lnTo>
                  <a:lnTo>
                    <a:pt x="2242984" y="2324100"/>
                  </a:lnTo>
                  <a:lnTo>
                    <a:pt x="2233578" y="2311339"/>
                  </a:lnTo>
                  <a:lnTo>
                    <a:pt x="2219615" y="2298700"/>
                  </a:lnTo>
                  <a:close/>
                </a:path>
                <a:path w="2940684" h="3060700">
                  <a:moveTo>
                    <a:pt x="2233578" y="2311339"/>
                  </a:moveTo>
                  <a:lnTo>
                    <a:pt x="2242984" y="2324100"/>
                  </a:lnTo>
                  <a:lnTo>
                    <a:pt x="2243773" y="2324100"/>
                  </a:lnTo>
                  <a:lnTo>
                    <a:pt x="2233645" y="2311400"/>
                  </a:lnTo>
                  <a:close/>
                </a:path>
                <a:path w="2940684" h="3060700">
                  <a:moveTo>
                    <a:pt x="2228354" y="2286000"/>
                  </a:moveTo>
                  <a:lnTo>
                    <a:pt x="2220993" y="2296161"/>
                  </a:lnTo>
                  <a:lnTo>
                    <a:pt x="2224262" y="2298700"/>
                  </a:lnTo>
                  <a:lnTo>
                    <a:pt x="2233578" y="2311339"/>
                  </a:lnTo>
                  <a:lnTo>
                    <a:pt x="2243773" y="2324100"/>
                  </a:lnTo>
                  <a:lnTo>
                    <a:pt x="2252418" y="2324100"/>
                  </a:lnTo>
                  <a:lnTo>
                    <a:pt x="2252723" y="2323383"/>
                  </a:lnTo>
                  <a:lnTo>
                    <a:pt x="2251253" y="2311400"/>
                  </a:lnTo>
                  <a:lnTo>
                    <a:pt x="2246528" y="2311400"/>
                  </a:lnTo>
                  <a:lnTo>
                    <a:pt x="2242854" y="2298700"/>
                  </a:lnTo>
                  <a:lnTo>
                    <a:pt x="2228354" y="2286000"/>
                  </a:lnTo>
                  <a:close/>
                </a:path>
                <a:path w="2940684" h="3060700">
                  <a:moveTo>
                    <a:pt x="2257833" y="2311400"/>
                  </a:moveTo>
                  <a:lnTo>
                    <a:pt x="2252723" y="2323383"/>
                  </a:lnTo>
                  <a:lnTo>
                    <a:pt x="2252811" y="2324100"/>
                  </a:lnTo>
                  <a:lnTo>
                    <a:pt x="2259982" y="2324100"/>
                  </a:lnTo>
                  <a:lnTo>
                    <a:pt x="2257833" y="2311400"/>
                  </a:lnTo>
                  <a:close/>
                </a:path>
                <a:path w="2940684" h="3060700">
                  <a:moveTo>
                    <a:pt x="2207908" y="2286000"/>
                  </a:moveTo>
                  <a:lnTo>
                    <a:pt x="2163764" y="2286000"/>
                  </a:lnTo>
                  <a:lnTo>
                    <a:pt x="2168658" y="2298700"/>
                  </a:lnTo>
                  <a:lnTo>
                    <a:pt x="2208697" y="2298700"/>
                  </a:lnTo>
                  <a:lnTo>
                    <a:pt x="2207908" y="2286000"/>
                  </a:lnTo>
                  <a:close/>
                </a:path>
                <a:path w="2940684" h="3060700">
                  <a:moveTo>
                    <a:pt x="2217116" y="2293150"/>
                  </a:moveTo>
                  <a:lnTo>
                    <a:pt x="2219155" y="2298700"/>
                  </a:lnTo>
                  <a:lnTo>
                    <a:pt x="2220993" y="2296161"/>
                  </a:lnTo>
                  <a:lnTo>
                    <a:pt x="2217116" y="2293150"/>
                  </a:lnTo>
                  <a:close/>
                </a:path>
                <a:path w="2940684" h="3060700">
                  <a:moveTo>
                    <a:pt x="2214488" y="2286000"/>
                  </a:moveTo>
                  <a:lnTo>
                    <a:pt x="2207908" y="2286000"/>
                  </a:lnTo>
                  <a:lnTo>
                    <a:pt x="2217116" y="2293150"/>
                  </a:lnTo>
                  <a:lnTo>
                    <a:pt x="2214488" y="2286000"/>
                  </a:lnTo>
                  <a:close/>
                </a:path>
                <a:path w="2940684" h="3060700">
                  <a:moveTo>
                    <a:pt x="2208891" y="2273300"/>
                  </a:moveTo>
                  <a:lnTo>
                    <a:pt x="2146667" y="2273300"/>
                  </a:lnTo>
                  <a:lnTo>
                    <a:pt x="2151156" y="2286000"/>
                  </a:lnTo>
                  <a:lnTo>
                    <a:pt x="2207684" y="2286000"/>
                  </a:lnTo>
                  <a:lnTo>
                    <a:pt x="2208891" y="2273300"/>
                  </a:lnTo>
                  <a:close/>
                </a:path>
                <a:path w="2940684" h="3060700">
                  <a:moveTo>
                    <a:pt x="2215886" y="2273300"/>
                  </a:moveTo>
                  <a:lnTo>
                    <a:pt x="2212007" y="2273300"/>
                  </a:lnTo>
                  <a:lnTo>
                    <a:pt x="2210164" y="2286000"/>
                  </a:lnTo>
                  <a:lnTo>
                    <a:pt x="2213637" y="2286000"/>
                  </a:lnTo>
                  <a:lnTo>
                    <a:pt x="2215886" y="2273300"/>
                  </a:lnTo>
                  <a:close/>
                </a:path>
                <a:path w="2940684" h="3060700">
                  <a:moveTo>
                    <a:pt x="2159877" y="2260600"/>
                  </a:moveTo>
                  <a:lnTo>
                    <a:pt x="2137481" y="2260600"/>
                  </a:lnTo>
                  <a:lnTo>
                    <a:pt x="2142019" y="2273300"/>
                  </a:lnTo>
                  <a:lnTo>
                    <a:pt x="2159547" y="2273300"/>
                  </a:lnTo>
                  <a:lnTo>
                    <a:pt x="2159877" y="2260600"/>
                  </a:lnTo>
                  <a:close/>
                </a:path>
                <a:path w="2940684" h="3060700">
                  <a:moveTo>
                    <a:pt x="2182920" y="2247900"/>
                  </a:moveTo>
                  <a:lnTo>
                    <a:pt x="2131185" y="2247900"/>
                  </a:lnTo>
                  <a:lnTo>
                    <a:pt x="2134788" y="2260600"/>
                  </a:lnTo>
                  <a:lnTo>
                    <a:pt x="2159877" y="2260600"/>
                  </a:lnTo>
                  <a:lnTo>
                    <a:pt x="2159547" y="2273300"/>
                  </a:lnTo>
                  <a:lnTo>
                    <a:pt x="2189335" y="2273300"/>
                  </a:lnTo>
                  <a:lnTo>
                    <a:pt x="2191353" y="2268754"/>
                  </a:lnTo>
                  <a:lnTo>
                    <a:pt x="2182467" y="2260600"/>
                  </a:lnTo>
                  <a:lnTo>
                    <a:pt x="2182920" y="2247900"/>
                  </a:lnTo>
                  <a:close/>
                </a:path>
                <a:path w="2940684" h="3060700">
                  <a:moveTo>
                    <a:pt x="2194975" y="2260600"/>
                  </a:moveTo>
                  <a:lnTo>
                    <a:pt x="2191353" y="2268754"/>
                  </a:lnTo>
                  <a:lnTo>
                    <a:pt x="2196307" y="2273300"/>
                  </a:lnTo>
                  <a:lnTo>
                    <a:pt x="2196985" y="2273300"/>
                  </a:lnTo>
                  <a:lnTo>
                    <a:pt x="2194975" y="2260600"/>
                  </a:lnTo>
                  <a:close/>
                </a:path>
                <a:path w="2940684" h="3060700">
                  <a:moveTo>
                    <a:pt x="2107199" y="2235200"/>
                  </a:moveTo>
                  <a:lnTo>
                    <a:pt x="2103222" y="2247900"/>
                  </a:lnTo>
                  <a:lnTo>
                    <a:pt x="2109906" y="2247900"/>
                  </a:lnTo>
                  <a:lnTo>
                    <a:pt x="2107199" y="2235200"/>
                  </a:lnTo>
                  <a:close/>
                </a:path>
                <a:path w="2940684" h="3060700">
                  <a:moveTo>
                    <a:pt x="2134407" y="2209800"/>
                  </a:moveTo>
                  <a:lnTo>
                    <a:pt x="2088344" y="2209800"/>
                  </a:lnTo>
                  <a:lnTo>
                    <a:pt x="2092009" y="2222500"/>
                  </a:lnTo>
                  <a:lnTo>
                    <a:pt x="2095649" y="2222500"/>
                  </a:lnTo>
                  <a:lnTo>
                    <a:pt x="2107494" y="2235200"/>
                  </a:lnTo>
                  <a:lnTo>
                    <a:pt x="2117264" y="2247900"/>
                  </a:lnTo>
                  <a:lnTo>
                    <a:pt x="2172757" y="2247900"/>
                  </a:lnTo>
                  <a:lnTo>
                    <a:pt x="2172511" y="2241523"/>
                  </a:lnTo>
                  <a:lnTo>
                    <a:pt x="2164519" y="2235200"/>
                  </a:lnTo>
                  <a:lnTo>
                    <a:pt x="2151672" y="2235200"/>
                  </a:lnTo>
                  <a:lnTo>
                    <a:pt x="2134407" y="2209800"/>
                  </a:lnTo>
                  <a:close/>
                </a:path>
                <a:path w="2940684" h="3060700">
                  <a:moveTo>
                    <a:pt x="2176293" y="2244515"/>
                  </a:moveTo>
                  <a:lnTo>
                    <a:pt x="2177063" y="2247900"/>
                  </a:lnTo>
                  <a:lnTo>
                    <a:pt x="2180571" y="2247900"/>
                  </a:lnTo>
                  <a:lnTo>
                    <a:pt x="2176293" y="2244515"/>
                  </a:lnTo>
                  <a:close/>
                </a:path>
                <a:path w="2940684" h="3060700">
                  <a:moveTo>
                    <a:pt x="2174175" y="2235200"/>
                  </a:moveTo>
                  <a:lnTo>
                    <a:pt x="2172267" y="2235200"/>
                  </a:lnTo>
                  <a:lnTo>
                    <a:pt x="2172511" y="2241523"/>
                  </a:lnTo>
                  <a:lnTo>
                    <a:pt x="2176293" y="2244515"/>
                  </a:lnTo>
                  <a:lnTo>
                    <a:pt x="2174175" y="2235200"/>
                  </a:lnTo>
                  <a:close/>
                </a:path>
                <a:path w="2940684" h="3060700">
                  <a:moveTo>
                    <a:pt x="2163043" y="2222500"/>
                  </a:moveTo>
                  <a:lnTo>
                    <a:pt x="2158419" y="2235200"/>
                  </a:lnTo>
                  <a:lnTo>
                    <a:pt x="2173936" y="2235200"/>
                  </a:lnTo>
                  <a:lnTo>
                    <a:pt x="2163043" y="2222500"/>
                  </a:lnTo>
                  <a:close/>
                </a:path>
                <a:path w="2940684" h="3060700">
                  <a:moveTo>
                    <a:pt x="2081706" y="2184400"/>
                  </a:moveTo>
                  <a:lnTo>
                    <a:pt x="2077774" y="2184400"/>
                  </a:lnTo>
                  <a:lnTo>
                    <a:pt x="2076720" y="2186377"/>
                  </a:lnTo>
                  <a:lnTo>
                    <a:pt x="2074378" y="2197100"/>
                  </a:lnTo>
                  <a:lnTo>
                    <a:pt x="2076420" y="2209800"/>
                  </a:lnTo>
                  <a:lnTo>
                    <a:pt x="2145473" y="2209800"/>
                  </a:lnTo>
                  <a:lnTo>
                    <a:pt x="2138594" y="2197100"/>
                  </a:lnTo>
                  <a:lnTo>
                    <a:pt x="2085005" y="2197100"/>
                  </a:lnTo>
                  <a:lnTo>
                    <a:pt x="2081706" y="2184400"/>
                  </a:lnTo>
                  <a:close/>
                </a:path>
                <a:path w="2940684" h="3060700">
                  <a:moveTo>
                    <a:pt x="2077152" y="2184400"/>
                  </a:moveTo>
                  <a:lnTo>
                    <a:pt x="2060071" y="2184400"/>
                  </a:lnTo>
                  <a:lnTo>
                    <a:pt x="2071003" y="2197100"/>
                  </a:lnTo>
                  <a:lnTo>
                    <a:pt x="2076720" y="2186377"/>
                  </a:lnTo>
                  <a:lnTo>
                    <a:pt x="2077152" y="2184400"/>
                  </a:lnTo>
                  <a:close/>
                </a:path>
                <a:path w="2940684" h="3060700">
                  <a:moveTo>
                    <a:pt x="2131241" y="2184400"/>
                  </a:moveTo>
                  <a:lnTo>
                    <a:pt x="2091823" y="2184400"/>
                  </a:lnTo>
                  <a:lnTo>
                    <a:pt x="2087508" y="2197100"/>
                  </a:lnTo>
                  <a:lnTo>
                    <a:pt x="2135373" y="2197100"/>
                  </a:lnTo>
                  <a:lnTo>
                    <a:pt x="2131241" y="2184400"/>
                  </a:lnTo>
                  <a:close/>
                </a:path>
                <a:path w="2940684" h="3060700">
                  <a:moveTo>
                    <a:pt x="2080096" y="2171700"/>
                  </a:moveTo>
                  <a:lnTo>
                    <a:pt x="2059791" y="2171700"/>
                  </a:lnTo>
                  <a:lnTo>
                    <a:pt x="2062716" y="2184400"/>
                  </a:lnTo>
                  <a:lnTo>
                    <a:pt x="2077152" y="2184400"/>
                  </a:lnTo>
                  <a:lnTo>
                    <a:pt x="2076720" y="2186377"/>
                  </a:lnTo>
                  <a:lnTo>
                    <a:pt x="2077774" y="2184400"/>
                  </a:lnTo>
                  <a:lnTo>
                    <a:pt x="2080096" y="2171700"/>
                  </a:lnTo>
                  <a:close/>
                </a:path>
                <a:path w="2940684" h="3060700">
                  <a:moveTo>
                    <a:pt x="2055946" y="2180862"/>
                  </a:moveTo>
                  <a:lnTo>
                    <a:pt x="2055852" y="2184400"/>
                  </a:lnTo>
                  <a:lnTo>
                    <a:pt x="2060071" y="2184400"/>
                  </a:lnTo>
                  <a:lnTo>
                    <a:pt x="2055946" y="2180862"/>
                  </a:lnTo>
                  <a:close/>
                </a:path>
                <a:path w="2940684" h="3060700">
                  <a:moveTo>
                    <a:pt x="2100330" y="2171700"/>
                  </a:moveTo>
                  <a:lnTo>
                    <a:pt x="2080096" y="2171700"/>
                  </a:lnTo>
                  <a:lnTo>
                    <a:pt x="2091501" y="2184400"/>
                  </a:lnTo>
                  <a:lnTo>
                    <a:pt x="2113792" y="2184400"/>
                  </a:lnTo>
                  <a:lnTo>
                    <a:pt x="2100330" y="2171700"/>
                  </a:lnTo>
                  <a:close/>
                </a:path>
                <a:path w="2940684" h="3060700">
                  <a:moveTo>
                    <a:pt x="2098881" y="2159000"/>
                  </a:moveTo>
                  <a:lnTo>
                    <a:pt x="2040636" y="2159000"/>
                  </a:lnTo>
                  <a:lnTo>
                    <a:pt x="2045263" y="2171700"/>
                  </a:lnTo>
                  <a:lnTo>
                    <a:pt x="2055946" y="2180862"/>
                  </a:lnTo>
                  <a:lnTo>
                    <a:pt x="2056190" y="2171700"/>
                  </a:lnTo>
                  <a:lnTo>
                    <a:pt x="2102212" y="2171700"/>
                  </a:lnTo>
                  <a:lnTo>
                    <a:pt x="2098881" y="2159000"/>
                  </a:lnTo>
                  <a:close/>
                </a:path>
                <a:path w="2940684" h="3060700">
                  <a:moveTo>
                    <a:pt x="2058794" y="2146300"/>
                  </a:moveTo>
                  <a:lnTo>
                    <a:pt x="2031312" y="2146300"/>
                  </a:lnTo>
                  <a:lnTo>
                    <a:pt x="2035937" y="2159000"/>
                  </a:lnTo>
                  <a:lnTo>
                    <a:pt x="2066538" y="2159000"/>
                  </a:lnTo>
                  <a:lnTo>
                    <a:pt x="2058794" y="2146300"/>
                  </a:lnTo>
                  <a:close/>
                </a:path>
                <a:path w="2940684" h="3060700">
                  <a:moveTo>
                    <a:pt x="2086541" y="2146300"/>
                  </a:moveTo>
                  <a:lnTo>
                    <a:pt x="2065665" y="2146300"/>
                  </a:lnTo>
                  <a:lnTo>
                    <a:pt x="2069416" y="2159000"/>
                  </a:lnTo>
                  <a:lnTo>
                    <a:pt x="2095990" y="2159000"/>
                  </a:lnTo>
                  <a:lnTo>
                    <a:pt x="2086541" y="2146300"/>
                  </a:lnTo>
                  <a:close/>
                </a:path>
                <a:path w="2940684" h="3060700">
                  <a:moveTo>
                    <a:pt x="2054067" y="2108200"/>
                  </a:moveTo>
                  <a:lnTo>
                    <a:pt x="1989149" y="2108200"/>
                  </a:lnTo>
                  <a:lnTo>
                    <a:pt x="2003919" y="2120900"/>
                  </a:lnTo>
                  <a:lnTo>
                    <a:pt x="2004761" y="2133600"/>
                  </a:lnTo>
                  <a:lnTo>
                    <a:pt x="2016634" y="2146300"/>
                  </a:lnTo>
                  <a:lnTo>
                    <a:pt x="2085567" y="2146300"/>
                  </a:lnTo>
                  <a:lnTo>
                    <a:pt x="2082303" y="2133600"/>
                  </a:lnTo>
                  <a:lnTo>
                    <a:pt x="2064318" y="2133600"/>
                  </a:lnTo>
                  <a:lnTo>
                    <a:pt x="2051239" y="2120900"/>
                  </a:lnTo>
                  <a:lnTo>
                    <a:pt x="2061728" y="2120900"/>
                  </a:lnTo>
                  <a:lnTo>
                    <a:pt x="2054067" y="2108200"/>
                  </a:lnTo>
                  <a:close/>
                </a:path>
                <a:path w="2940684" h="3060700">
                  <a:moveTo>
                    <a:pt x="1975888" y="2104714"/>
                  </a:moveTo>
                  <a:lnTo>
                    <a:pt x="1976578" y="2108200"/>
                  </a:lnTo>
                  <a:lnTo>
                    <a:pt x="1976977" y="2108200"/>
                  </a:lnTo>
                  <a:lnTo>
                    <a:pt x="1975888" y="2104714"/>
                  </a:lnTo>
                  <a:close/>
                </a:path>
                <a:path w="2940684" h="3060700">
                  <a:moveTo>
                    <a:pt x="1982485" y="2095500"/>
                  </a:moveTo>
                  <a:lnTo>
                    <a:pt x="1974066" y="2095500"/>
                  </a:lnTo>
                  <a:lnTo>
                    <a:pt x="1974886" y="2099645"/>
                  </a:lnTo>
                  <a:lnTo>
                    <a:pt x="1983198" y="2108200"/>
                  </a:lnTo>
                  <a:lnTo>
                    <a:pt x="1990865" y="2108200"/>
                  </a:lnTo>
                  <a:lnTo>
                    <a:pt x="1982485" y="2095500"/>
                  </a:lnTo>
                  <a:close/>
                </a:path>
                <a:path w="2940684" h="3060700">
                  <a:moveTo>
                    <a:pt x="2004983" y="2082800"/>
                  </a:moveTo>
                  <a:lnTo>
                    <a:pt x="1980655" y="2082800"/>
                  </a:lnTo>
                  <a:lnTo>
                    <a:pt x="1985987" y="2095500"/>
                  </a:lnTo>
                  <a:lnTo>
                    <a:pt x="1990865" y="2108200"/>
                  </a:lnTo>
                  <a:lnTo>
                    <a:pt x="2035393" y="2108200"/>
                  </a:lnTo>
                  <a:lnTo>
                    <a:pt x="2024428" y="2095500"/>
                  </a:lnTo>
                  <a:lnTo>
                    <a:pt x="2015833" y="2095500"/>
                  </a:lnTo>
                  <a:lnTo>
                    <a:pt x="2004983" y="2082800"/>
                  </a:lnTo>
                  <a:close/>
                </a:path>
                <a:path w="2940684" h="3060700">
                  <a:moveTo>
                    <a:pt x="2044469" y="2095500"/>
                  </a:moveTo>
                  <a:lnTo>
                    <a:pt x="2037251" y="2108200"/>
                  </a:lnTo>
                  <a:lnTo>
                    <a:pt x="2046629" y="2108200"/>
                  </a:lnTo>
                  <a:lnTo>
                    <a:pt x="2044469" y="2095500"/>
                  </a:lnTo>
                  <a:close/>
                </a:path>
                <a:path w="2940684" h="3060700">
                  <a:moveTo>
                    <a:pt x="1974030" y="2098764"/>
                  </a:moveTo>
                  <a:lnTo>
                    <a:pt x="1975888" y="2104714"/>
                  </a:lnTo>
                  <a:lnTo>
                    <a:pt x="1974886" y="2099645"/>
                  </a:lnTo>
                  <a:lnTo>
                    <a:pt x="1974030" y="2098764"/>
                  </a:lnTo>
                  <a:close/>
                </a:path>
                <a:path w="2940684" h="3060700">
                  <a:moveTo>
                    <a:pt x="1973698" y="2070100"/>
                  </a:moveTo>
                  <a:lnTo>
                    <a:pt x="1960731" y="2070100"/>
                  </a:lnTo>
                  <a:lnTo>
                    <a:pt x="1971124" y="2082800"/>
                  </a:lnTo>
                  <a:lnTo>
                    <a:pt x="1966094" y="2082800"/>
                  </a:lnTo>
                  <a:lnTo>
                    <a:pt x="1970858" y="2095500"/>
                  </a:lnTo>
                  <a:lnTo>
                    <a:pt x="1974030" y="2098764"/>
                  </a:lnTo>
                  <a:lnTo>
                    <a:pt x="1973010" y="2095500"/>
                  </a:lnTo>
                  <a:lnTo>
                    <a:pt x="1977052" y="2095500"/>
                  </a:lnTo>
                  <a:lnTo>
                    <a:pt x="1972140" y="2082800"/>
                  </a:lnTo>
                  <a:lnTo>
                    <a:pt x="1973698" y="2070100"/>
                  </a:lnTo>
                  <a:close/>
                </a:path>
                <a:path w="2940684" h="3060700">
                  <a:moveTo>
                    <a:pt x="2021053" y="2082800"/>
                  </a:moveTo>
                  <a:lnTo>
                    <a:pt x="2017623" y="2082800"/>
                  </a:lnTo>
                  <a:lnTo>
                    <a:pt x="2021945" y="2095500"/>
                  </a:lnTo>
                  <a:lnTo>
                    <a:pt x="2021053" y="2082800"/>
                  </a:lnTo>
                  <a:close/>
                </a:path>
                <a:path w="2940684" h="3060700">
                  <a:moveTo>
                    <a:pt x="1945231" y="2057400"/>
                  </a:moveTo>
                  <a:lnTo>
                    <a:pt x="1939883" y="2057400"/>
                  </a:lnTo>
                  <a:lnTo>
                    <a:pt x="1944734" y="2070100"/>
                  </a:lnTo>
                  <a:lnTo>
                    <a:pt x="1953065" y="2082800"/>
                  </a:lnTo>
                  <a:lnTo>
                    <a:pt x="1951505" y="2070100"/>
                  </a:lnTo>
                  <a:lnTo>
                    <a:pt x="1948609" y="2070100"/>
                  </a:lnTo>
                  <a:lnTo>
                    <a:pt x="1945231" y="2057400"/>
                  </a:lnTo>
                  <a:close/>
                </a:path>
                <a:path w="2940684" h="3060700">
                  <a:moveTo>
                    <a:pt x="1997985" y="2057400"/>
                  </a:moveTo>
                  <a:lnTo>
                    <a:pt x="1945841" y="2057400"/>
                  </a:lnTo>
                  <a:lnTo>
                    <a:pt x="1948609" y="2070100"/>
                  </a:lnTo>
                  <a:lnTo>
                    <a:pt x="1973698" y="2070100"/>
                  </a:lnTo>
                  <a:lnTo>
                    <a:pt x="1987673" y="2082800"/>
                  </a:lnTo>
                  <a:lnTo>
                    <a:pt x="2011376" y="2082800"/>
                  </a:lnTo>
                  <a:lnTo>
                    <a:pt x="2004543" y="2070100"/>
                  </a:lnTo>
                  <a:lnTo>
                    <a:pt x="1997985" y="2057400"/>
                  </a:lnTo>
                  <a:close/>
                </a:path>
                <a:path w="2940684" h="3060700">
                  <a:moveTo>
                    <a:pt x="2000762" y="2044700"/>
                  </a:moveTo>
                  <a:lnTo>
                    <a:pt x="1929654" y="2044700"/>
                  </a:lnTo>
                  <a:lnTo>
                    <a:pt x="1933762" y="2057400"/>
                  </a:lnTo>
                  <a:lnTo>
                    <a:pt x="2005204" y="2057400"/>
                  </a:lnTo>
                  <a:lnTo>
                    <a:pt x="2000762" y="2044700"/>
                  </a:lnTo>
                  <a:close/>
                </a:path>
                <a:path w="2940684" h="3060700">
                  <a:moveTo>
                    <a:pt x="1961982" y="2019300"/>
                  </a:moveTo>
                  <a:lnTo>
                    <a:pt x="1923934" y="2019300"/>
                  </a:lnTo>
                  <a:lnTo>
                    <a:pt x="1921647" y="2044700"/>
                  </a:lnTo>
                  <a:lnTo>
                    <a:pt x="1969348" y="2044700"/>
                  </a:lnTo>
                  <a:lnTo>
                    <a:pt x="1963931" y="2032000"/>
                  </a:lnTo>
                  <a:lnTo>
                    <a:pt x="1970597" y="2032000"/>
                  </a:lnTo>
                  <a:lnTo>
                    <a:pt x="1961982" y="2019300"/>
                  </a:lnTo>
                  <a:close/>
                </a:path>
                <a:path w="2940684" h="3060700">
                  <a:moveTo>
                    <a:pt x="1972895" y="2033891"/>
                  </a:moveTo>
                  <a:lnTo>
                    <a:pt x="1969348" y="2044700"/>
                  </a:lnTo>
                  <a:lnTo>
                    <a:pt x="1986023" y="2044700"/>
                  </a:lnTo>
                  <a:lnTo>
                    <a:pt x="1972895" y="2033891"/>
                  </a:lnTo>
                  <a:close/>
                </a:path>
                <a:path w="2940684" h="3060700">
                  <a:moveTo>
                    <a:pt x="1987191" y="2032000"/>
                  </a:moveTo>
                  <a:lnTo>
                    <a:pt x="1986765" y="2032000"/>
                  </a:lnTo>
                  <a:lnTo>
                    <a:pt x="1990584" y="2044700"/>
                  </a:lnTo>
                  <a:lnTo>
                    <a:pt x="1987191" y="2032000"/>
                  </a:lnTo>
                  <a:close/>
                </a:path>
                <a:path w="2940684" h="3060700">
                  <a:moveTo>
                    <a:pt x="1973516" y="2032000"/>
                  </a:moveTo>
                  <a:lnTo>
                    <a:pt x="1970597" y="2032000"/>
                  </a:lnTo>
                  <a:lnTo>
                    <a:pt x="1972895" y="2033891"/>
                  </a:lnTo>
                  <a:lnTo>
                    <a:pt x="1973516" y="2032000"/>
                  </a:lnTo>
                  <a:close/>
                </a:path>
                <a:path w="2940684" h="3060700">
                  <a:moveTo>
                    <a:pt x="1921949" y="2006600"/>
                  </a:moveTo>
                  <a:lnTo>
                    <a:pt x="1897464" y="2006600"/>
                  </a:lnTo>
                  <a:lnTo>
                    <a:pt x="1906501" y="2019300"/>
                  </a:lnTo>
                  <a:lnTo>
                    <a:pt x="1900859" y="2032000"/>
                  </a:lnTo>
                  <a:lnTo>
                    <a:pt x="1915842" y="2032000"/>
                  </a:lnTo>
                  <a:lnTo>
                    <a:pt x="1915500" y="2019300"/>
                  </a:lnTo>
                  <a:lnTo>
                    <a:pt x="1921949" y="2006600"/>
                  </a:lnTo>
                  <a:close/>
                </a:path>
                <a:path w="2940684" h="3060700">
                  <a:moveTo>
                    <a:pt x="1940468" y="2006600"/>
                  </a:moveTo>
                  <a:lnTo>
                    <a:pt x="1921949" y="2006600"/>
                  </a:lnTo>
                  <a:lnTo>
                    <a:pt x="1921440" y="2019300"/>
                  </a:lnTo>
                  <a:lnTo>
                    <a:pt x="1931833" y="2019300"/>
                  </a:lnTo>
                  <a:lnTo>
                    <a:pt x="1938346" y="2010386"/>
                  </a:lnTo>
                  <a:lnTo>
                    <a:pt x="1940468" y="2006600"/>
                  </a:lnTo>
                  <a:close/>
                </a:path>
                <a:path w="2940684" h="3060700">
                  <a:moveTo>
                    <a:pt x="1938346" y="2010386"/>
                  </a:moveTo>
                  <a:lnTo>
                    <a:pt x="1931833" y="2019300"/>
                  </a:lnTo>
                  <a:lnTo>
                    <a:pt x="1933350" y="2019300"/>
                  </a:lnTo>
                  <a:lnTo>
                    <a:pt x="1938346" y="2010386"/>
                  </a:lnTo>
                  <a:close/>
                </a:path>
                <a:path w="2940684" h="3060700">
                  <a:moveTo>
                    <a:pt x="1944145" y="2000607"/>
                  </a:moveTo>
                  <a:lnTo>
                    <a:pt x="1941112" y="2006600"/>
                  </a:lnTo>
                  <a:lnTo>
                    <a:pt x="1938346" y="2010386"/>
                  </a:lnTo>
                  <a:lnTo>
                    <a:pt x="1933350" y="2019300"/>
                  </a:lnTo>
                  <a:lnTo>
                    <a:pt x="1958578" y="2019300"/>
                  </a:lnTo>
                  <a:lnTo>
                    <a:pt x="1958787" y="2006600"/>
                  </a:lnTo>
                  <a:lnTo>
                    <a:pt x="1944230" y="2006600"/>
                  </a:lnTo>
                  <a:lnTo>
                    <a:pt x="1944145" y="2000607"/>
                  </a:lnTo>
                  <a:close/>
                </a:path>
                <a:path w="2940684" h="3060700">
                  <a:moveTo>
                    <a:pt x="1964920" y="2006600"/>
                  </a:moveTo>
                  <a:lnTo>
                    <a:pt x="1959557" y="2006600"/>
                  </a:lnTo>
                  <a:lnTo>
                    <a:pt x="1963770" y="2019300"/>
                  </a:lnTo>
                  <a:lnTo>
                    <a:pt x="1964920" y="2006600"/>
                  </a:lnTo>
                  <a:close/>
                </a:path>
                <a:path w="2940684" h="3060700">
                  <a:moveTo>
                    <a:pt x="1944049" y="1993900"/>
                  </a:moveTo>
                  <a:lnTo>
                    <a:pt x="1878006" y="1993900"/>
                  </a:lnTo>
                  <a:lnTo>
                    <a:pt x="1887741" y="2006600"/>
                  </a:lnTo>
                  <a:lnTo>
                    <a:pt x="1941112" y="2006600"/>
                  </a:lnTo>
                  <a:lnTo>
                    <a:pt x="1944145" y="2000607"/>
                  </a:lnTo>
                  <a:lnTo>
                    <a:pt x="1944049" y="1993900"/>
                  </a:lnTo>
                  <a:close/>
                </a:path>
                <a:path w="2940684" h="3060700">
                  <a:moveTo>
                    <a:pt x="1947540" y="1993900"/>
                  </a:moveTo>
                  <a:lnTo>
                    <a:pt x="1944145" y="2000607"/>
                  </a:lnTo>
                  <a:lnTo>
                    <a:pt x="1944230" y="2006600"/>
                  </a:lnTo>
                  <a:lnTo>
                    <a:pt x="1953712" y="2006600"/>
                  </a:lnTo>
                  <a:lnTo>
                    <a:pt x="1947540" y="1993900"/>
                  </a:lnTo>
                  <a:close/>
                </a:path>
                <a:path w="2940684" h="3060700">
                  <a:moveTo>
                    <a:pt x="1924641" y="1968500"/>
                  </a:moveTo>
                  <a:lnTo>
                    <a:pt x="1859293" y="1968500"/>
                  </a:lnTo>
                  <a:lnTo>
                    <a:pt x="1860480" y="1981200"/>
                  </a:lnTo>
                  <a:lnTo>
                    <a:pt x="1868030" y="1993900"/>
                  </a:lnTo>
                  <a:lnTo>
                    <a:pt x="1874647" y="1993900"/>
                  </a:lnTo>
                  <a:lnTo>
                    <a:pt x="1871253" y="1981200"/>
                  </a:lnTo>
                  <a:lnTo>
                    <a:pt x="1931375" y="1981200"/>
                  </a:lnTo>
                  <a:lnTo>
                    <a:pt x="1924641" y="1968500"/>
                  </a:lnTo>
                  <a:close/>
                </a:path>
                <a:path w="2940684" h="3060700">
                  <a:moveTo>
                    <a:pt x="1931375" y="1981200"/>
                  </a:moveTo>
                  <a:lnTo>
                    <a:pt x="1873230" y="1981200"/>
                  </a:lnTo>
                  <a:lnTo>
                    <a:pt x="1874647" y="1993900"/>
                  </a:lnTo>
                  <a:lnTo>
                    <a:pt x="1934090" y="1993900"/>
                  </a:lnTo>
                  <a:lnTo>
                    <a:pt x="1934169" y="1988772"/>
                  </a:lnTo>
                  <a:lnTo>
                    <a:pt x="1931375" y="1981200"/>
                  </a:lnTo>
                  <a:close/>
                </a:path>
                <a:path w="2940684" h="3060700">
                  <a:moveTo>
                    <a:pt x="1935394" y="1992091"/>
                  </a:moveTo>
                  <a:lnTo>
                    <a:pt x="1934090" y="1993900"/>
                  </a:lnTo>
                  <a:lnTo>
                    <a:pt x="1936061" y="1993900"/>
                  </a:lnTo>
                  <a:lnTo>
                    <a:pt x="1935394" y="1992091"/>
                  </a:lnTo>
                  <a:close/>
                </a:path>
                <a:path w="2940684" h="3060700">
                  <a:moveTo>
                    <a:pt x="1939971" y="1985739"/>
                  </a:moveTo>
                  <a:lnTo>
                    <a:pt x="1936463" y="1990607"/>
                  </a:lnTo>
                  <a:lnTo>
                    <a:pt x="1936061" y="1993900"/>
                  </a:lnTo>
                  <a:lnTo>
                    <a:pt x="1943450" y="1993900"/>
                  </a:lnTo>
                  <a:lnTo>
                    <a:pt x="1939971" y="1985739"/>
                  </a:lnTo>
                  <a:close/>
                </a:path>
                <a:path w="2940684" h="3060700">
                  <a:moveTo>
                    <a:pt x="1937611" y="1981200"/>
                  </a:moveTo>
                  <a:lnTo>
                    <a:pt x="1934286" y="1981200"/>
                  </a:lnTo>
                  <a:lnTo>
                    <a:pt x="1934169" y="1988772"/>
                  </a:lnTo>
                  <a:lnTo>
                    <a:pt x="1935394" y="1992091"/>
                  </a:lnTo>
                  <a:lnTo>
                    <a:pt x="1936463" y="1990607"/>
                  </a:lnTo>
                  <a:lnTo>
                    <a:pt x="1937611" y="1981200"/>
                  </a:lnTo>
                  <a:close/>
                </a:path>
                <a:path w="2940684" h="3060700">
                  <a:moveTo>
                    <a:pt x="1943242" y="1981200"/>
                  </a:moveTo>
                  <a:lnTo>
                    <a:pt x="1938035" y="1981200"/>
                  </a:lnTo>
                  <a:lnTo>
                    <a:pt x="1939971" y="1985739"/>
                  </a:lnTo>
                  <a:lnTo>
                    <a:pt x="1943242" y="1981200"/>
                  </a:lnTo>
                  <a:close/>
                </a:path>
                <a:path w="2940684" h="3060700">
                  <a:moveTo>
                    <a:pt x="1900855" y="1955800"/>
                  </a:moveTo>
                  <a:lnTo>
                    <a:pt x="1844201" y="1955800"/>
                  </a:lnTo>
                  <a:lnTo>
                    <a:pt x="1849109" y="1968500"/>
                  </a:lnTo>
                  <a:lnTo>
                    <a:pt x="1902151" y="1968500"/>
                  </a:lnTo>
                  <a:lnTo>
                    <a:pt x="1900855" y="1955800"/>
                  </a:lnTo>
                  <a:close/>
                </a:path>
                <a:path w="2940684" h="3060700">
                  <a:moveTo>
                    <a:pt x="1862341" y="1943100"/>
                  </a:moveTo>
                  <a:lnTo>
                    <a:pt x="1834183" y="1943100"/>
                  </a:lnTo>
                  <a:lnTo>
                    <a:pt x="1838951" y="1955800"/>
                  </a:lnTo>
                  <a:lnTo>
                    <a:pt x="1873219" y="1955800"/>
                  </a:lnTo>
                  <a:lnTo>
                    <a:pt x="1862341" y="1943100"/>
                  </a:lnTo>
                  <a:close/>
                </a:path>
                <a:path w="2940684" h="3060700">
                  <a:moveTo>
                    <a:pt x="1883442" y="1943100"/>
                  </a:moveTo>
                  <a:lnTo>
                    <a:pt x="1873650" y="1943100"/>
                  </a:lnTo>
                  <a:lnTo>
                    <a:pt x="1878649" y="1955800"/>
                  </a:lnTo>
                  <a:lnTo>
                    <a:pt x="1886208" y="1955800"/>
                  </a:lnTo>
                  <a:lnTo>
                    <a:pt x="1883442" y="1943100"/>
                  </a:lnTo>
                  <a:close/>
                </a:path>
                <a:path w="2940684" h="3060700">
                  <a:moveTo>
                    <a:pt x="1807664" y="1917700"/>
                  </a:moveTo>
                  <a:lnTo>
                    <a:pt x="1815579" y="1930400"/>
                  </a:lnTo>
                  <a:lnTo>
                    <a:pt x="1829541" y="1943100"/>
                  </a:lnTo>
                  <a:lnTo>
                    <a:pt x="1885786" y="1943100"/>
                  </a:lnTo>
                  <a:lnTo>
                    <a:pt x="1878816" y="1930400"/>
                  </a:lnTo>
                  <a:lnTo>
                    <a:pt x="1821162" y="1930400"/>
                  </a:lnTo>
                  <a:lnTo>
                    <a:pt x="1807664" y="1917700"/>
                  </a:lnTo>
                  <a:close/>
                </a:path>
                <a:path w="2940684" h="3060700">
                  <a:moveTo>
                    <a:pt x="1847885" y="1905000"/>
                  </a:moveTo>
                  <a:lnTo>
                    <a:pt x="1806663" y="1905000"/>
                  </a:lnTo>
                  <a:lnTo>
                    <a:pt x="1809479" y="1917700"/>
                  </a:lnTo>
                  <a:lnTo>
                    <a:pt x="1814618" y="1917700"/>
                  </a:lnTo>
                  <a:lnTo>
                    <a:pt x="1821162" y="1930400"/>
                  </a:lnTo>
                  <a:lnTo>
                    <a:pt x="1861424" y="1930400"/>
                  </a:lnTo>
                  <a:lnTo>
                    <a:pt x="1847885" y="1905000"/>
                  </a:lnTo>
                  <a:close/>
                </a:path>
                <a:path w="2940684" h="3060700">
                  <a:moveTo>
                    <a:pt x="1868835" y="1917700"/>
                  </a:moveTo>
                  <a:lnTo>
                    <a:pt x="1872241" y="1930400"/>
                  </a:lnTo>
                  <a:lnTo>
                    <a:pt x="1879985" y="1930400"/>
                  </a:lnTo>
                  <a:lnTo>
                    <a:pt x="1868835" y="1917700"/>
                  </a:lnTo>
                  <a:close/>
                </a:path>
                <a:path w="2940684" h="3060700">
                  <a:moveTo>
                    <a:pt x="1803574" y="1905000"/>
                  </a:moveTo>
                  <a:lnTo>
                    <a:pt x="1794368" y="1905000"/>
                  </a:lnTo>
                  <a:lnTo>
                    <a:pt x="1798841" y="1917700"/>
                  </a:lnTo>
                  <a:lnTo>
                    <a:pt x="1806481" y="1917700"/>
                  </a:lnTo>
                  <a:lnTo>
                    <a:pt x="1803574" y="1905000"/>
                  </a:lnTo>
                  <a:close/>
                </a:path>
                <a:path w="2940684" h="3060700">
                  <a:moveTo>
                    <a:pt x="1804785" y="1841500"/>
                  </a:moveTo>
                  <a:lnTo>
                    <a:pt x="1803812" y="1854200"/>
                  </a:lnTo>
                  <a:lnTo>
                    <a:pt x="1759687" y="1854200"/>
                  </a:lnTo>
                  <a:lnTo>
                    <a:pt x="1765028" y="1866900"/>
                  </a:lnTo>
                  <a:lnTo>
                    <a:pt x="1769442" y="1879600"/>
                  </a:lnTo>
                  <a:lnTo>
                    <a:pt x="1767215" y="1879600"/>
                  </a:lnTo>
                  <a:lnTo>
                    <a:pt x="1773206" y="1892300"/>
                  </a:lnTo>
                  <a:lnTo>
                    <a:pt x="1784040" y="1905000"/>
                  </a:lnTo>
                  <a:lnTo>
                    <a:pt x="1843885" y="1905000"/>
                  </a:lnTo>
                  <a:lnTo>
                    <a:pt x="1841229" y="1892300"/>
                  </a:lnTo>
                  <a:lnTo>
                    <a:pt x="1826463" y="1892300"/>
                  </a:lnTo>
                  <a:lnTo>
                    <a:pt x="1820959" y="1879600"/>
                  </a:lnTo>
                  <a:lnTo>
                    <a:pt x="1820222" y="1866900"/>
                  </a:lnTo>
                  <a:lnTo>
                    <a:pt x="1812308" y="1866900"/>
                  </a:lnTo>
                  <a:lnTo>
                    <a:pt x="1805167" y="1854200"/>
                  </a:lnTo>
                  <a:lnTo>
                    <a:pt x="1804785" y="1841500"/>
                  </a:lnTo>
                  <a:close/>
                </a:path>
                <a:path w="2940684" h="3060700">
                  <a:moveTo>
                    <a:pt x="1851831" y="1898134"/>
                  </a:moveTo>
                  <a:lnTo>
                    <a:pt x="1850907" y="1905000"/>
                  </a:lnTo>
                  <a:lnTo>
                    <a:pt x="1858486" y="1905000"/>
                  </a:lnTo>
                  <a:lnTo>
                    <a:pt x="1851831" y="1898134"/>
                  </a:lnTo>
                  <a:close/>
                </a:path>
                <a:path w="2940684" h="3060700">
                  <a:moveTo>
                    <a:pt x="1852616" y="1892300"/>
                  </a:moveTo>
                  <a:lnTo>
                    <a:pt x="1846175" y="1892300"/>
                  </a:lnTo>
                  <a:lnTo>
                    <a:pt x="1851831" y="1898134"/>
                  </a:lnTo>
                  <a:lnTo>
                    <a:pt x="1852616" y="1892300"/>
                  </a:lnTo>
                  <a:close/>
                </a:path>
                <a:path w="2940684" h="3060700">
                  <a:moveTo>
                    <a:pt x="1834713" y="1879600"/>
                  </a:moveTo>
                  <a:lnTo>
                    <a:pt x="1837090" y="1892300"/>
                  </a:lnTo>
                  <a:lnTo>
                    <a:pt x="1846175" y="1892300"/>
                  </a:lnTo>
                  <a:lnTo>
                    <a:pt x="1834713" y="1879600"/>
                  </a:lnTo>
                  <a:close/>
                </a:path>
                <a:path w="2940684" h="3060700">
                  <a:moveTo>
                    <a:pt x="1757493" y="1854200"/>
                  </a:moveTo>
                  <a:lnTo>
                    <a:pt x="1745049" y="1854200"/>
                  </a:lnTo>
                  <a:lnTo>
                    <a:pt x="1751471" y="1866900"/>
                  </a:lnTo>
                  <a:lnTo>
                    <a:pt x="1757898" y="1866900"/>
                  </a:lnTo>
                  <a:lnTo>
                    <a:pt x="1762519" y="1879600"/>
                  </a:lnTo>
                  <a:lnTo>
                    <a:pt x="1757493" y="1854200"/>
                  </a:lnTo>
                  <a:close/>
                </a:path>
                <a:path w="2940684" h="3060700">
                  <a:moveTo>
                    <a:pt x="1792104" y="1841500"/>
                  </a:moveTo>
                  <a:lnTo>
                    <a:pt x="1731624" y="1841500"/>
                  </a:lnTo>
                  <a:lnTo>
                    <a:pt x="1740442" y="1854200"/>
                  </a:lnTo>
                  <a:lnTo>
                    <a:pt x="1800250" y="1854200"/>
                  </a:lnTo>
                  <a:lnTo>
                    <a:pt x="1792104" y="1841500"/>
                  </a:lnTo>
                  <a:close/>
                </a:path>
                <a:path w="2940684" h="3060700">
                  <a:moveTo>
                    <a:pt x="1716653" y="1816100"/>
                  </a:moveTo>
                  <a:lnTo>
                    <a:pt x="1708644" y="1816100"/>
                  </a:lnTo>
                  <a:lnTo>
                    <a:pt x="1717035" y="1828800"/>
                  </a:lnTo>
                  <a:lnTo>
                    <a:pt x="1727892" y="1841500"/>
                  </a:lnTo>
                  <a:lnTo>
                    <a:pt x="1786665" y="1841500"/>
                  </a:lnTo>
                  <a:lnTo>
                    <a:pt x="1775784" y="1828800"/>
                  </a:lnTo>
                  <a:lnTo>
                    <a:pt x="1722180" y="1828800"/>
                  </a:lnTo>
                  <a:lnTo>
                    <a:pt x="1716653" y="1816100"/>
                  </a:lnTo>
                  <a:close/>
                </a:path>
                <a:path w="2940684" h="3060700">
                  <a:moveTo>
                    <a:pt x="1783546" y="1828800"/>
                  </a:moveTo>
                  <a:lnTo>
                    <a:pt x="1782018" y="1828800"/>
                  </a:lnTo>
                  <a:lnTo>
                    <a:pt x="1787482" y="1841500"/>
                  </a:lnTo>
                  <a:lnTo>
                    <a:pt x="1783546" y="1828800"/>
                  </a:lnTo>
                  <a:close/>
                </a:path>
                <a:path w="2940684" h="3060700">
                  <a:moveTo>
                    <a:pt x="1792655" y="1828800"/>
                  </a:moveTo>
                  <a:lnTo>
                    <a:pt x="1794512" y="1841500"/>
                  </a:lnTo>
                  <a:lnTo>
                    <a:pt x="1797394" y="1841500"/>
                  </a:lnTo>
                  <a:lnTo>
                    <a:pt x="1792655" y="1828800"/>
                  </a:lnTo>
                  <a:close/>
                </a:path>
                <a:path w="2940684" h="3060700">
                  <a:moveTo>
                    <a:pt x="1758982" y="1803400"/>
                  </a:moveTo>
                  <a:lnTo>
                    <a:pt x="1725416" y="1803400"/>
                  </a:lnTo>
                  <a:lnTo>
                    <a:pt x="1729358" y="1816100"/>
                  </a:lnTo>
                  <a:lnTo>
                    <a:pt x="1731394" y="1828800"/>
                  </a:lnTo>
                  <a:lnTo>
                    <a:pt x="1776267" y="1828800"/>
                  </a:lnTo>
                  <a:lnTo>
                    <a:pt x="1770442" y="1816100"/>
                  </a:lnTo>
                  <a:lnTo>
                    <a:pt x="1755187" y="1816100"/>
                  </a:lnTo>
                  <a:lnTo>
                    <a:pt x="1761928" y="1806486"/>
                  </a:lnTo>
                  <a:lnTo>
                    <a:pt x="1758982" y="1803400"/>
                  </a:lnTo>
                  <a:close/>
                </a:path>
                <a:path w="2940684" h="3060700">
                  <a:moveTo>
                    <a:pt x="1781031" y="1816100"/>
                  </a:moveTo>
                  <a:lnTo>
                    <a:pt x="1774296" y="1816100"/>
                  </a:lnTo>
                  <a:lnTo>
                    <a:pt x="1776267" y="1828800"/>
                  </a:lnTo>
                  <a:lnTo>
                    <a:pt x="1780744" y="1828800"/>
                  </a:lnTo>
                  <a:lnTo>
                    <a:pt x="1781031" y="1816100"/>
                  </a:lnTo>
                  <a:close/>
                </a:path>
                <a:path w="2940684" h="3060700">
                  <a:moveTo>
                    <a:pt x="1721265" y="1803400"/>
                  </a:moveTo>
                  <a:lnTo>
                    <a:pt x="1702326" y="1803400"/>
                  </a:lnTo>
                  <a:lnTo>
                    <a:pt x="1703486" y="1816100"/>
                  </a:lnTo>
                  <a:lnTo>
                    <a:pt x="1718601" y="1816100"/>
                  </a:lnTo>
                  <a:lnTo>
                    <a:pt x="1721265" y="1803400"/>
                  </a:lnTo>
                  <a:close/>
                </a:path>
                <a:path w="2940684" h="3060700">
                  <a:moveTo>
                    <a:pt x="1763806" y="1808454"/>
                  </a:moveTo>
                  <a:lnTo>
                    <a:pt x="1763372" y="1816100"/>
                  </a:lnTo>
                  <a:lnTo>
                    <a:pt x="1771104" y="1816100"/>
                  </a:lnTo>
                  <a:lnTo>
                    <a:pt x="1763806" y="1808454"/>
                  </a:lnTo>
                  <a:close/>
                </a:path>
                <a:path w="2940684" h="3060700">
                  <a:moveTo>
                    <a:pt x="1764092" y="1803400"/>
                  </a:moveTo>
                  <a:lnTo>
                    <a:pt x="1761928" y="1806486"/>
                  </a:lnTo>
                  <a:lnTo>
                    <a:pt x="1763806" y="1808454"/>
                  </a:lnTo>
                  <a:lnTo>
                    <a:pt x="1764092" y="1803400"/>
                  </a:lnTo>
                  <a:close/>
                </a:path>
                <a:path w="2940684" h="3060700">
                  <a:moveTo>
                    <a:pt x="1710659" y="1752600"/>
                  </a:moveTo>
                  <a:lnTo>
                    <a:pt x="1648946" y="1752600"/>
                  </a:lnTo>
                  <a:lnTo>
                    <a:pt x="1651477" y="1765300"/>
                  </a:lnTo>
                  <a:lnTo>
                    <a:pt x="1670180" y="1765300"/>
                  </a:lnTo>
                  <a:lnTo>
                    <a:pt x="1668831" y="1778000"/>
                  </a:lnTo>
                  <a:lnTo>
                    <a:pt x="1680958" y="1790700"/>
                  </a:lnTo>
                  <a:lnTo>
                    <a:pt x="1683816" y="1790700"/>
                  </a:lnTo>
                  <a:lnTo>
                    <a:pt x="1688530" y="1803400"/>
                  </a:lnTo>
                  <a:lnTo>
                    <a:pt x="1746357" y="1803400"/>
                  </a:lnTo>
                  <a:lnTo>
                    <a:pt x="1740456" y="1790700"/>
                  </a:lnTo>
                  <a:lnTo>
                    <a:pt x="1740315" y="1782753"/>
                  </a:lnTo>
                  <a:lnTo>
                    <a:pt x="1738869" y="1778000"/>
                  </a:lnTo>
                  <a:lnTo>
                    <a:pt x="1715174" y="1778000"/>
                  </a:lnTo>
                  <a:lnTo>
                    <a:pt x="1707508" y="1765300"/>
                  </a:lnTo>
                  <a:lnTo>
                    <a:pt x="1710659" y="1752600"/>
                  </a:lnTo>
                  <a:close/>
                </a:path>
                <a:path w="2940684" h="3060700">
                  <a:moveTo>
                    <a:pt x="1745441" y="1792874"/>
                  </a:moveTo>
                  <a:lnTo>
                    <a:pt x="1748496" y="1803400"/>
                  </a:lnTo>
                  <a:lnTo>
                    <a:pt x="1751104" y="1803400"/>
                  </a:lnTo>
                  <a:lnTo>
                    <a:pt x="1745441" y="1792874"/>
                  </a:lnTo>
                  <a:close/>
                </a:path>
                <a:path w="2940684" h="3060700">
                  <a:moveTo>
                    <a:pt x="1744810" y="1790700"/>
                  </a:moveTo>
                  <a:lnTo>
                    <a:pt x="1744272" y="1790700"/>
                  </a:lnTo>
                  <a:lnTo>
                    <a:pt x="1745441" y="1792874"/>
                  </a:lnTo>
                  <a:lnTo>
                    <a:pt x="1744810" y="1790700"/>
                  </a:lnTo>
                  <a:close/>
                </a:path>
                <a:path w="2940684" h="3060700">
                  <a:moveTo>
                    <a:pt x="1740230" y="1778000"/>
                  </a:moveTo>
                  <a:lnTo>
                    <a:pt x="1740315" y="1782753"/>
                  </a:lnTo>
                  <a:lnTo>
                    <a:pt x="1742730" y="1790700"/>
                  </a:lnTo>
                  <a:lnTo>
                    <a:pt x="1750927" y="1790700"/>
                  </a:lnTo>
                  <a:lnTo>
                    <a:pt x="1740230" y="1778000"/>
                  </a:lnTo>
                  <a:close/>
                </a:path>
                <a:path w="2940684" h="3060700">
                  <a:moveTo>
                    <a:pt x="1685000" y="1727200"/>
                  </a:moveTo>
                  <a:lnTo>
                    <a:pt x="1631160" y="1727200"/>
                  </a:lnTo>
                  <a:lnTo>
                    <a:pt x="1638175" y="1739900"/>
                  </a:lnTo>
                  <a:lnTo>
                    <a:pt x="1629152" y="1739900"/>
                  </a:lnTo>
                  <a:lnTo>
                    <a:pt x="1636078" y="1752600"/>
                  </a:lnTo>
                  <a:lnTo>
                    <a:pt x="1698078" y="1752600"/>
                  </a:lnTo>
                  <a:lnTo>
                    <a:pt x="1690839" y="1739900"/>
                  </a:lnTo>
                  <a:lnTo>
                    <a:pt x="1685000" y="1727200"/>
                  </a:lnTo>
                  <a:close/>
                </a:path>
                <a:path w="2940684" h="3060700">
                  <a:moveTo>
                    <a:pt x="1708719" y="1739900"/>
                  </a:moveTo>
                  <a:lnTo>
                    <a:pt x="1703898" y="1739900"/>
                  </a:lnTo>
                  <a:lnTo>
                    <a:pt x="1706732" y="1752600"/>
                  </a:lnTo>
                  <a:lnTo>
                    <a:pt x="1712546" y="1752600"/>
                  </a:lnTo>
                  <a:lnTo>
                    <a:pt x="1708719" y="1739900"/>
                  </a:lnTo>
                  <a:close/>
                </a:path>
                <a:path w="2940684" h="3060700">
                  <a:moveTo>
                    <a:pt x="1633446" y="1689100"/>
                  </a:moveTo>
                  <a:lnTo>
                    <a:pt x="1623871" y="1689100"/>
                  </a:lnTo>
                  <a:lnTo>
                    <a:pt x="1615896" y="1701800"/>
                  </a:lnTo>
                  <a:lnTo>
                    <a:pt x="1612432" y="1714500"/>
                  </a:lnTo>
                  <a:lnTo>
                    <a:pt x="1608632" y="1714500"/>
                  </a:lnTo>
                  <a:lnTo>
                    <a:pt x="1618093" y="1727200"/>
                  </a:lnTo>
                  <a:lnTo>
                    <a:pt x="1672425" y="1727200"/>
                  </a:lnTo>
                  <a:lnTo>
                    <a:pt x="1660196" y="1714500"/>
                  </a:lnTo>
                  <a:lnTo>
                    <a:pt x="1651081" y="1701800"/>
                  </a:lnTo>
                  <a:lnTo>
                    <a:pt x="1628107" y="1701800"/>
                  </a:lnTo>
                  <a:lnTo>
                    <a:pt x="1633446" y="1689100"/>
                  </a:lnTo>
                  <a:close/>
                </a:path>
                <a:path w="2940684" h="3060700">
                  <a:moveTo>
                    <a:pt x="1675034" y="1714500"/>
                  </a:moveTo>
                  <a:lnTo>
                    <a:pt x="1666255" y="1714500"/>
                  </a:lnTo>
                  <a:lnTo>
                    <a:pt x="1677485" y="1727200"/>
                  </a:lnTo>
                  <a:lnTo>
                    <a:pt x="1684860" y="1727200"/>
                  </a:lnTo>
                  <a:lnTo>
                    <a:pt x="1675034" y="1714500"/>
                  </a:lnTo>
                  <a:close/>
                </a:path>
                <a:path w="2940684" h="3060700">
                  <a:moveTo>
                    <a:pt x="1634976" y="1663700"/>
                  </a:moveTo>
                  <a:lnTo>
                    <a:pt x="1626534" y="1676167"/>
                  </a:lnTo>
                  <a:lnTo>
                    <a:pt x="1626706" y="1676400"/>
                  </a:lnTo>
                  <a:lnTo>
                    <a:pt x="1583968" y="1676400"/>
                  </a:lnTo>
                  <a:lnTo>
                    <a:pt x="1584908" y="1689100"/>
                  </a:lnTo>
                  <a:lnTo>
                    <a:pt x="1588418" y="1701800"/>
                  </a:lnTo>
                  <a:lnTo>
                    <a:pt x="1615896" y="1701800"/>
                  </a:lnTo>
                  <a:lnTo>
                    <a:pt x="1623871" y="1689100"/>
                  </a:lnTo>
                  <a:lnTo>
                    <a:pt x="1633446" y="1689100"/>
                  </a:lnTo>
                  <a:lnTo>
                    <a:pt x="1636534" y="1676400"/>
                  </a:lnTo>
                  <a:lnTo>
                    <a:pt x="1634976" y="1663700"/>
                  </a:lnTo>
                  <a:close/>
                </a:path>
                <a:path w="2940684" h="3060700">
                  <a:moveTo>
                    <a:pt x="1655875" y="1689100"/>
                  </a:moveTo>
                  <a:lnTo>
                    <a:pt x="1633446" y="1689100"/>
                  </a:lnTo>
                  <a:lnTo>
                    <a:pt x="1628107" y="1701800"/>
                  </a:lnTo>
                  <a:lnTo>
                    <a:pt x="1655574" y="1701800"/>
                  </a:lnTo>
                  <a:lnTo>
                    <a:pt x="1655875" y="1689100"/>
                  </a:lnTo>
                  <a:close/>
                </a:path>
                <a:path w="2940684" h="3060700">
                  <a:moveTo>
                    <a:pt x="1578355" y="1676400"/>
                  </a:moveTo>
                  <a:lnTo>
                    <a:pt x="1574629" y="1689100"/>
                  </a:lnTo>
                  <a:lnTo>
                    <a:pt x="1581232" y="1689100"/>
                  </a:lnTo>
                  <a:lnTo>
                    <a:pt x="1578355" y="1676400"/>
                  </a:lnTo>
                  <a:close/>
                </a:path>
                <a:path w="2940684" h="3060700">
                  <a:moveTo>
                    <a:pt x="1592419" y="1651000"/>
                  </a:moveTo>
                  <a:lnTo>
                    <a:pt x="1570980" y="1651000"/>
                  </a:lnTo>
                  <a:lnTo>
                    <a:pt x="1580046" y="1663700"/>
                  </a:lnTo>
                  <a:lnTo>
                    <a:pt x="1567036" y="1663700"/>
                  </a:lnTo>
                  <a:lnTo>
                    <a:pt x="1572762" y="1676400"/>
                  </a:lnTo>
                  <a:lnTo>
                    <a:pt x="1617367" y="1676400"/>
                  </a:lnTo>
                  <a:lnTo>
                    <a:pt x="1603337" y="1663700"/>
                  </a:lnTo>
                  <a:lnTo>
                    <a:pt x="1592419" y="1651000"/>
                  </a:lnTo>
                  <a:close/>
                </a:path>
                <a:path w="2940684" h="3060700">
                  <a:moveTo>
                    <a:pt x="1626577" y="1651000"/>
                  </a:moveTo>
                  <a:lnTo>
                    <a:pt x="1607983" y="1651000"/>
                  </a:lnTo>
                  <a:lnTo>
                    <a:pt x="1626436" y="1676034"/>
                  </a:lnTo>
                  <a:lnTo>
                    <a:pt x="1628412" y="1663700"/>
                  </a:lnTo>
                  <a:lnTo>
                    <a:pt x="1630250" y="1663700"/>
                  </a:lnTo>
                  <a:lnTo>
                    <a:pt x="1626577" y="1651000"/>
                  </a:lnTo>
                  <a:close/>
                </a:path>
                <a:path w="2940684" h="3060700">
                  <a:moveTo>
                    <a:pt x="1588881" y="1638300"/>
                  </a:moveTo>
                  <a:lnTo>
                    <a:pt x="1542519" y="1638300"/>
                  </a:lnTo>
                  <a:lnTo>
                    <a:pt x="1547485" y="1651000"/>
                  </a:lnTo>
                  <a:lnTo>
                    <a:pt x="1552380" y="1663700"/>
                  </a:lnTo>
                  <a:lnTo>
                    <a:pt x="1558376" y="1663700"/>
                  </a:lnTo>
                  <a:lnTo>
                    <a:pt x="1564801" y="1651000"/>
                  </a:lnTo>
                  <a:lnTo>
                    <a:pt x="1592874" y="1651000"/>
                  </a:lnTo>
                  <a:lnTo>
                    <a:pt x="1588881" y="1638300"/>
                  </a:lnTo>
                  <a:close/>
                </a:path>
                <a:path w="2940684" h="3060700">
                  <a:moveTo>
                    <a:pt x="1598211" y="1638300"/>
                  </a:moveTo>
                  <a:lnTo>
                    <a:pt x="1590235" y="1638300"/>
                  </a:lnTo>
                  <a:lnTo>
                    <a:pt x="1592874" y="1651000"/>
                  </a:lnTo>
                  <a:lnTo>
                    <a:pt x="1600131" y="1651000"/>
                  </a:lnTo>
                  <a:lnTo>
                    <a:pt x="1600432" y="1644345"/>
                  </a:lnTo>
                  <a:lnTo>
                    <a:pt x="1598211" y="1638300"/>
                  </a:lnTo>
                  <a:close/>
                </a:path>
                <a:path w="2940684" h="3060700">
                  <a:moveTo>
                    <a:pt x="1601851" y="1648205"/>
                  </a:moveTo>
                  <a:lnTo>
                    <a:pt x="1600131" y="1651000"/>
                  </a:lnTo>
                  <a:lnTo>
                    <a:pt x="1602877" y="1651000"/>
                  </a:lnTo>
                  <a:lnTo>
                    <a:pt x="1601851" y="1648205"/>
                  </a:lnTo>
                  <a:close/>
                </a:path>
                <a:path w="2940684" h="3060700">
                  <a:moveTo>
                    <a:pt x="1607946" y="1638300"/>
                  </a:moveTo>
                  <a:lnTo>
                    <a:pt x="1600706" y="1638300"/>
                  </a:lnTo>
                  <a:lnTo>
                    <a:pt x="1600432" y="1644345"/>
                  </a:lnTo>
                  <a:lnTo>
                    <a:pt x="1601851" y="1648205"/>
                  </a:lnTo>
                  <a:lnTo>
                    <a:pt x="1607946" y="1638300"/>
                  </a:lnTo>
                  <a:close/>
                </a:path>
                <a:path w="2940684" h="3060700">
                  <a:moveTo>
                    <a:pt x="1599608" y="1625600"/>
                  </a:moveTo>
                  <a:lnTo>
                    <a:pt x="1525741" y="1625600"/>
                  </a:lnTo>
                  <a:lnTo>
                    <a:pt x="1534879" y="1638300"/>
                  </a:lnTo>
                  <a:lnTo>
                    <a:pt x="1597360" y="1638300"/>
                  </a:lnTo>
                  <a:lnTo>
                    <a:pt x="1599608" y="1625600"/>
                  </a:lnTo>
                  <a:close/>
                </a:path>
                <a:path w="2940684" h="3060700">
                  <a:moveTo>
                    <a:pt x="1566642" y="1600200"/>
                  </a:moveTo>
                  <a:lnTo>
                    <a:pt x="1514907" y="1600200"/>
                  </a:lnTo>
                  <a:lnTo>
                    <a:pt x="1518510" y="1612900"/>
                  </a:lnTo>
                  <a:lnTo>
                    <a:pt x="1521203" y="1625600"/>
                  </a:lnTo>
                  <a:lnTo>
                    <a:pt x="1573057" y="1625600"/>
                  </a:lnTo>
                  <a:lnTo>
                    <a:pt x="1575076" y="1621054"/>
                  </a:lnTo>
                  <a:lnTo>
                    <a:pt x="1566190" y="1612900"/>
                  </a:lnTo>
                  <a:lnTo>
                    <a:pt x="1566642" y="1600200"/>
                  </a:lnTo>
                  <a:close/>
                </a:path>
                <a:path w="2940684" h="3060700">
                  <a:moveTo>
                    <a:pt x="1578697" y="1612900"/>
                  </a:moveTo>
                  <a:lnTo>
                    <a:pt x="1575076" y="1621054"/>
                  </a:lnTo>
                  <a:lnTo>
                    <a:pt x="1580029" y="1625600"/>
                  </a:lnTo>
                  <a:lnTo>
                    <a:pt x="1580707" y="1625600"/>
                  </a:lnTo>
                  <a:lnTo>
                    <a:pt x="1578697" y="1612900"/>
                  </a:lnTo>
                  <a:close/>
                </a:path>
                <a:path w="2940684" h="3060700">
                  <a:moveTo>
                    <a:pt x="1548241" y="1587500"/>
                  </a:moveTo>
                  <a:lnTo>
                    <a:pt x="1491217" y="1587500"/>
                  </a:lnTo>
                  <a:lnTo>
                    <a:pt x="1500987" y="1600200"/>
                  </a:lnTo>
                  <a:lnTo>
                    <a:pt x="1505449" y="1612900"/>
                  </a:lnTo>
                  <a:lnTo>
                    <a:pt x="1508719" y="1600200"/>
                  </a:lnTo>
                  <a:lnTo>
                    <a:pt x="1555989" y="1600200"/>
                  </a:lnTo>
                  <a:lnTo>
                    <a:pt x="1556871" y="1594327"/>
                  </a:lnTo>
                  <a:lnTo>
                    <a:pt x="1548241" y="1587500"/>
                  </a:lnTo>
                  <a:close/>
                </a:path>
                <a:path w="2940684" h="3060700">
                  <a:moveTo>
                    <a:pt x="1490922" y="1587500"/>
                  </a:moveTo>
                  <a:lnTo>
                    <a:pt x="1486945" y="1600200"/>
                  </a:lnTo>
                  <a:lnTo>
                    <a:pt x="1493628" y="1600200"/>
                  </a:lnTo>
                  <a:lnTo>
                    <a:pt x="1490922" y="1587500"/>
                  </a:lnTo>
                  <a:close/>
                </a:path>
                <a:path w="2940684" h="3060700">
                  <a:moveTo>
                    <a:pt x="1560015" y="1596814"/>
                  </a:moveTo>
                  <a:lnTo>
                    <a:pt x="1560784" y="1600200"/>
                  </a:lnTo>
                  <a:lnTo>
                    <a:pt x="1564293" y="1600200"/>
                  </a:lnTo>
                  <a:lnTo>
                    <a:pt x="1560015" y="1596814"/>
                  </a:lnTo>
                  <a:close/>
                </a:path>
                <a:path w="2940684" h="3060700">
                  <a:moveTo>
                    <a:pt x="1557897" y="1587500"/>
                  </a:moveTo>
                  <a:lnTo>
                    <a:pt x="1556871" y="1594327"/>
                  </a:lnTo>
                  <a:lnTo>
                    <a:pt x="1560015" y="1596814"/>
                  </a:lnTo>
                  <a:lnTo>
                    <a:pt x="1557897" y="1587500"/>
                  </a:lnTo>
                  <a:close/>
                </a:path>
                <a:path w="2940684" h="3060700">
                  <a:moveTo>
                    <a:pt x="1511792" y="1562100"/>
                  </a:moveTo>
                  <a:lnTo>
                    <a:pt x="1472067" y="1562100"/>
                  </a:lnTo>
                  <a:lnTo>
                    <a:pt x="1479371" y="1587500"/>
                  </a:lnTo>
                  <a:lnTo>
                    <a:pt x="1535394" y="1587500"/>
                  </a:lnTo>
                  <a:lnTo>
                    <a:pt x="1526762" y="1574800"/>
                  </a:lnTo>
                  <a:lnTo>
                    <a:pt x="1510382" y="1574800"/>
                  </a:lnTo>
                  <a:lnTo>
                    <a:pt x="1511792" y="1562100"/>
                  </a:lnTo>
                  <a:close/>
                </a:path>
                <a:path w="2940684" h="3060700">
                  <a:moveTo>
                    <a:pt x="1546765" y="1574800"/>
                  </a:moveTo>
                  <a:lnTo>
                    <a:pt x="1542141" y="1587500"/>
                  </a:lnTo>
                  <a:lnTo>
                    <a:pt x="1557659" y="1587500"/>
                  </a:lnTo>
                  <a:lnTo>
                    <a:pt x="1546765" y="1574800"/>
                  </a:lnTo>
                  <a:close/>
                </a:path>
                <a:path w="2940684" h="3060700">
                  <a:moveTo>
                    <a:pt x="1518129" y="1562100"/>
                  </a:moveTo>
                  <a:lnTo>
                    <a:pt x="1515630" y="1562100"/>
                  </a:lnTo>
                  <a:lnTo>
                    <a:pt x="1513411" y="1574800"/>
                  </a:lnTo>
                  <a:lnTo>
                    <a:pt x="1525948" y="1574800"/>
                  </a:lnTo>
                  <a:lnTo>
                    <a:pt x="1525382" y="1572769"/>
                  </a:lnTo>
                  <a:lnTo>
                    <a:pt x="1518129" y="1562100"/>
                  </a:lnTo>
                  <a:close/>
                </a:path>
                <a:path w="2940684" h="3060700">
                  <a:moveTo>
                    <a:pt x="1526761" y="1562100"/>
                  </a:moveTo>
                  <a:lnTo>
                    <a:pt x="1522406" y="1562100"/>
                  </a:lnTo>
                  <a:lnTo>
                    <a:pt x="1525382" y="1572769"/>
                  </a:lnTo>
                  <a:lnTo>
                    <a:pt x="1526762" y="1574800"/>
                  </a:lnTo>
                  <a:lnTo>
                    <a:pt x="1529896" y="1574800"/>
                  </a:lnTo>
                  <a:lnTo>
                    <a:pt x="1526761" y="1562100"/>
                  </a:lnTo>
                  <a:close/>
                </a:path>
                <a:path w="2940684" h="3060700">
                  <a:moveTo>
                    <a:pt x="1514964" y="1536700"/>
                  </a:moveTo>
                  <a:lnTo>
                    <a:pt x="1504167" y="1536700"/>
                  </a:lnTo>
                  <a:lnTo>
                    <a:pt x="1505164" y="1549400"/>
                  </a:lnTo>
                  <a:lnTo>
                    <a:pt x="1458100" y="1549400"/>
                  </a:lnTo>
                  <a:lnTo>
                    <a:pt x="1460142" y="1562100"/>
                  </a:lnTo>
                  <a:lnTo>
                    <a:pt x="1513585" y="1562100"/>
                  </a:lnTo>
                  <a:lnTo>
                    <a:pt x="1519096" y="1549400"/>
                  </a:lnTo>
                  <a:lnTo>
                    <a:pt x="1514964" y="1536700"/>
                  </a:lnTo>
                  <a:close/>
                </a:path>
                <a:path w="2940684" h="3060700">
                  <a:moveTo>
                    <a:pt x="1463819" y="1524000"/>
                  </a:moveTo>
                  <a:lnTo>
                    <a:pt x="1428985" y="1524000"/>
                  </a:lnTo>
                  <a:lnTo>
                    <a:pt x="1443793" y="1549400"/>
                  </a:lnTo>
                  <a:lnTo>
                    <a:pt x="1454726" y="1549400"/>
                  </a:lnTo>
                  <a:lnTo>
                    <a:pt x="1461497" y="1536700"/>
                  </a:lnTo>
                  <a:lnTo>
                    <a:pt x="1463819" y="1524000"/>
                  </a:lnTo>
                  <a:close/>
                </a:path>
                <a:path w="2940684" h="3060700">
                  <a:moveTo>
                    <a:pt x="1465428" y="1536700"/>
                  </a:moveTo>
                  <a:lnTo>
                    <a:pt x="1460874" y="1549400"/>
                  </a:lnTo>
                  <a:lnTo>
                    <a:pt x="1468728" y="1549400"/>
                  </a:lnTo>
                  <a:lnTo>
                    <a:pt x="1465428" y="1536700"/>
                  </a:lnTo>
                  <a:close/>
                </a:path>
                <a:path w="2940684" h="3060700">
                  <a:moveTo>
                    <a:pt x="1489257" y="1524000"/>
                  </a:moveTo>
                  <a:lnTo>
                    <a:pt x="1463819" y="1524000"/>
                  </a:lnTo>
                  <a:lnTo>
                    <a:pt x="1475224" y="1536700"/>
                  </a:lnTo>
                  <a:lnTo>
                    <a:pt x="1475545" y="1549400"/>
                  </a:lnTo>
                  <a:lnTo>
                    <a:pt x="1497515" y="1549400"/>
                  </a:lnTo>
                  <a:lnTo>
                    <a:pt x="1484053" y="1536700"/>
                  </a:lnTo>
                  <a:lnTo>
                    <a:pt x="1489257" y="1524000"/>
                  </a:lnTo>
                  <a:close/>
                </a:path>
                <a:path w="2940684" h="3060700">
                  <a:moveTo>
                    <a:pt x="1500637" y="1536700"/>
                  </a:moveTo>
                  <a:lnTo>
                    <a:pt x="1497515" y="1549400"/>
                  </a:lnTo>
                  <a:lnTo>
                    <a:pt x="1505164" y="1549400"/>
                  </a:lnTo>
                  <a:lnTo>
                    <a:pt x="1500637" y="1536700"/>
                  </a:lnTo>
                  <a:close/>
                </a:path>
                <a:path w="2940684" h="3060700">
                  <a:moveTo>
                    <a:pt x="1442517" y="1498600"/>
                  </a:moveTo>
                  <a:lnTo>
                    <a:pt x="1415034" y="1498600"/>
                  </a:lnTo>
                  <a:lnTo>
                    <a:pt x="1419659" y="1511300"/>
                  </a:lnTo>
                  <a:lnTo>
                    <a:pt x="1424358" y="1524000"/>
                  </a:lnTo>
                  <a:lnTo>
                    <a:pt x="1472614" y="1524000"/>
                  </a:lnTo>
                  <a:lnTo>
                    <a:pt x="1467975" y="1511300"/>
                  </a:lnTo>
                  <a:lnTo>
                    <a:pt x="1450260" y="1511300"/>
                  </a:lnTo>
                  <a:lnTo>
                    <a:pt x="1442517" y="1498600"/>
                  </a:lnTo>
                  <a:close/>
                </a:path>
                <a:path w="2940684" h="3060700">
                  <a:moveTo>
                    <a:pt x="1482603" y="1511300"/>
                  </a:moveTo>
                  <a:lnTo>
                    <a:pt x="1471383" y="1511300"/>
                  </a:lnTo>
                  <a:lnTo>
                    <a:pt x="1473340" y="1524000"/>
                  </a:lnTo>
                  <a:lnTo>
                    <a:pt x="1485934" y="1524000"/>
                  </a:lnTo>
                  <a:lnTo>
                    <a:pt x="1482603" y="1511300"/>
                  </a:lnTo>
                  <a:close/>
                </a:path>
                <a:path w="2940684" h="3060700">
                  <a:moveTo>
                    <a:pt x="1405607" y="1485900"/>
                  </a:moveTo>
                  <a:lnTo>
                    <a:pt x="1388482" y="1485900"/>
                  </a:lnTo>
                  <a:lnTo>
                    <a:pt x="1400356" y="1498600"/>
                  </a:lnTo>
                  <a:lnTo>
                    <a:pt x="1411618" y="1511300"/>
                  </a:lnTo>
                  <a:lnTo>
                    <a:pt x="1410629" y="1498600"/>
                  </a:lnTo>
                  <a:lnTo>
                    <a:pt x="1407458" y="1498600"/>
                  </a:lnTo>
                  <a:lnTo>
                    <a:pt x="1405607" y="1485900"/>
                  </a:lnTo>
                  <a:close/>
                </a:path>
                <a:path w="2940684" h="3060700">
                  <a:moveTo>
                    <a:pt x="1464520" y="1498600"/>
                  </a:moveTo>
                  <a:lnTo>
                    <a:pt x="1449388" y="1498600"/>
                  </a:lnTo>
                  <a:lnTo>
                    <a:pt x="1453139" y="1511300"/>
                  </a:lnTo>
                  <a:lnTo>
                    <a:pt x="1461564" y="1511300"/>
                  </a:lnTo>
                  <a:lnTo>
                    <a:pt x="1464520" y="1498600"/>
                  </a:lnTo>
                  <a:close/>
                </a:path>
                <a:path w="2940684" h="3060700">
                  <a:moveTo>
                    <a:pt x="1470264" y="1498600"/>
                  </a:moveTo>
                  <a:lnTo>
                    <a:pt x="1461564" y="1511300"/>
                  </a:lnTo>
                  <a:lnTo>
                    <a:pt x="1479712" y="1511300"/>
                  </a:lnTo>
                  <a:lnTo>
                    <a:pt x="1470264" y="1498600"/>
                  </a:lnTo>
                  <a:close/>
                </a:path>
                <a:path w="2940684" h="3060700">
                  <a:moveTo>
                    <a:pt x="1437790" y="1460500"/>
                  </a:moveTo>
                  <a:lnTo>
                    <a:pt x="1369491" y="1460500"/>
                  </a:lnTo>
                  <a:lnTo>
                    <a:pt x="1372871" y="1473200"/>
                  </a:lnTo>
                  <a:lnTo>
                    <a:pt x="1387640" y="1485900"/>
                  </a:lnTo>
                  <a:lnTo>
                    <a:pt x="1405607" y="1485900"/>
                  </a:lnTo>
                  <a:lnTo>
                    <a:pt x="1407458" y="1498600"/>
                  </a:lnTo>
                  <a:lnTo>
                    <a:pt x="1446573" y="1498600"/>
                  </a:lnTo>
                  <a:lnTo>
                    <a:pt x="1446591" y="1495785"/>
                  </a:lnTo>
                  <a:lnTo>
                    <a:pt x="1434961" y="1473200"/>
                  </a:lnTo>
                  <a:lnTo>
                    <a:pt x="1445450" y="1473200"/>
                  </a:lnTo>
                  <a:lnTo>
                    <a:pt x="1437790" y="1460500"/>
                  </a:lnTo>
                  <a:close/>
                </a:path>
                <a:path w="2940684" h="3060700">
                  <a:moveTo>
                    <a:pt x="1446591" y="1495785"/>
                  </a:moveTo>
                  <a:lnTo>
                    <a:pt x="1446573" y="1498600"/>
                  </a:lnTo>
                  <a:lnTo>
                    <a:pt x="1448041" y="1498600"/>
                  </a:lnTo>
                  <a:lnTo>
                    <a:pt x="1446591" y="1495785"/>
                  </a:lnTo>
                  <a:close/>
                </a:path>
                <a:path w="2940684" h="3060700">
                  <a:moveTo>
                    <a:pt x="1466025" y="1485900"/>
                  </a:moveTo>
                  <a:lnTo>
                    <a:pt x="1457642" y="1485900"/>
                  </a:lnTo>
                  <a:lnTo>
                    <a:pt x="1453624" y="1498600"/>
                  </a:lnTo>
                  <a:lnTo>
                    <a:pt x="1469289" y="1498600"/>
                  </a:lnTo>
                  <a:lnTo>
                    <a:pt x="1466025" y="1485900"/>
                  </a:lnTo>
                  <a:close/>
                </a:path>
                <a:path w="2940684" h="3060700">
                  <a:moveTo>
                    <a:pt x="1445450" y="1473200"/>
                  </a:moveTo>
                  <a:lnTo>
                    <a:pt x="1434961" y="1473200"/>
                  </a:lnTo>
                  <a:lnTo>
                    <a:pt x="1446714" y="1485900"/>
                  </a:lnTo>
                  <a:lnTo>
                    <a:pt x="1445450" y="1473200"/>
                  </a:lnTo>
                  <a:close/>
                </a:path>
                <a:path w="2940684" h="3060700">
                  <a:moveTo>
                    <a:pt x="1365646" y="1459189"/>
                  </a:moveTo>
                  <a:lnTo>
                    <a:pt x="1366207" y="1460500"/>
                  </a:lnTo>
                  <a:lnTo>
                    <a:pt x="1366920" y="1460500"/>
                  </a:lnTo>
                  <a:lnTo>
                    <a:pt x="1365646" y="1459189"/>
                  </a:lnTo>
                  <a:close/>
                </a:path>
                <a:path w="2940684" h="3060700">
                  <a:moveTo>
                    <a:pt x="1408151" y="1447800"/>
                  </a:moveTo>
                  <a:lnTo>
                    <a:pt x="1369709" y="1447800"/>
                  </a:lnTo>
                  <a:lnTo>
                    <a:pt x="1374587" y="1460500"/>
                  </a:lnTo>
                  <a:lnTo>
                    <a:pt x="1419115" y="1460500"/>
                  </a:lnTo>
                  <a:lnTo>
                    <a:pt x="1408151" y="1447800"/>
                  </a:lnTo>
                  <a:close/>
                </a:path>
                <a:path w="2940684" h="3060700">
                  <a:moveTo>
                    <a:pt x="1428853" y="1447800"/>
                  </a:moveTo>
                  <a:lnTo>
                    <a:pt x="1423446" y="1447800"/>
                  </a:lnTo>
                  <a:lnTo>
                    <a:pt x="1427666" y="1460500"/>
                  </a:lnTo>
                  <a:lnTo>
                    <a:pt x="1428853" y="1447800"/>
                  </a:lnTo>
                  <a:close/>
                </a:path>
                <a:path w="2940684" h="3060700">
                  <a:moveTo>
                    <a:pt x="1357420" y="1422400"/>
                  </a:moveTo>
                  <a:lnTo>
                    <a:pt x="1337186" y="1422400"/>
                  </a:lnTo>
                  <a:lnTo>
                    <a:pt x="1344454" y="1435100"/>
                  </a:lnTo>
                  <a:lnTo>
                    <a:pt x="1353269" y="1435100"/>
                  </a:lnTo>
                  <a:lnTo>
                    <a:pt x="1349816" y="1447800"/>
                  </a:lnTo>
                  <a:lnTo>
                    <a:pt x="1354580" y="1447800"/>
                  </a:lnTo>
                  <a:lnTo>
                    <a:pt x="1365646" y="1459189"/>
                  </a:lnTo>
                  <a:lnTo>
                    <a:pt x="1360774" y="1447800"/>
                  </a:lnTo>
                  <a:lnTo>
                    <a:pt x="1355862" y="1435100"/>
                  </a:lnTo>
                  <a:lnTo>
                    <a:pt x="1357420" y="1422400"/>
                  </a:lnTo>
                  <a:close/>
                </a:path>
                <a:path w="2940684" h="3060700">
                  <a:moveTo>
                    <a:pt x="1388265" y="1422400"/>
                  </a:moveTo>
                  <a:lnTo>
                    <a:pt x="1357420" y="1422400"/>
                  </a:lnTo>
                  <a:lnTo>
                    <a:pt x="1371395" y="1447800"/>
                  </a:lnTo>
                  <a:lnTo>
                    <a:pt x="1399555" y="1447800"/>
                  </a:lnTo>
                  <a:lnTo>
                    <a:pt x="1388706" y="1435100"/>
                  </a:lnTo>
                  <a:lnTo>
                    <a:pt x="1395098" y="1435100"/>
                  </a:lnTo>
                  <a:lnTo>
                    <a:pt x="1388265" y="1422400"/>
                  </a:lnTo>
                  <a:close/>
                </a:path>
                <a:path w="2940684" h="3060700">
                  <a:moveTo>
                    <a:pt x="1335129" y="1432572"/>
                  </a:moveTo>
                  <a:lnTo>
                    <a:pt x="1335227" y="1435100"/>
                  </a:lnTo>
                  <a:lnTo>
                    <a:pt x="1336787" y="1435100"/>
                  </a:lnTo>
                  <a:lnTo>
                    <a:pt x="1335129" y="1432572"/>
                  </a:lnTo>
                  <a:close/>
                </a:path>
                <a:path w="2940684" h="3060700">
                  <a:moveTo>
                    <a:pt x="1334735" y="1422400"/>
                  </a:moveTo>
                  <a:lnTo>
                    <a:pt x="1328456" y="1422400"/>
                  </a:lnTo>
                  <a:lnTo>
                    <a:pt x="1335129" y="1432572"/>
                  </a:lnTo>
                  <a:lnTo>
                    <a:pt x="1334735" y="1422400"/>
                  </a:lnTo>
                  <a:close/>
                </a:path>
                <a:path w="2940684" h="3060700">
                  <a:moveTo>
                    <a:pt x="1329563" y="1409700"/>
                  </a:moveTo>
                  <a:lnTo>
                    <a:pt x="1320520" y="1409700"/>
                  </a:lnTo>
                  <a:lnTo>
                    <a:pt x="1323606" y="1422400"/>
                  </a:lnTo>
                  <a:lnTo>
                    <a:pt x="1325879" y="1422400"/>
                  </a:lnTo>
                  <a:lnTo>
                    <a:pt x="1329563" y="1409700"/>
                  </a:lnTo>
                  <a:close/>
                </a:path>
                <a:path w="2940684" h="3060700">
                  <a:moveTo>
                    <a:pt x="1384484" y="1409700"/>
                  </a:moveTo>
                  <a:lnTo>
                    <a:pt x="1329563" y="1409700"/>
                  </a:lnTo>
                  <a:lnTo>
                    <a:pt x="1332332" y="1422400"/>
                  </a:lnTo>
                  <a:lnTo>
                    <a:pt x="1388927" y="1422400"/>
                  </a:lnTo>
                  <a:lnTo>
                    <a:pt x="1384484" y="1409700"/>
                  </a:lnTo>
                  <a:close/>
                </a:path>
                <a:path w="2940684" h="3060700">
                  <a:moveTo>
                    <a:pt x="1327953" y="1358900"/>
                  </a:moveTo>
                  <a:lnTo>
                    <a:pt x="1324834" y="1358900"/>
                  </a:lnTo>
                  <a:lnTo>
                    <a:pt x="1315556" y="1371600"/>
                  </a:lnTo>
                  <a:lnTo>
                    <a:pt x="1307657" y="1384300"/>
                  </a:lnTo>
                  <a:lnTo>
                    <a:pt x="1305369" y="1397000"/>
                  </a:lnTo>
                  <a:lnTo>
                    <a:pt x="1302472" y="1409700"/>
                  </a:lnTo>
                  <a:lnTo>
                    <a:pt x="1361824" y="1409700"/>
                  </a:lnTo>
                  <a:lnTo>
                    <a:pt x="1355869" y="1397000"/>
                  </a:lnTo>
                  <a:lnTo>
                    <a:pt x="1353070" y="1397000"/>
                  </a:lnTo>
                  <a:lnTo>
                    <a:pt x="1347653" y="1384300"/>
                  </a:lnTo>
                  <a:lnTo>
                    <a:pt x="1342457" y="1384300"/>
                  </a:lnTo>
                  <a:lnTo>
                    <a:pt x="1337973" y="1371600"/>
                  </a:lnTo>
                  <a:lnTo>
                    <a:pt x="1324190" y="1371600"/>
                  </a:lnTo>
                  <a:lnTo>
                    <a:pt x="1327953" y="1358900"/>
                  </a:lnTo>
                  <a:close/>
                </a:path>
                <a:path w="2940684" h="3060700">
                  <a:moveTo>
                    <a:pt x="1356618" y="1386191"/>
                  </a:moveTo>
                  <a:lnTo>
                    <a:pt x="1353070" y="1397000"/>
                  </a:lnTo>
                  <a:lnTo>
                    <a:pt x="1369745" y="1397000"/>
                  </a:lnTo>
                  <a:lnTo>
                    <a:pt x="1356618" y="1386191"/>
                  </a:lnTo>
                  <a:close/>
                </a:path>
                <a:path w="2940684" h="3060700">
                  <a:moveTo>
                    <a:pt x="1370914" y="1384300"/>
                  </a:moveTo>
                  <a:lnTo>
                    <a:pt x="1369499" y="1384300"/>
                  </a:lnTo>
                  <a:lnTo>
                    <a:pt x="1370487" y="1397000"/>
                  </a:lnTo>
                  <a:lnTo>
                    <a:pt x="1374306" y="1397000"/>
                  </a:lnTo>
                  <a:lnTo>
                    <a:pt x="1370914" y="1384300"/>
                  </a:lnTo>
                  <a:close/>
                </a:path>
                <a:path w="2940684" h="3060700">
                  <a:moveTo>
                    <a:pt x="1357239" y="1384300"/>
                  </a:moveTo>
                  <a:lnTo>
                    <a:pt x="1354320" y="1384300"/>
                  </a:lnTo>
                  <a:lnTo>
                    <a:pt x="1356618" y="1386191"/>
                  </a:lnTo>
                  <a:lnTo>
                    <a:pt x="1357239" y="1384300"/>
                  </a:lnTo>
                  <a:close/>
                </a:path>
                <a:path w="2940684" h="3060700">
                  <a:moveTo>
                    <a:pt x="1324834" y="1358900"/>
                  </a:moveTo>
                  <a:lnTo>
                    <a:pt x="1281186" y="1358900"/>
                  </a:lnTo>
                  <a:lnTo>
                    <a:pt x="1290223" y="1371600"/>
                  </a:lnTo>
                  <a:lnTo>
                    <a:pt x="1284581" y="1384300"/>
                  </a:lnTo>
                  <a:lnTo>
                    <a:pt x="1299564" y="1384300"/>
                  </a:lnTo>
                  <a:lnTo>
                    <a:pt x="1299223" y="1371600"/>
                  </a:lnTo>
                  <a:lnTo>
                    <a:pt x="1315556" y="1371600"/>
                  </a:lnTo>
                  <a:lnTo>
                    <a:pt x="1324834" y="1358900"/>
                  </a:lnTo>
                  <a:close/>
                </a:path>
                <a:path w="2940684" h="3060700">
                  <a:moveTo>
                    <a:pt x="1345705" y="1371600"/>
                  </a:moveTo>
                  <a:lnTo>
                    <a:pt x="1339386" y="1371600"/>
                  </a:lnTo>
                  <a:lnTo>
                    <a:pt x="1342457" y="1384300"/>
                  </a:lnTo>
                  <a:lnTo>
                    <a:pt x="1354320" y="1384300"/>
                  </a:lnTo>
                  <a:lnTo>
                    <a:pt x="1345705" y="1371600"/>
                  </a:lnTo>
                  <a:close/>
                </a:path>
                <a:path w="2940684" h="3060700">
                  <a:moveTo>
                    <a:pt x="1327772" y="1346200"/>
                  </a:moveTo>
                  <a:lnTo>
                    <a:pt x="1261728" y="1346200"/>
                  </a:lnTo>
                  <a:lnTo>
                    <a:pt x="1271463" y="1358900"/>
                  </a:lnTo>
                  <a:lnTo>
                    <a:pt x="1273485" y="1371600"/>
                  </a:lnTo>
                  <a:lnTo>
                    <a:pt x="1276166" y="1358900"/>
                  </a:lnTo>
                  <a:lnTo>
                    <a:pt x="1327953" y="1358900"/>
                  </a:lnTo>
                  <a:lnTo>
                    <a:pt x="1327772" y="1346200"/>
                  </a:lnTo>
                  <a:close/>
                </a:path>
                <a:path w="2940684" h="3060700">
                  <a:moveTo>
                    <a:pt x="1337002" y="1358900"/>
                  </a:moveTo>
                  <a:lnTo>
                    <a:pt x="1327953" y="1358900"/>
                  </a:lnTo>
                  <a:lnTo>
                    <a:pt x="1324190" y="1371600"/>
                  </a:lnTo>
                  <a:lnTo>
                    <a:pt x="1336512" y="1371600"/>
                  </a:lnTo>
                  <a:lnTo>
                    <a:pt x="1337002" y="1358900"/>
                  </a:lnTo>
                  <a:close/>
                </a:path>
                <a:path w="2940684" h="3060700">
                  <a:moveTo>
                    <a:pt x="1348642" y="1358900"/>
                  </a:moveTo>
                  <a:lnTo>
                    <a:pt x="1343279" y="1358900"/>
                  </a:lnTo>
                  <a:lnTo>
                    <a:pt x="1347493" y="1371600"/>
                  </a:lnTo>
                  <a:lnTo>
                    <a:pt x="1348642" y="1358900"/>
                  </a:lnTo>
                  <a:close/>
                </a:path>
                <a:path w="2940684" h="3060700">
                  <a:moveTo>
                    <a:pt x="1252570" y="1333500"/>
                  </a:moveTo>
                  <a:lnTo>
                    <a:pt x="1244202" y="1333500"/>
                  </a:lnTo>
                  <a:lnTo>
                    <a:pt x="1251752" y="1346200"/>
                  </a:lnTo>
                  <a:lnTo>
                    <a:pt x="1254975" y="1346200"/>
                  </a:lnTo>
                  <a:lnTo>
                    <a:pt x="1252570" y="1333500"/>
                  </a:lnTo>
                  <a:close/>
                </a:path>
                <a:path w="2940684" h="3060700">
                  <a:moveTo>
                    <a:pt x="1304337" y="1333500"/>
                  </a:moveTo>
                  <a:lnTo>
                    <a:pt x="1252570" y="1333500"/>
                  </a:lnTo>
                  <a:lnTo>
                    <a:pt x="1256953" y="1346200"/>
                  </a:lnTo>
                  <a:lnTo>
                    <a:pt x="1303252" y="1346200"/>
                  </a:lnTo>
                  <a:lnTo>
                    <a:pt x="1304337" y="1333500"/>
                  </a:lnTo>
                  <a:close/>
                </a:path>
                <a:path w="2940684" h="3060700">
                  <a:moveTo>
                    <a:pt x="1308363" y="1333500"/>
                  </a:moveTo>
                  <a:lnTo>
                    <a:pt x="1306749" y="1333500"/>
                  </a:lnTo>
                  <a:lnTo>
                    <a:pt x="1306991" y="1346200"/>
                  </a:lnTo>
                  <a:lnTo>
                    <a:pt x="1315098" y="1346200"/>
                  </a:lnTo>
                  <a:lnTo>
                    <a:pt x="1308363" y="1333500"/>
                  </a:lnTo>
                  <a:close/>
                </a:path>
                <a:path w="2940684" h="3060700">
                  <a:moveTo>
                    <a:pt x="1326964" y="1333500"/>
                  </a:moveTo>
                  <a:lnTo>
                    <a:pt x="1318009" y="1333500"/>
                  </a:lnTo>
                  <a:lnTo>
                    <a:pt x="1317813" y="1346200"/>
                  </a:lnTo>
                  <a:lnTo>
                    <a:pt x="1326964" y="1333500"/>
                  </a:lnTo>
                  <a:close/>
                </a:path>
                <a:path w="2940684" h="3060700">
                  <a:moveTo>
                    <a:pt x="1285874" y="1320800"/>
                  </a:moveTo>
                  <a:lnTo>
                    <a:pt x="1238775" y="1320800"/>
                  </a:lnTo>
                  <a:lnTo>
                    <a:pt x="1243016" y="1333500"/>
                  </a:lnTo>
                  <a:lnTo>
                    <a:pt x="1300668" y="1333500"/>
                  </a:lnTo>
                  <a:lnTo>
                    <a:pt x="1285874" y="1320800"/>
                  </a:lnTo>
                  <a:close/>
                </a:path>
                <a:path w="2940684" h="3060700">
                  <a:moveTo>
                    <a:pt x="1286190" y="1308100"/>
                  </a:moveTo>
                  <a:lnTo>
                    <a:pt x="1222673" y="1308100"/>
                  </a:lnTo>
                  <a:lnTo>
                    <a:pt x="1227924" y="1320800"/>
                  </a:lnTo>
                  <a:lnTo>
                    <a:pt x="1284577" y="1320800"/>
                  </a:lnTo>
                  <a:lnTo>
                    <a:pt x="1286190" y="1308100"/>
                  </a:lnTo>
                  <a:close/>
                </a:path>
                <a:path w="2940684" h="3060700">
                  <a:moveTo>
                    <a:pt x="1191386" y="1270000"/>
                  </a:moveTo>
                  <a:lnTo>
                    <a:pt x="1199301" y="1295400"/>
                  </a:lnTo>
                  <a:lnTo>
                    <a:pt x="1213263" y="1308100"/>
                  </a:lnTo>
                  <a:lnTo>
                    <a:pt x="1246063" y="1308100"/>
                  </a:lnTo>
                  <a:lnTo>
                    <a:pt x="1251335" y="1295400"/>
                  </a:lnTo>
                  <a:lnTo>
                    <a:pt x="1255964" y="1295400"/>
                  </a:lnTo>
                  <a:lnTo>
                    <a:pt x="1245146" y="1282700"/>
                  </a:lnTo>
                  <a:lnTo>
                    <a:pt x="1204883" y="1282700"/>
                  </a:lnTo>
                  <a:lnTo>
                    <a:pt x="1191386" y="1270000"/>
                  </a:lnTo>
                  <a:close/>
                </a:path>
                <a:path w="2940684" h="3060700">
                  <a:moveTo>
                    <a:pt x="1267164" y="1295400"/>
                  </a:moveTo>
                  <a:lnTo>
                    <a:pt x="1257372" y="1295400"/>
                  </a:lnTo>
                  <a:lnTo>
                    <a:pt x="1262371" y="1308100"/>
                  </a:lnTo>
                  <a:lnTo>
                    <a:pt x="1269930" y="1308100"/>
                  </a:lnTo>
                  <a:lnTo>
                    <a:pt x="1267164" y="1295400"/>
                  </a:lnTo>
                  <a:close/>
                </a:path>
                <a:path w="2940684" h="3060700">
                  <a:moveTo>
                    <a:pt x="1262538" y="1282700"/>
                  </a:moveTo>
                  <a:lnTo>
                    <a:pt x="1252557" y="1282700"/>
                  </a:lnTo>
                  <a:lnTo>
                    <a:pt x="1255964" y="1295400"/>
                  </a:lnTo>
                  <a:lnTo>
                    <a:pt x="1268646" y="1295400"/>
                  </a:lnTo>
                  <a:lnTo>
                    <a:pt x="1268497" y="1293557"/>
                  </a:lnTo>
                  <a:lnTo>
                    <a:pt x="1262538" y="1282700"/>
                  </a:lnTo>
                  <a:close/>
                </a:path>
                <a:path w="2940684" h="3060700">
                  <a:moveTo>
                    <a:pt x="1268954" y="1282700"/>
                  </a:moveTo>
                  <a:lnTo>
                    <a:pt x="1267621" y="1282700"/>
                  </a:lnTo>
                  <a:lnTo>
                    <a:pt x="1268497" y="1293557"/>
                  </a:lnTo>
                  <a:lnTo>
                    <a:pt x="1269508" y="1295400"/>
                  </a:lnTo>
                  <a:lnTo>
                    <a:pt x="1272336" y="1295400"/>
                  </a:lnTo>
                  <a:lnTo>
                    <a:pt x="1268954" y="1282700"/>
                  </a:lnTo>
                  <a:close/>
                </a:path>
                <a:path w="2940684" h="3060700">
                  <a:moveTo>
                    <a:pt x="1226850" y="1257300"/>
                  </a:moveTo>
                  <a:lnTo>
                    <a:pt x="1178091" y="1257300"/>
                  </a:lnTo>
                  <a:lnTo>
                    <a:pt x="1182563" y="1270000"/>
                  </a:lnTo>
                  <a:lnTo>
                    <a:pt x="1198340" y="1270000"/>
                  </a:lnTo>
                  <a:lnTo>
                    <a:pt x="1204883" y="1282700"/>
                  </a:lnTo>
                  <a:lnTo>
                    <a:pt x="1245146" y="1282700"/>
                  </a:lnTo>
                  <a:lnTo>
                    <a:pt x="1231607" y="1270000"/>
                  </a:lnTo>
                  <a:lnTo>
                    <a:pt x="1226850" y="1257300"/>
                  </a:lnTo>
                  <a:close/>
                </a:path>
                <a:path w="2940684" h="3060700">
                  <a:moveTo>
                    <a:pt x="1218435" y="1231900"/>
                  </a:moveTo>
                  <a:lnTo>
                    <a:pt x="1220813" y="1244600"/>
                  </a:lnTo>
                  <a:lnTo>
                    <a:pt x="1223314" y="1244600"/>
                  </a:lnTo>
                  <a:lnTo>
                    <a:pt x="1220577" y="1257300"/>
                  </a:lnTo>
                  <a:lnTo>
                    <a:pt x="1226850" y="1257300"/>
                  </a:lnTo>
                  <a:lnTo>
                    <a:pt x="1242375" y="1270000"/>
                  </a:lnTo>
                  <a:lnTo>
                    <a:pt x="1242208" y="1257300"/>
                  </a:lnTo>
                  <a:lnTo>
                    <a:pt x="1229897" y="1244600"/>
                  </a:lnTo>
                  <a:lnTo>
                    <a:pt x="1218435" y="1231900"/>
                  </a:lnTo>
                  <a:close/>
                </a:path>
                <a:path w="2940684" h="3060700">
                  <a:moveTo>
                    <a:pt x="1154147" y="1231900"/>
                  </a:moveTo>
                  <a:lnTo>
                    <a:pt x="1150937" y="1231900"/>
                  </a:lnTo>
                  <a:lnTo>
                    <a:pt x="1156928" y="1244600"/>
                  </a:lnTo>
                  <a:lnTo>
                    <a:pt x="1167762" y="1257300"/>
                  </a:lnTo>
                  <a:lnTo>
                    <a:pt x="1218612" y="1257300"/>
                  </a:lnTo>
                  <a:lnTo>
                    <a:pt x="1223314" y="1244600"/>
                  </a:lnTo>
                  <a:lnTo>
                    <a:pt x="1159075" y="1244600"/>
                  </a:lnTo>
                  <a:lnTo>
                    <a:pt x="1154147" y="1231900"/>
                  </a:lnTo>
                  <a:close/>
                </a:path>
                <a:path w="2940684" h="3060700">
                  <a:moveTo>
                    <a:pt x="1203944" y="1219200"/>
                  </a:moveTo>
                  <a:lnTo>
                    <a:pt x="1148750" y="1219200"/>
                  </a:lnTo>
                  <a:lnTo>
                    <a:pt x="1153164" y="1231900"/>
                  </a:lnTo>
                  <a:lnTo>
                    <a:pt x="1163795" y="1231900"/>
                  </a:lnTo>
                  <a:lnTo>
                    <a:pt x="1162587" y="1244600"/>
                  </a:lnTo>
                  <a:lnTo>
                    <a:pt x="1210185" y="1244600"/>
                  </a:lnTo>
                  <a:lnTo>
                    <a:pt x="1204681" y="1231900"/>
                  </a:lnTo>
                  <a:lnTo>
                    <a:pt x="1203944" y="1219200"/>
                  </a:lnTo>
                  <a:close/>
                </a:path>
                <a:path w="2940684" h="3060700">
                  <a:moveTo>
                    <a:pt x="1207385" y="1231900"/>
                  </a:moveTo>
                  <a:lnTo>
                    <a:pt x="1205834" y="1231900"/>
                  </a:lnTo>
                  <a:lnTo>
                    <a:pt x="1211323" y="1244600"/>
                  </a:lnTo>
                  <a:lnTo>
                    <a:pt x="1214842" y="1244600"/>
                  </a:lnTo>
                  <a:lnTo>
                    <a:pt x="1207385" y="1231900"/>
                  </a:lnTo>
                  <a:close/>
                </a:path>
                <a:path w="2940684" h="3060700">
                  <a:moveTo>
                    <a:pt x="1140303" y="1206500"/>
                  </a:moveTo>
                  <a:lnTo>
                    <a:pt x="1128771" y="1206500"/>
                  </a:lnTo>
                  <a:lnTo>
                    <a:pt x="1141620" y="1231900"/>
                  </a:lnTo>
                  <a:lnTo>
                    <a:pt x="1146240" y="1231900"/>
                  </a:lnTo>
                  <a:lnTo>
                    <a:pt x="1143728" y="1219200"/>
                  </a:lnTo>
                  <a:lnTo>
                    <a:pt x="1136017" y="1219200"/>
                  </a:lnTo>
                  <a:lnTo>
                    <a:pt x="1140303" y="1206500"/>
                  </a:lnTo>
                  <a:close/>
                </a:path>
                <a:path w="2940684" h="3060700">
                  <a:moveTo>
                    <a:pt x="1207615" y="1219200"/>
                  </a:moveTo>
                  <a:lnTo>
                    <a:pt x="1205039" y="1219200"/>
                  </a:lnTo>
                  <a:lnTo>
                    <a:pt x="1210653" y="1231900"/>
                  </a:lnTo>
                  <a:lnTo>
                    <a:pt x="1207615" y="1219200"/>
                  </a:lnTo>
                  <a:close/>
                </a:path>
                <a:path w="2940684" h="3060700">
                  <a:moveTo>
                    <a:pt x="1141215" y="1206500"/>
                  </a:moveTo>
                  <a:lnTo>
                    <a:pt x="1140303" y="1206500"/>
                  </a:lnTo>
                  <a:lnTo>
                    <a:pt x="1140441" y="1219200"/>
                  </a:lnTo>
                  <a:lnTo>
                    <a:pt x="1143409" y="1219200"/>
                  </a:lnTo>
                  <a:lnTo>
                    <a:pt x="1141215" y="1206500"/>
                  </a:lnTo>
                  <a:close/>
                </a:path>
                <a:path w="2940684" h="3060700">
                  <a:moveTo>
                    <a:pt x="1141215" y="1206500"/>
                  </a:moveTo>
                  <a:lnTo>
                    <a:pt x="1143409" y="1219200"/>
                  </a:lnTo>
                  <a:lnTo>
                    <a:pt x="1143728" y="1219200"/>
                  </a:lnTo>
                  <a:lnTo>
                    <a:pt x="1141215" y="1206500"/>
                  </a:lnTo>
                  <a:close/>
                </a:path>
                <a:path w="2940684" h="3060700">
                  <a:moveTo>
                    <a:pt x="1188889" y="1206500"/>
                  </a:moveTo>
                  <a:lnTo>
                    <a:pt x="1141215" y="1206500"/>
                  </a:lnTo>
                  <a:lnTo>
                    <a:pt x="1143728" y="1219200"/>
                  </a:lnTo>
                  <a:lnTo>
                    <a:pt x="1196031" y="1219200"/>
                  </a:lnTo>
                  <a:lnTo>
                    <a:pt x="1188889" y="1206500"/>
                  </a:lnTo>
                  <a:close/>
                </a:path>
                <a:path w="2940684" h="3060700">
                  <a:moveTo>
                    <a:pt x="1160182" y="1193800"/>
                  </a:moveTo>
                  <a:lnTo>
                    <a:pt x="1115347" y="1193800"/>
                  </a:lnTo>
                  <a:lnTo>
                    <a:pt x="1124164" y="1206500"/>
                  </a:lnTo>
                  <a:lnTo>
                    <a:pt x="1163111" y="1206500"/>
                  </a:lnTo>
                  <a:lnTo>
                    <a:pt x="1160182" y="1193800"/>
                  </a:lnTo>
                  <a:close/>
                </a:path>
                <a:path w="2940684" h="3060700">
                  <a:moveTo>
                    <a:pt x="1171163" y="1195611"/>
                  </a:moveTo>
                  <a:lnTo>
                    <a:pt x="1170150" y="1206500"/>
                  </a:lnTo>
                  <a:lnTo>
                    <a:pt x="1175827" y="1206500"/>
                  </a:lnTo>
                  <a:lnTo>
                    <a:pt x="1171163" y="1195611"/>
                  </a:lnTo>
                  <a:close/>
                </a:path>
                <a:path w="2940684" h="3060700">
                  <a:moveTo>
                    <a:pt x="1171331" y="1193800"/>
                  </a:moveTo>
                  <a:lnTo>
                    <a:pt x="1170387" y="1193800"/>
                  </a:lnTo>
                  <a:lnTo>
                    <a:pt x="1171163" y="1195611"/>
                  </a:lnTo>
                  <a:lnTo>
                    <a:pt x="1171331" y="1193800"/>
                  </a:lnTo>
                  <a:close/>
                </a:path>
                <a:path w="2940684" h="3060700">
                  <a:moveTo>
                    <a:pt x="1100376" y="1168400"/>
                  </a:moveTo>
                  <a:lnTo>
                    <a:pt x="1092367" y="1168400"/>
                  </a:lnTo>
                  <a:lnTo>
                    <a:pt x="1100758" y="1181100"/>
                  </a:lnTo>
                  <a:lnTo>
                    <a:pt x="1111615" y="1193800"/>
                  </a:lnTo>
                  <a:lnTo>
                    <a:pt x="1153946" y="1193800"/>
                  </a:lnTo>
                  <a:lnTo>
                    <a:pt x="1164467" y="1181100"/>
                  </a:lnTo>
                  <a:lnTo>
                    <a:pt x="1105903" y="1181100"/>
                  </a:lnTo>
                  <a:lnTo>
                    <a:pt x="1100376" y="1168400"/>
                  </a:lnTo>
                  <a:close/>
                </a:path>
                <a:path w="2940684" h="3060700">
                  <a:moveTo>
                    <a:pt x="1165740" y="1181100"/>
                  </a:moveTo>
                  <a:lnTo>
                    <a:pt x="1164938" y="1181100"/>
                  </a:lnTo>
                  <a:lnTo>
                    <a:pt x="1167269" y="1193800"/>
                  </a:lnTo>
                  <a:lnTo>
                    <a:pt x="1171205" y="1193800"/>
                  </a:lnTo>
                  <a:lnTo>
                    <a:pt x="1165740" y="1181100"/>
                  </a:lnTo>
                  <a:close/>
                </a:path>
                <a:path w="2940684" h="3060700">
                  <a:moveTo>
                    <a:pt x="1138910" y="1168400"/>
                  </a:moveTo>
                  <a:lnTo>
                    <a:pt x="1113080" y="1168400"/>
                  </a:lnTo>
                  <a:lnTo>
                    <a:pt x="1115116" y="1181100"/>
                  </a:lnTo>
                  <a:lnTo>
                    <a:pt x="1141398" y="1181100"/>
                  </a:lnTo>
                  <a:lnTo>
                    <a:pt x="1138910" y="1168400"/>
                  </a:lnTo>
                  <a:close/>
                </a:path>
                <a:path w="2940684" h="3060700">
                  <a:moveTo>
                    <a:pt x="1154792" y="1168400"/>
                  </a:moveTo>
                  <a:lnTo>
                    <a:pt x="1147815" y="1168400"/>
                  </a:lnTo>
                  <a:lnTo>
                    <a:pt x="1147094" y="1181100"/>
                  </a:lnTo>
                  <a:lnTo>
                    <a:pt x="1154164" y="1181100"/>
                  </a:lnTo>
                  <a:lnTo>
                    <a:pt x="1154792" y="1168400"/>
                  </a:lnTo>
                  <a:close/>
                </a:path>
                <a:path w="2940684" h="3060700">
                  <a:moveTo>
                    <a:pt x="1142704" y="1155700"/>
                  </a:moveTo>
                  <a:lnTo>
                    <a:pt x="1104987" y="1155700"/>
                  </a:lnTo>
                  <a:lnTo>
                    <a:pt x="1109138" y="1168400"/>
                  </a:lnTo>
                  <a:lnTo>
                    <a:pt x="1154792" y="1168400"/>
                  </a:lnTo>
                  <a:lnTo>
                    <a:pt x="1158018" y="1181100"/>
                  </a:lnTo>
                  <a:lnTo>
                    <a:pt x="1164753" y="1181100"/>
                  </a:lnTo>
                  <a:lnTo>
                    <a:pt x="1154826" y="1168400"/>
                  </a:lnTo>
                  <a:lnTo>
                    <a:pt x="1142704" y="1155700"/>
                  </a:lnTo>
                  <a:close/>
                </a:path>
                <a:path w="2940684" h="3060700">
                  <a:moveTo>
                    <a:pt x="1104987" y="1155700"/>
                  </a:moveTo>
                  <a:lnTo>
                    <a:pt x="1078521" y="1155700"/>
                  </a:lnTo>
                  <a:lnTo>
                    <a:pt x="1086048" y="1168400"/>
                  </a:lnTo>
                  <a:lnTo>
                    <a:pt x="1102323" y="1168400"/>
                  </a:lnTo>
                  <a:lnTo>
                    <a:pt x="1104987" y="1155700"/>
                  </a:lnTo>
                  <a:close/>
                </a:path>
                <a:path w="2940684" h="3060700">
                  <a:moveTo>
                    <a:pt x="1091230" y="1117600"/>
                  </a:moveTo>
                  <a:lnTo>
                    <a:pt x="1055347" y="1117600"/>
                  </a:lnTo>
                  <a:lnTo>
                    <a:pt x="1053902" y="1130300"/>
                  </a:lnTo>
                  <a:lnTo>
                    <a:pt x="1052553" y="1130300"/>
                  </a:lnTo>
                  <a:lnTo>
                    <a:pt x="1064680" y="1143000"/>
                  </a:lnTo>
                  <a:lnTo>
                    <a:pt x="1067538" y="1155700"/>
                  </a:lnTo>
                  <a:lnTo>
                    <a:pt x="1128532" y="1155700"/>
                  </a:lnTo>
                  <a:lnTo>
                    <a:pt x="1128377" y="1152036"/>
                  </a:lnTo>
                  <a:lnTo>
                    <a:pt x="1124178" y="1143000"/>
                  </a:lnTo>
                  <a:lnTo>
                    <a:pt x="1109661" y="1143000"/>
                  </a:lnTo>
                  <a:lnTo>
                    <a:pt x="1098896" y="1130300"/>
                  </a:lnTo>
                  <a:lnTo>
                    <a:pt x="1091230" y="1117600"/>
                  </a:lnTo>
                  <a:close/>
                </a:path>
                <a:path w="2940684" h="3060700">
                  <a:moveTo>
                    <a:pt x="1127994" y="1143000"/>
                  </a:moveTo>
                  <a:lnTo>
                    <a:pt x="1128377" y="1152036"/>
                  </a:lnTo>
                  <a:lnTo>
                    <a:pt x="1130079" y="1155700"/>
                  </a:lnTo>
                  <a:lnTo>
                    <a:pt x="1134531" y="1155700"/>
                  </a:lnTo>
                  <a:lnTo>
                    <a:pt x="1134521" y="1155131"/>
                  </a:lnTo>
                  <a:lnTo>
                    <a:pt x="1127994" y="1143000"/>
                  </a:lnTo>
                  <a:close/>
                </a:path>
                <a:path w="2940684" h="3060700">
                  <a:moveTo>
                    <a:pt x="1134521" y="1155131"/>
                  </a:moveTo>
                  <a:lnTo>
                    <a:pt x="1134531" y="1155700"/>
                  </a:lnTo>
                  <a:lnTo>
                    <a:pt x="1134827" y="1155700"/>
                  </a:lnTo>
                  <a:lnTo>
                    <a:pt x="1134521" y="1155131"/>
                  </a:lnTo>
                  <a:close/>
                </a:path>
                <a:path w="2940684" h="3060700">
                  <a:moveTo>
                    <a:pt x="1120048" y="1130300"/>
                  </a:moveTo>
                  <a:lnTo>
                    <a:pt x="1115804" y="1130300"/>
                  </a:lnTo>
                  <a:lnTo>
                    <a:pt x="1109661" y="1143000"/>
                  </a:lnTo>
                  <a:lnTo>
                    <a:pt x="1122591" y="1143000"/>
                  </a:lnTo>
                  <a:lnTo>
                    <a:pt x="1120048" y="1130300"/>
                  </a:lnTo>
                  <a:close/>
                </a:path>
                <a:path w="2940684" h="3060700">
                  <a:moveTo>
                    <a:pt x="1100575" y="1117600"/>
                  </a:moveTo>
                  <a:lnTo>
                    <a:pt x="1098374" y="1117600"/>
                  </a:lnTo>
                  <a:lnTo>
                    <a:pt x="1103693" y="1130300"/>
                  </a:lnTo>
                  <a:lnTo>
                    <a:pt x="1107453" y="1130300"/>
                  </a:lnTo>
                  <a:lnTo>
                    <a:pt x="1100575" y="1117600"/>
                  </a:lnTo>
                  <a:close/>
                </a:path>
                <a:path w="2940684" h="3060700">
                  <a:moveTo>
                    <a:pt x="1034804" y="1054100"/>
                  </a:moveTo>
                  <a:lnTo>
                    <a:pt x="1005887" y="1054100"/>
                  </a:lnTo>
                  <a:lnTo>
                    <a:pt x="1001479" y="1066800"/>
                  </a:lnTo>
                  <a:lnTo>
                    <a:pt x="992354" y="1066800"/>
                  </a:lnTo>
                  <a:lnTo>
                    <a:pt x="1001815" y="1079500"/>
                  </a:lnTo>
                  <a:lnTo>
                    <a:pt x="1014882" y="1092200"/>
                  </a:lnTo>
                  <a:lnTo>
                    <a:pt x="1012875" y="1092200"/>
                  </a:lnTo>
                  <a:lnTo>
                    <a:pt x="1019801" y="1104900"/>
                  </a:lnTo>
                  <a:lnTo>
                    <a:pt x="1038242" y="1104900"/>
                  </a:lnTo>
                  <a:lnTo>
                    <a:pt x="1032668" y="1117600"/>
                  </a:lnTo>
                  <a:lnTo>
                    <a:pt x="1094381" y="1117600"/>
                  </a:lnTo>
                  <a:lnTo>
                    <a:pt x="1081800" y="1104900"/>
                  </a:lnTo>
                  <a:lnTo>
                    <a:pt x="1074562" y="1092200"/>
                  </a:lnTo>
                  <a:lnTo>
                    <a:pt x="1068723" y="1079500"/>
                  </a:lnTo>
                  <a:lnTo>
                    <a:pt x="1056147" y="1079500"/>
                  </a:lnTo>
                  <a:lnTo>
                    <a:pt x="1043918" y="1066800"/>
                  </a:lnTo>
                  <a:lnTo>
                    <a:pt x="1034804" y="1054100"/>
                  </a:lnTo>
                  <a:close/>
                </a:path>
                <a:path w="2940684" h="3060700">
                  <a:moveTo>
                    <a:pt x="1087621" y="1092200"/>
                  </a:moveTo>
                  <a:lnTo>
                    <a:pt x="1090454" y="1104900"/>
                  </a:lnTo>
                  <a:lnTo>
                    <a:pt x="1092441" y="1104900"/>
                  </a:lnTo>
                  <a:lnTo>
                    <a:pt x="1087621" y="1092200"/>
                  </a:lnTo>
                  <a:close/>
                </a:path>
                <a:path w="2940684" h="3060700">
                  <a:moveTo>
                    <a:pt x="1058757" y="1066800"/>
                  </a:moveTo>
                  <a:lnTo>
                    <a:pt x="1049977" y="1066800"/>
                  </a:lnTo>
                  <a:lnTo>
                    <a:pt x="1061208" y="1079500"/>
                  </a:lnTo>
                  <a:lnTo>
                    <a:pt x="1068582" y="1079500"/>
                  </a:lnTo>
                  <a:lnTo>
                    <a:pt x="1058757" y="1066800"/>
                  </a:lnTo>
                  <a:close/>
                </a:path>
                <a:path w="2940684" h="3060700">
                  <a:moveTo>
                    <a:pt x="1007594" y="1041400"/>
                  </a:moveTo>
                  <a:lnTo>
                    <a:pt x="975897" y="1041400"/>
                  </a:lnTo>
                  <a:lnTo>
                    <a:pt x="976996" y="1054100"/>
                  </a:lnTo>
                  <a:lnTo>
                    <a:pt x="986487" y="1054100"/>
                  </a:lnTo>
                  <a:lnTo>
                    <a:pt x="994813" y="1066800"/>
                  </a:lnTo>
                  <a:lnTo>
                    <a:pt x="996155" y="1066800"/>
                  </a:lnTo>
                  <a:lnTo>
                    <a:pt x="999619" y="1054100"/>
                  </a:lnTo>
                  <a:lnTo>
                    <a:pt x="1007594" y="1041400"/>
                  </a:lnTo>
                  <a:close/>
                </a:path>
                <a:path w="2940684" h="3060700">
                  <a:moveTo>
                    <a:pt x="999311" y="1016000"/>
                  </a:moveTo>
                  <a:lnTo>
                    <a:pt x="955560" y="1016000"/>
                  </a:lnTo>
                  <a:lnTo>
                    <a:pt x="954945" y="1028700"/>
                  </a:lnTo>
                  <a:lnTo>
                    <a:pt x="955359" y="1028700"/>
                  </a:lnTo>
                  <a:lnTo>
                    <a:pt x="967394" y="1041400"/>
                  </a:lnTo>
                  <a:lnTo>
                    <a:pt x="1007594" y="1041400"/>
                  </a:lnTo>
                  <a:lnTo>
                    <a:pt x="999619" y="1054100"/>
                  </a:lnTo>
                  <a:lnTo>
                    <a:pt x="996155" y="1066800"/>
                  </a:lnTo>
                  <a:lnTo>
                    <a:pt x="1001479" y="1066800"/>
                  </a:lnTo>
                  <a:lnTo>
                    <a:pt x="1005887" y="1054100"/>
                  </a:lnTo>
                  <a:lnTo>
                    <a:pt x="1012419" y="1054100"/>
                  </a:lnTo>
                  <a:lnTo>
                    <a:pt x="1017575" y="1041400"/>
                  </a:lnTo>
                  <a:lnTo>
                    <a:pt x="1012366" y="1028700"/>
                  </a:lnTo>
                  <a:lnTo>
                    <a:pt x="999311" y="1016000"/>
                  </a:lnTo>
                  <a:close/>
                </a:path>
                <a:path w="2940684" h="3060700">
                  <a:moveTo>
                    <a:pt x="1020710" y="1041400"/>
                  </a:moveTo>
                  <a:lnTo>
                    <a:pt x="1017575" y="1041400"/>
                  </a:lnTo>
                  <a:lnTo>
                    <a:pt x="1012419" y="1054100"/>
                  </a:lnTo>
                  <a:lnTo>
                    <a:pt x="1039597" y="1054100"/>
                  </a:lnTo>
                  <a:lnTo>
                    <a:pt x="1020710" y="1041400"/>
                  </a:lnTo>
                  <a:close/>
                </a:path>
                <a:path w="2940684" h="3060700">
                  <a:moveTo>
                    <a:pt x="1012642" y="1016000"/>
                  </a:moveTo>
                  <a:lnTo>
                    <a:pt x="1010198" y="1016000"/>
                  </a:lnTo>
                  <a:lnTo>
                    <a:pt x="1013003" y="1028700"/>
                  </a:lnTo>
                  <a:lnTo>
                    <a:pt x="1012642" y="1016000"/>
                  </a:lnTo>
                  <a:close/>
                </a:path>
                <a:path w="2940684" h="3060700">
                  <a:moveTo>
                    <a:pt x="943328" y="1003300"/>
                  </a:moveTo>
                  <a:lnTo>
                    <a:pt x="933838" y="1003300"/>
                  </a:lnTo>
                  <a:lnTo>
                    <a:pt x="934367" y="1016000"/>
                  </a:lnTo>
                  <a:lnTo>
                    <a:pt x="942040" y="1016000"/>
                  </a:lnTo>
                  <a:lnTo>
                    <a:pt x="943328" y="1003300"/>
                  </a:lnTo>
                  <a:close/>
                </a:path>
                <a:path w="2940684" h="3060700">
                  <a:moveTo>
                    <a:pt x="986256" y="1003300"/>
                  </a:moveTo>
                  <a:lnTo>
                    <a:pt x="947619" y="1003300"/>
                  </a:lnTo>
                  <a:lnTo>
                    <a:pt x="943542" y="1016000"/>
                  </a:lnTo>
                  <a:lnTo>
                    <a:pt x="998287" y="1016000"/>
                  </a:lnTo>
                  <a:lnTo>
                    <a:pt x="998066" y="1014788"/>
                  </a:lnTo>
                  <a:lnTo>
                    <a:pt x="986256" y="1003300"/>
                  </a:lnTo>
                  <a:close/>
                </a:path>
                <a:path w="2940684" h="3060700">
                  <a:moveTo>
                    <a:pt x="998890" y="1003300"/>
                  </a:moveTo>
                  <a:lnTo>
                    <a:pt x="995968" y="1003300"/>
                  </a:lnTo>
                  <a:lnTo>
                    <a:pt x="998066" y="1014788"/>
                  </a:lnTo>
                  <a:lnTo>
                    <a:pt x="999311" y="1016000"/>
                  </a:lnTo>
                  <a:lnTo>
                    <a:pt x="1001511" y="1016000"/>
                  </a:lnTo>
                  <a:lnTo>
                    <a:pt x="998890" y="1003300"/>
                  </a:lnTo>
                  <a:close/>
                </a:path>
                <a:path w="2940684" h="3060700">
                  <a:moveTo>
                    <a:pt x="943157" y="965200"/>
                  </a:moveTo>
                  <a:lnTo>
                    <a:pt x="931034" y="965200"/>
                  </a:lnTo>
                  <a:lnTo>
                    <a:pt x="944362" y="977900"/>
                  </a:lnTo>
                  <a:lnTo>
                    <a:pt x="953705" y="990600"/>
                  </a:lnTo>
                  <a:lnTo>
                    <a:pt x="921246" y="990600"/>
                  </a:lnTo>
                  <a:lnTo>
                    <a:pt x="924768" y="1003300"/>
                  </a:lnTo>
                  <a:lnTo>
                    <a:pt x="979546" y="1003300"/>
                  </a:lnTo>
                  <a:lnTo>
                    <a:pt x="968386" y="990600"/>
                  </a:lnTo>
                  <a:lnTo>
                    <a:pt x="971736" y="977900"/>
                  </a:lnTo>
                  <a:lnTo>
                    <a:pt x="951259" y="977900"/>
                  </a:lnTo>
                  <a:lnTo>
                    <a:pt x="943157" y="965200"/>
                  </a:lnTo>
                  <a:close/>
                </a:path>
                <a:path w="2940684" h="3060700">
                  <a:moveTo>
                    <a:pt x="938144" y="952500"/>
                  </a:moveTo>
                  <a:lnTo>
                    <a:pt x="884750" y="952500"/>
                  </a:lnTo>
                  <a:lnTo>
                    <a:pt x="892902" y="965200"/>
                  </a:lnTo>
                  <a:lnTo>
                    <a:pt x="898449" y="977900"/>
                  </a:lnTo>
                  <a:lnTo>
                    <a:pt x="922310" y="977900"/>
                  </a:lnTo>
                  <a:lnTo>
                    <a:pt x="921137" y="990600"/>
                  </a:lnTo>
                  <a:lnTo>
                    <a:pt x="953705" y="990600"/>
                  </a:lnTo>
                  <a:lnTo>
                    <a:pt x="936391" y="977900"/>
                  </a:lnTo>
                  <a:lnTo>
                    <a:pt x="931034" y="965200"/>
                  </a:lnTo>
                  <a:lnTo>
                    <a:pt x="943292" y="965200"/>
                  </a:lnTo>
                  <a:lnTo>
                    <a:pt x="938144" y="952500"/>
                  </a:lnTo>
                  <a:close/>
                </a:path>
                <a:path w="2940684" h="3060700">
                  <a:moveTo>
                    <a:pt x="950405" y="952500"/>
                  </a:moveTo>
                  <a:lnTo>
                    <a:pt x="943021" y="952500"/>
                  </a:lnTo>
                  <a:lnTo>
                    <a:pt x="948033" y="965200"/>
                  </a:lnTo>
                  <a:lnTo>
                    <a:pt x="953317" y="965200"/>
                  </a:lnTo>
                  <a:lnTo>
                    <a:pt x="950405" y="952500"/>
                  </a:lnTo>
                  <a:close/>
                </a:path>
                <a:path w="2940684" h="3060700">
                  <a:moveTo>
                    <a:pt x="921001" y="927100"/>
                  </a:moveTo>
                  <a:lnTo>
                    <a:pt x="902797" y="927100"/>
                  </a:lnTo>
                  <a:lnTo>
                    <a:pt x="907665" y="939800"/>
                  </a:lnTo>
                  <a:lnTo>
                    <a:pt x="867132" y="939800"/>
                  </a:lnTo>
                  <a:lnTo>
                    <a:pt x="877158" y="952500"/>
                  </a:lnTo>
                  <a:lnTo>
                    <a:pt x="929697" y="952500"/>
                  </a:lnTo>
                  <a:lnTo>
                    <a:pt x="923108" y="939800"/>
                  </a:lnTo>
                  <a:lnTo>
                    <a:pt x="921001" y="927100"/>
                  </a:lnTo>
                  <a:close/>
                </a:path>
                <a:path w="2940684" h="3060700">
                  <a:moveTo>
                    <a:pt x="897928" y="927100"/>
                  </a:moveTo>
                  <a:lnTo>
                    <a:pt x="860531" y="927100"/>
                  </a:lnTo>
                  <a:lnTo>
                    <a:pt x="865724" y="939800"/>
                  </a:lnTo>
                  <a:lnTo>
                    <a:pt x="902796" y="939800"/>
                  </a:lnTo>
                  <a:lnTo>
                    <a:pt x="897928" y="927100"/>
                  </a:lnTo>
                  <a:close/>
                </a:path>
                <a:path w="2940684" h="3060700">
                  <a:moveTo>
                    <a:pt x="839177" y="914400"/>
                  </a:moveTo>
                  <a:lnTo>
                    <a:pt x="839533" y="927100"/>
                  </a:lnTo>
                  <a:lnTo>
                    <a:pt x="842787" y="927100"/>
                  </a:lnTo>
                  <a:lnTo>
                    <a:pt x="839177" y="914400"/>
                  </a:lnTo>
                  <a:close/>
                </a:path>
                <a:path w="2940684" h="3060700">
                  <a:moveTo>
                    <a:pt x="892425" y="914400"/>
                  </a:moveTo>
                  <a:lnTo>
                    <a:pt x="845684" y="914400"/>
                  </a:lnTo>
                  <a:lnTo>
                    <a:pt x="856672" y="927100"/>
                  </a:lnTo>
                  <a:lnTo>
                    <a:pt x="902042" y="927100"/>
                  </a:lnTo>
                  <a:lnTo>
                    <a:pt x="892425" y="914400"/>
                  </a:lnTo>
                  <a:close/>
                </a:path>
                <a:path w="2940684" h="3060700">
                  <a:moveTo>
                    <a:pt x="850307" y="889000"/>
                  </a:moveTo>
                  <a:lnTo>
                    <a:pt x="819531" y="889000"/>
                  </a:lnTo>
                  <a:lnTo>
                    <a:pt x="834758" y="914400"/>
                  </a:lnTo>
                  <a:lnTo>
                    <a:pt x="894779" y="914400"/>
                  </a:lnTo>
                  <a:lnTo>
                    <a:pt x="896234" y="901700"/>
                  </a:lnTo>
                  <a:lnTo>
                    <a:pt x="852307" y="901700"/>
                  </a:lnTo>
                  <a:lnTo>
                    <a:pt x="850307" y="889000"/>
                  </a:lnTo>
                  <a:close/>
                </a:path>
                <a:path w="2940684" h="3060700">
                  <a:moveTo>
                    <a:pt x="893861" y="889000"/>
                  </a:moveTo>
                  <a:lnTo>
                    <a:pt x="850307" y="889000"/>
                  </a:lnTo>
                  <a:lnTo>
                    <a:pt x="856243" y="901700"/>
                  </a:lnTo>
                  <a:lnTo>
                    <a:pt x="893648" y="901700"/>
                  </a:lnTo>
                  <a:lnTo>
                    <a:pt x="893861" y="889000"/>
                  </a:lnTo>
                  <a:close/>
                </a:path>
                <a:path w="2940684" h="3060700">
                  <a:moveTo>
                    <a:pt x="813136" y="825500"/>
                  </a:moveTo>
                  <a:lnTo>
                    <a:pt x="771179" y="825500"/>
                  </a:lnTo>
                  <a:lnTo>
                    <a:pt x="771397" y="828557"/>
                  </a:lnTo>
                  <a:lnTo>
                    <a:pt x="775199" y="838200"/>
                  </a:lnTo>
                  <a:lnTo>
                    <a:pt x="778856" y="838200"/>
                  </a:lnTo>
                  <a:lnTo>
                    <a:pt x="780342" y="850900"/>
                  </a:lnTo>
                  <a:lnTo>
                    <a:pt x="793824" y="863600"/>
                  </a:lnTo>
                  <a:lnTo>
                    <a:pt x="811099" y="889000"/>
                  </a:lnTo>
                  <a:lnTo>
                    <a:pt x="811868" y="876300"/>
                  </a:lnTo>
                  <a:lnTo>
                    <a:pt x="844116" y="876300"/>
                  </a:lnTo>
                  <a:lnTo>
                    <a:pt x="840636" y="863600"/>
                  </a:lnTo>
                  <a:lnTo>
                    <a:pt x="826160" y="863600"/>
                  </a:lnTo>
                  <a:lnTo>
                    <a:pt x="826198" y="850900"/>
                  </a:lnTo>
                  <a:lnTo>
                    <a:pt x="833274" y="850900"/>
                  </a:lnTo>
                  <a:lnTo>
                    <a:pt x="818432" y="838200"/>
                  </a:lnTo>
                  <a:lnTo>
                    <a:pt x="813136" y="825500"/>
                  </a:lnTo>
                  <a:close/>
                </a:path>
                <a:path w="2940684" h="3060700">
                  <a:moveTo>
                    <a:pt x="852265" y="863600"/>
                  </a:moveTo>
                  <a:lnTo>
                    <a:pt x="844231" y="863600"/>
                  </a:lnTo>
                  <a:lnTo>
                    <a:pt x="847768" y="876300"/>
                  </a:lnTo>
                  <a:lnTo>
                    <a:pt x="815711" y="876300"/>
                  </a:lnTo>
                  <a:lnTo>
                    <a:pt x="822149" y="889000"/>
                  </a:lnTo>
                  <a:lnTo>
                    <a:pt x="852350" y="889000"/>
                  </a:lnTo>
                  <a:lnTo>
                    <a:pt x="851080" y="876300"/>
                  </a:lnTo>
                  <a:lnTo>
                    <a:pt x="852265" y="863600"/>
                  </a:lnTo>
                  <a:close/>
                </a:path>
                <a:path w="2940684" h="3060700">
                  <a:moveTo>
                    <a:pt x="876521" y="876300"/>
                  </a:moveTo>
                  <a:lnTo>
                    <a:pt x="868058" y="876300"/>
                  </a:lnTo>
                  <a:lnTo>
                    <a:pt x="871545" y="889000"/>
                  </a:lnTo>
                  <a:lnTo>
                    <a:pt x="879073" y="889000"/>
                  </a:lnTo>
                  <a:lnTo>
                    <a:pt x="879222" y="888113"/>
                  </a:lnTo>
                  <a:lnTo>
                    <a:pt x="876521" y="876300"/>
                  </a:lnTo>
                  <a:close/>
                </a:path>
                <a:path w="2940684" h="3060700">
                  <a:moveTo>
                    <a:pt x="881210" y="876300"/>
                  </a:moveTo>
                  <a:lnTo>
                    <a:pt x="879222" y="888113"/>
                  </a:lnTo>
                  <a:lnTo>
                    <a:pt x="879425" y="889000"/>
                  </a:lnTo>
                  <a:lnTo>
                    <a:pt x="890521" y="889000"/>
                  </a:lnTo>
                  <a:lnTo>
                    <a:pt x="881210" y="876300"/>
                  </a:lnTo>
                  <a:close/>
                </a:path>
                <a:path w="2940684" h="3060700">
                  <a:moveTo>
                    <a:pt x="837448" y="850900"/>
                  </a:moveTo>
                  <a:lnTo>
                    <a:pt x="826198" y="850900"/>
                  </a:lnTo>
                  <a:lnTo>
                    <a:pt x="833697" y="863600"/>
                  </a:lnTo>
                  <a:lnTo>
                    <a:pt x="846368" y="863600"/>
                  </a:lnTo>
                  <a:lnTo>
                    <a:pt x="837448" y="850900"/>
                  </a:lnTo>
                  <a:close/>
                </a:path>
                <a:path w="2940684" h="3060700">
                  <a:moveTo>
                    <a:pt x="844463" y="838200"/>
                  </a:moveTo>
                  <a:lnTo>
                    <a:pt x="841022" y="838200"/>
                  </a:lnTo>
                  <a:lnTo>
                    <a:pt x="833274" y="850900"/>
                  </a:lnTo>
                  <a:lnTo>
                    <a:pt x="841107" y="850900"/>
                  </a:lnTo>
                  <a:lnTo>
                    <a:pt x="846368" y="863600"/>
                  </a:lnTo>
                  <a:lnTo>
                    <a:pt x="860280" y="863600"/>
                  </a:lnTo>
                  <a:lnTo>
                    <a:pt x="846385" y="850900"/>
                  </a:lnTo>
                  <a:lnTo>
                    <a:pt x="844463" y="838200"/>
                  </a:lnTo>
                  <a:close/>
                </a:path>
                <a:path w="2940684" h="3060700">
                  <a:moveTo>
                    <a:pt x="834936" y="825500"/>
                  </a:moveTo>
                  <a:lnTo>
                    <a:pt x="829355" y="825500"/>
                  </a:lnTo>
                  <a:lnTo>
                    <a:pt x="834765" y="838200"/>
                  </a:lnTo>
                  <a:lnTo>
                    <a:pt x="834936" y="825500"/>
                  </a:lnTo>
                  <a:close/>
                </a:path>
                <a:path w="2940684" h="3060700">
                  <a:moveTo>
                    <a:pt x="771179" y="825500"/>
                  </a:moveTo>
                  <a:lnTo>
                    <a:pt x="770191" y="825500"/>
                  </a:lnTo>
                  <a:lnTo>
                    <a:pt x="771397" y="828557"/>
                  </a:lnTo>
                  <a:lnTo>
                    <a:pt x="771179" y="825500"/>
                  </a:lnTo>
                  <a:close/>
                </a:path>
                <a:path w="2940684" h="3060700">
                  <a:moveTo>
                    <a:pt x="783151" y="812800"/>
                  </a:moveTo>
                  <a:lnTo>
                    <a:pt x="748417" y="812800"/>
                  </a:lnTo>
                  <a:lnTo>
                    <a:pt x="751704" y="825500"/>
                  </a:lnTo>
                  <a:lnTo>
                    <a:pt x="794536" y="825500"/>
                  </a:lnTo>
                  <a:lnTo>
                    <a:pt x="783151" y="812800"/>
                  </a:lnTo>
                  <a:close/>
                </a:path>
                <a:path w="2940684" h="3060700">
                  <a:moveTo>
                    <a:pt x="782475" y="787400"/>
                  </a:moveTo>
                  <a:lnTo>
                    <a:pt x="733833" y="787400"/>
                  </a:lnTo>
                  <a:lnTo>
                    <a:pt x="737996" y="800100"/>
                  </a:lnTo>
                  <a:lnTo>
                    <a:pt x="731066" y="812800"/>
                  </a:lnTo>
                  <a:lnTo>
                    <a:pt x="789785" y="812800"/>
                  </a:lnTo>
                  <a:lnTo>
                    <a:pt x="794536" y="825500"/>
                  </a:lnTo>
                  <a:lnTo>
                    <a:pt x="800632" y="825500"/>
                  </a:lnTo>
                  <a:lnTo>
                    <a:pt x="797915" y="812800"/>
                  </a:lnTo>
                  <a:lnTo>
                    <a:pt x="785671" y="800100"/>
                  </a:lnTo>
                  <a:lnTo>
                    <a:pt x="790355" y="800100"/>
                  </a:lnTo>
                  <a:lnTo>
                    <a:pt x="782475" y="787400"/>
                  </a:lnTo>
                  <a:close/>
                </a:path>
                <a:path w="2940684" h="3060700">
                  <a:moveTo>
                    <a:pt x="797105" y="800100"/>
                  </a:moveTo>
                  <a:lnTo>
                    <a:pt x="801478" y="812800"/>
                  </a:lnTo>
                  <a:lnTo>
                    <a:pt x="801646" y="812800"/>
                  </a:lnTo>
                  <a:lnTo>
                    <a:pt x="797105" y="800100"/>
                  </a:lnTo>
                  <a:close/>
                </a:path>
                <a:path w="2940684" h="3060700">
                  <a:moveTo>
                    <a:pt x="806465" y="800100"/>
                  </a:moveTo>
                  <a:lnTo>
                    <a:pt x="807942" y="812800"/>
                  </a:lnTo>
                  <a:lnTo>
                    <a:pt x="814369" y="812800"/>
                  </a:lnTo>
                  <a:lnTo>
                    <a:pt x="806465" y="800100"/>
                  </a:lnTo>
                  <a:close/>
                </a:path>
                <a:path w="2940684" h="3060700">
                  <a:moveTo>
                    <a:pt x="797900" y="797678"/>
                  </a:moveTo>
                  <a:lnTo>
                    <a:pt x="797744" y="800100"/>
                  </a:lnTo>
                  <a:lnTo>
                    <a:pt x="798910" y="800100"/>
                  </a:lnTo>
                  <a:lnTo>
                    <a:pt x="797900" y="797678"/>
                  </a:lnTo>
                  <a:close/>
                </a:path>
                <a:path w="2940684" h="3060700">
                  <a:moveTo>
                    <a:pt x="798562" y="787400"/>
                  </a:moveTo>
                  <a:lnTo>
                    <a:pt x="793612" y="787400"/>
                  </a:lnTo>
                  <a:lnTo>
                    <a:pt x="797900" y="797678"/>
                  </a:lnTo>
                  <a:lnTo>
                    <a:pt x="798562" y="787400"/>
                  </a:lnTo>
                  <a:close/>
                </a:path>
                <a:path w="2940684" h="3060700">
                  <a:moveTo>
                    <a:pt x="720559" y="723900"/>
                  </a:moveTo>
                  <a:lnTo>
                    <a:pt x="703690" y="723900"/>
                  </a:lnTo>
                  <a:lnTo>
                    <a:pt x="699511" y="730094"/>
                  </a:lnTo>
                  <a:lnTo>
                    <a:pt x="699208" y="736600"/>
                  </a:lnTo>
                  <a:lnTo>
                    <a:pt x="688223" y="736600"/>
                  </a:lnTo>
                  <a:lnTo>
                    <a:pt x="683164" y="749300"/>
                  </a:lnTo>
                  <a:lnTo>
                    <a:pt x="700352" y="762000"/>
                  </a:lnTo>
                  <a:lnTo>
                    <a:pt x="712638" y="774700"/>
                  </a:lnTo>
                  <a:lnTo>
                    <a:pt x="720195" y="787400"/>
                  </a:lnTo>
                  <a:lnTo>
                    <a:pt x="779121" y="787400"/>
                  </a:lnTo>
                  <a:lnTo>
                    <a:pt x="763710" y="774700"/>
                  </a:lnTo>
                  <a:lnTo>
                    <a:pt x="752497" y="762000"/>
                  </a:lnTo>
                  <a:lnTo>
                    <a:pt x="747305" y="762000"/>
                  </a:lnTo>
                  <a:lnTo>
                    <a:pt x="747187" y="749300"/>
                  </a:lnTo>
                  <a:lnTo>
                    <a:pt x="735425" y="749300"/>
                  </a:lnTo>
                  <a:lnTo>
                    <a:pt x="727603" y="736600"/>
                  </a:lnTo>
                  <a:lnTo>
                    <a:pt x="720559" y="723900"/>
                  </a:lnTo>
                  <a:close/>
                </a:path>
                <a:path w="2940684" h="3060700">
                  <a:moveTo>
                    <a:pt x="789240" y="774700"/>
                  </a:moveTo>
                  <a:lnTo>
                    <a:pt x="775809" y="774700"/>
                  </a:lnTo>
                  <a:lnTo>
                    <a:pt x="779121" y="787400"/>
                  </a:lnTo>
                  <a:lnTo>
                    <a:pt x="790866" y="787400"/>
                  </a:lnTo>
                  <a:lnTo>
                    <a:pt x="789240" y="774700"/>
                  </a:lnTo>
                  <a:close/>
                </a:path>
                <a:path w="2940684" h="3060700">
                  <a:moveTo>
                    <a:pt x="758828" y="749300"/>
                  </a:moveTo>
                  <a:lnTo>
                    <a:pt x="747187" y="749300"/>
                  </a:lnTo>
                  <a:lnTo>
                    <a:pt x="756002" y="762000"/>
                  </a:lnTo>
                  <a:lnTo>
                    <a:pt x="768402" y="762000"/>
                  </a:lnTo>
                  <a:lnTo>
                    <a:pt x="758828" y="749300"/>
                  </a:lnTo>
                  <a:close/>
                </a:path>
                <a:path w="2940684" h="3060700">
                  <a:moveTo>
                    <a:pt x="746643" y="736600"/>
                  </a:moveTo>
                  <a:lnTo>
                    <a:pt x="742335" y="749300"/>
                  </a:lnTo>
                  <a:lnTo>
                    <a:pt x="749810" y="749300"/>
                  </a:lnTo>
                  <a:lnTo>
                    <a:pt x="746643" y="736600"/>
                  </a:lnTo>
                  <a:close/>
                </a:path>
                <a:path w="2940684" h="3060700">
                  <a:moveTo>
                    <a:pt x="712117" y="711200"/>
                  </a:moveTo>
                  <a:lnTo>
                    <a:pt x="660491" y="711200"/>
                  </a:lnTo>
                  <a:lnTo>
                    <a:pt x="664002" y="736600"/>
                  </a:lnTo>
                  <a:lnTo>
                    <a:pt x="695123" y="736600"/>
                  </a:lnTo>
                  <a:lnTo>
                    <a:pt x="699511" y="730094"/>
                  </a:lnTo>
                  <a:lnTo>
                    <a:pt x="699800" y="723900"/>
                  </a:lnTo>
                  <a:lnTo>
                    <a:pt x="709029" y="723900"/>
                  </a:lnTo>
                  <a:lnTo>
                    <a:pt x="712117" y="711200"/>
                  </a:lnTo>
                  <a:close/>
                </a:path>
                <a:path w="2940684" h="3060700">
                  <a:moveTo>
                    <a:pt x="703690" y="723900"/>
                  </a:moveTo>
                  <a:lnTo>
                    <a:pt x="699800" y="723900"/>
                  </a:lnTo>
                  <a:lnTo>
                    <a:pt x="699511" y="730094"/>
                  </a:lnTo>
                  <a:lnTo>
                    <a:pt x="703690" y="723900"/>
                  </a:lnTo>
                  <a:close/>
                </a:path>
                <a:path w="2940684" h="3060700">
                  <a:moveTo>
                    <a:pt x="653939" y="711200"/>
                  </a:moveTo>
                  <a:lnTo>
                    <a:pt x="650213" y="723900"/>
                  </a:lnTo>
                  <a:lnTo>
                    <a:pt x="656815" y="723900"/>
                  </a:lnTo>
                  <a:lnTo>
                    <a:pt x="653939" y="711200"/>
                  </a:lnTo>
                  <a:close/>
                </a:path>
                <a:path w="2940684" h="3060700">
                  <a:moveTo>
                    <a:pt x="692928" y="698500"/>
                  </a:moveTo>
                  <a:lnTo>
                    <a:pt x="642620" y="698500"/>
                  </a:lnTo>
                  <a:lnTo>
                    <a:pt x="648346" y="711200"/>
                  </a:lnTo>
                  <a:lnTo>
                    <a:pt x="701960" y="711200"/>
                  </a:lnTo>
                  <a:lnTo>
                    <a:pt x="702019" y="710832"/>
                  </a:lnTo>
                  <a:lnTo>
                    <a:pt x="692928" y="698500"/>
                  </a:lnTo>
                  <a:close/>
                </a:path>
                <a:path w="2940684" h="3060700">
                  <a:moveTo>
                    <a:pt x="702118" y="710967"/>
                  </a:moveTo>
                  <a:lnTo>
                    <a:pt x="701960" y="711200"/>
                  </a:lnTo>
                  <a:lnTo>
                    <a:pt x="702290" y="711200"/>
                  </a:lnTo>
                  <a:lnTo>
                    <a:pt x="702118" y="710967"/>
                  </a:lnTo>
                  <a:close/>
                </a:path>
                <a:path w="2940684" h="3060700">
                  <a:moveTo>
                    <a:pt x="702474" y="710441"/>
                  </a:moveTo>
                  <a:lnTo>
                    <a:pt x="702118" y="710967"/>
                  </a:lnTo>
                  <a:lnTo>
                    <a:pt x="702290" y="711200"/>
                  </a:lnTo>
                  <a:lnTo>
                    <a:pt x="703079" y="711200"/>
                  </a:lnTo>
                  <a:lnTo>
                    <a:pt x="702474" y="710441"/>
                  </a:lnTo>
                  <a:close/>
                </a:path>
                <a:path w="2940684" h="3060700">
                  <a:moveTo>
                    <a:pt x="710559" y="698500"/>
                  </a:moveTo>
                  <a:lnTo>
                    <a:pt x="702474" y="710441"/>
                  </a:lnTo>
                  <a:lnTo>
                    <a:pt x="703079" y="711200"/>
                  </a:lnTo>
                  <a:lnTo>
                    <a:pt x="711723" y="711200"/>
                  </a:lnTo>
                  <a:lnTo>
                    <a:pt x="712029" y="710483"/>
                  </a:lnTo>
                  <a:lnTo>
                    <a:pt x="710559" y="698500"/>
                  </a:lnTo>
                  <a:close/>
                </a:path>
                <a:path w="2940684" h="3060700">
                  <a:moveTo>
                    <a:pt x="717139" y="698500"/>
                  </a:moveTo>
                  <a:lnTo>
                    <a:pt x="712222" y="710031"/>
                  </a:lnTo>
                  <a:lnTo>
                    <a:pt x="712117" y="711200"/>
                  </a:lnTo>
                  <a:lnTo>
                    <a:pt x="719289" y="711200"/>
                  </a:lnTo>
                  <a:lnTo>
                    <a:pt x="717139" y="698500"/>
                  </a:lnTo>
                  <a:close/>
                </a:path>
                <a:path w="2940684" h="3060700">
                  <a:moveTo>
                    <a:pt x="702148" y="710031"/>
                  </a:moveTo>
                  <a:lnTo>
                    <a:pt x="702118" y="710967"/>
                  </a:lnTo>
                  <a:lnTo>
                    <a:pt x="702474" y="710441"/>
                  </a:lnTo>
                  <a:lnTo>
                    <a:pt x="702148" y="710031"/>
                  </a:lnTo>
                  <a:close/>
                </a:path>
                <a:path w="2940684" h="3060700">
                  <a:moveTo>
                    <a:pt x="702160" y="685800"/>
                  </a:moveTo>
                  <a:lnTo>
                    <a:pt x="683567" y="685800"/>
                  </a:lnTo>
                  <a:lnTo>
                    <a:pt x="702019" y="710832"/>
                  </a:lnTo>
                  <a:lnTo>
                    <a:pt x="702148" y="710031"/>
                  </a:lnTo>
                  <a:lnTo>
                    <a:pt x="692951" y="698500"/>
                  </a:lnTo>
                  <a:lnTo>
                    <a:pt x="705833" y="698500"/>
                  </a:lnTo>
                  <a:lnTo>
                    <a:pt x="702160" y="685800"/>
                  </a:lnTo>
                  <a:close/>
                </a:path>
                <a:path w="2940684" h="3060700">
                  <a:moveTo>
                    <a:pt x="703995" y="698500"/>
                  </a:moveTo>
                  <a:lnTo>
                    <a:pt x="692951" y="698500"/>
                  </a:lnTo>
                  <a:lnTo>
                    <a:pt x="702148" y="710031"/>
                  </a:lnTo>
                  <a:lnTo>
                    <a:pt x="703995" y="698500"/>
                  </a:lnTo>
                  <a:close/>
                </a:path>
                <a:path w="2940684" h="3060700">
                  <a:moveTo>
                    <a:pt x="647289" y="673100"/>
                  </a:moveTo>
                  <a:lnTo>
                    <a:pt x="623070" y="673100"/>
                  </a:lnTo>
                  <a:lnTo>
                    <a:pt x="627964" y="685800"/>
                  </a:lnTo>
                  <a:lnTo>
                    <a:pt x="633960" y="698500"/>
                  </a:lnTo>
                  <a:lnTo>
                    <a:pt x="640384" y="685800"/>
                  </a:lnTo>
                  <a:lnTo>
                    <a:pt x="646919" y="685800"/>
                  </a:lnTo>
                  <a:lnTo>
                    <a:pt x="647289" y="673100"/>
                  </a:lnTo>
                  <a:close/>
                </a:path>
                <a:path w="2940684" h="3060700">
                  <a:moveTo>
                    <a:pt x="668003" y="685800"/>
                  </a:moveTo>
                  <a:lnTo>
                    <a:pt x="646563" y="685800"/>
                  </a:lnTo>
                  <a:lnTo>
                    <a:pt x="655630" y="698500"/>
                  </a:lnTo>
                  <a:lnTo>
                    <a:pt x="678921" y="698500"/>
                  </a:lnTo>
                  <a:lnTo>
                    <a:pt x="668003" y="685800"/>
                  </a:lnTo>
                  <a:close/>
                </a:path>
                <a:path w="2940684" h="3060700">
                  <a:moveTo>
                    <a:pt x="673794" y="673100"/>
                  </a:moveTo>
                  <a:lnTo>
                    <a:pt x="647289" y="673100"/>
                  </a:lnTo>
                  <a:lnTo>
                    <a:pt x="646919" y="685800"/>
                  </a:lnTo>
                  <a:lnTo>
                    <a:pt x="678461" y="685800"/>
                  </a:lnTo>
                  <a:lnTo>
                    <a:pt x="673794" y="673100"/>
                  </a:lnTo>
                  <a:close/>
                </a:path>
                <a:path w="2940684" h="3060700">
                  <a:moveTo>
                    <a:pt x="668198" y="660400"/>
                  </a:moveTo>
                  <a:lnTo>
                    <a:pt x="610464" y="660400"/>
                  </a:lnTo>
                  <a:lnTo>
                    <a:pt x="605973" y="673100"/>
                  </a:lnTo>
                  <a:lnTo>
                    <a:pt x="666990" y="673100"/>
                  </a:lnTo>
                  <a:lnTo>
                    <a:pt x="668198" y="660400"/>
                  </a:lnTo>
                  <a:close/>
                </a:path>
                <a:path w="2940684" h="3060700">
                  <a:moveTo>
                    <a:pt x="675192" y="660400"/>
                  </a:moveTo>
                  <a:lnTo>
                    <a:pt x="668198" y="660400"/>
                  </a:lnTo>
                  <a:lnTo>
                    <a:pt x="671313" y="673100"/>
                  </a:lnTo>
                  <a:lnTo>
                    <a:pt x="672943" y="673100"/>
                  </a:lnTo>
                  <a:lnTo>
                    <a:pt x="675192" y="660400"/>
                  </a:lnTo>
                  <a:close/>
                </a:path>
                <a:path w="2940684" h="3060700">
                  <a:moveTo>
                    <a:pt x="642225" y="635000"/>
                  </a:moveTo>
                  <a:lnTo>
                    <a:pt x="590490" y="635000"/>
                  </a:lnTo>
                  <a:lnTo>
                    <a:pt x="594094" y="647700"/>
                  </a:lnTo>
                  <a:lnTo>
                    <a:pt x="596787" y="660400"/>
                  </a:lnTo>
                  <a:lnTo>
                    <a:pt x="648642" y="660400"/>
                  </a:lnTo>
                  <a:lnTo>
                    <a:pt x="650660" y="655854"/>
                  </a:lnTo>
                  <a:lnTo>
                    <a:pt x="641773" y="647700"/>
                  </a:lnTo>
                  <a:lnTo>
                    <a:pt x="642225" y="635000"/>
                  </a:lnTo>
                  <a:close/>
                </a:path>
                <a:path w="2940684" h="3060700">
                  <a:moveTo>
                    <a:pt x="654280" y="647700"/>
                  </a:moveTo>
                  <a:lnTo>
                    <a:pt x="650660" y="655854"/>
                  </a:lnTo>
                  <a:lnTo>
                    <a:pt x="655613" y="660400"/>
                  </a:lnTo>
                  <a:lnTo>
                    <a:pt x="656291" y="660400"/>
                  </a:lnTo>
                  <a:lnTo>
                    <a:pt x="654280" y="647700"/>
                  </a:lnTo>
                  <a:close/>
                </a:path>
                <a:path w="2940684" h="3060700">
                  <a:moveTo>
                    <a:pt x="623826" y="622300"/>
                  </a:moveTo>
                  <a:lnTo>
                    <a:pt x="566800" y="622300"/>
                  </a:lnTo>
                  <a:lnTo>
                    <a:pt x="576570" y="635000"/>
                  </a:lnTo>
                  <a:lnTo>
                    <a:pt x="581033" y="647700"/>
                  </a:lnTo>
                  <a:lnTo>
                    <a:pt x="584302" y="635000"/>
                  </a:lnTo>
                  <a:lnTo>
                    <a:pt x="631573" y="635000"/>
                  </a:lnTo>
                  <a:lnTo>
                    <a:pt x="632455" y="629127"/>
                  </a:lnTo>
                  <a:lnTo>
                    <a:pt x="623826" y="622300"/>
                  </a:lnTo>
                  <a:close/>
                </a:path>
                <a:path w="2940684" h="3060700">
                  <a:moveTo>
                    <a:pt x="566505" y="622300"/>
                  </a:moveTo>
                  <a:lnTo>
                    <a:pt x="562529" y="635000"/>
                  </a:lnTo>
                  <a:lnTo>
                    <a:pt x="569213" y="635000"/>
                  </a:lnTo>
                  <a:lnTo>
                    <a:pt x="566505" y="622300"/>
                  </a:lnTo>
                  <a:close/>
                </a:path>
                <a:path w="2940684" h="3060700">
                  <a:moveTo>
                    <a:pt x="635599" y="631615"/>
                  </a:moveTo>
                  <a:lnTo>
                    <a:pt x="636369" y="635000"/>
                  </a:lnTo>
                  <a:lnTo>
                    <a:pt x="639877" y="635000"/>
                  </a:lnTo>
                  <a:lnTo>
                    <a:pt x="635599" y="631615"/>
                  </a:lnTo>
                  <a:close/>
                </a:path>
                <a:path w="2940684" h="3060700">
                  <a:moveTo>
                    <a:pt x="633481" y="622300"/>
                  </a:moveTo>
                  <a:lnTo>
                    <a:pt x="632455" y="629127"/>
                  </a:lnTo>
                  <a:lnTo>
                    <a:pt x="635599" y="631615"/>
                  </a:lnTo>
                  <a:lnTo>
                    <a:pt x="633481" y="622300"/>
                  </a:lnTo>
                  <a:close/>
                </a:path>
                <a:path w="2940684" h="3060700">
                  <a:moveTo>
                    <a:pt x="593712" y="596900"/>
                  </a:moveTo>
                  <a:lnTo>
                    <a:pt x="547650" y="596900"/>
                  </a:lnTo>
                  <a:lnTo>
                    <a:pt x="554955" y="622300"/>
                  </a:lnTo>
                  <a:lnTo>
                    <a:pt x="610977" y="622300"/>
                  </a:lnTo>
                  <a:lnTo>
                    <a:pt x="602345" y="609600"/>
                  </a:lnTo>
                  <a:lnTo>
                    <a:pt x="601532" y="609600"/>
                  </a:lnTo>
                  <a:lnTo>
                    <a:pt x="600966" y="607571"/>
                  </a:lnTo>
                  <a:lnTo>
                    <a:pt x="593712" y="596900"/>
                  </a:lnTo>
                  <a:close/>
                </a:path>
                <a:path w="2940684" h="3060700">
                  <a:moveTo>
                    <a:pt x="622348" y="609600"/>
                  </a:moveTo>
                  <a:lnTo>
                    <a:pt x="617725" y="622300"/>
                  </a:lnTo>
                  <a:lnTo>
                    <a:pt x="633242" y="622300"/>
                  </a:lnTo>
                  <a:lnTo>
                    <a:pt x="622348" y="609600"/>
                  </a:lnTo>
                  <a:close/>
                </a:path>
                <a:path w="2940684" h="3060700">
                  <a:moveTo>
                    <a:pt x="602346" y="596900"/>
                  </a:moveTo>
                  <a:lnTo>
                    <a:pt x="597990" y="596900"/>
                  </a:lnTo>
                  <a:lnTo>
                    <a:pt x="600966" y="607571"/>
                  </a:lnTo>
                  <a:lnTo>
                    <a:pt x="602345" y="609600"/>
                  </a:lnTo>
                  <a:lnTo>
                    <a:pt x="605480" y="609600"/>
                  </a:lnTo>
                  <a:lnTo>
                    <a:pt x="602346" y="596900"/>
                  </a:lnTo>
                  <a:close/>
                </a:path>
                <a:path w="2940684" h="3060700">
                  <a:moveTo>
                    <a:pt x="541011" y="571500"/>
                  </a:moveTo>
                  <a:lnTo>
                    <a:pt x="537080" y="571500"/>
                  </a:lnTo>
                  <a:lnTo>
                    <a:pt x="536025" y="573479"/>
                  </a:lnTo>
                  <a:lnTo>
                    <a:pt x="533683" y="584200"/>
                  </a:lnTo>
                  <a:lnTo>
                    <a:pt x="535726" y="596900"/>
                  </a:lnTo>
                  <a:lnTo>
                    <a:pt x="597900" y="596900"/>
                  </a:lnTo>
                  <a:lnTo>
                    <a:pt x="589169" y="584200"/>
                  </a:lnTo>
                  <a:lnTo>
                    <a:pt x="544311" y="584200"/>
                  </a:lnTo>
                  <a:lnTo>
                    <a:pt x="541011" y="571500"/>
                  </a:lnTo>
                  <a:close/>
                </a:path>
                <a:path w="2940684" h="3060700">
                  <a:moveTo>
                    <a:pt x="543558" y="546100"/>
                  </a:moveTo>
                  <a:lnTo>
                    <a:pt x="499942" y="546100"/>
                  </a:lnTo>
                  <a:lnTo>
                    <a:pt x="504568" y="558800"/>
                  </a:lnTo>
                  <a:lnTo>
                    <a:pt x="519376" y="584200"/>
                  </a:lnTo>
                  <a:lnTo>
                    <a:pt x="530309" y="584200"/>
                  </a:lnTo>
                  <a:lnTo>
                    <a:pt x="536025" y="573479"/>
                  </a:lnTo>
                  <a:lnTo>
                    <a:pt x="536457" y="571500"/>
                  </a:lnTo>
                  <a:lnTo>
                    <a:pt x="537080" y="571500"/>
                  </a:lnTo>
                  <a:lnTo>
                    <a:pt x="539402" y="558800"/>
                  </a:lnTo>
                  <a:lnTo>
                    <a:pt x="548198" y="558800"/>
                  </a:lnTo>
                  <a:lnTo>
                    <a:pt x="543558" y="546100"/>
                  </a:lnTo>
                  <a:close/>
                </a:path>
                <a:path w="2940684" h="3060700">
                  <a:moveTo>
                    <a:pt x="564841" y="558800"/>
                  </a:moveTo>
                  <a:lnTo>
                    <a:pt x="539402" y="558800"/>
                  </a:lnTo>
                  <a:lnTo>
                    <a:pt x="550807" y="571500"/>
                  </a:lnTo>
                  <a:lnTo>
                    <a:pt x="551129" y="584200"/>
                  </a:lnTo>
                  <a:lnTo>
                    <a:pt x="580748" y="584200"/>
                  </a:lnTo>
                  <a:lnTo>
                    <a:pt x="576221" y="571500"/>
                  </a:lnTo>
                  <a:lnTo>
                    <a:pt x="559636" y="571500"/>
                  </a:lnTo>
                  <a:lnTo>
                    <a:pt x="564841" y="558800"/>
                  </a:lnTo>
                  <a:close/>
                </a:path>
                <a:path w="2940684" h="3060700">
                  <a:moveTo>
                    <a:pt x="590547" y="571500"/>
                  </a:moveTo>
                  <a:lnTo>
                    <a:pt x="579751" y="571500"/>
                  </a:lnTo>
                  <a:lnTo>
                    <a:pt x="580748" y="584200"/>
                  </a:lnTo>
                  <a:lnTo>
                    <a:pt x="594680" y="584200"/>
                  </a:lnTo>
                  <a:lnTo>
                    <a:pt x="590547" y="571500"/>
                  </a:lnTo>
                  <a:close/>
                </a:path>
                <a:path w="2940684" h="3060700">
                  <a:moveTo>
                    <a:pt x="537080" y="571500"/>
                  </a:moveTo>
                  <a:lnTo>
                    <a:pt x="536457" y="571500"/>
                  </a:lnTo>
                  <a:lnTo>
                    <a:pt x="536025" y="573479"/>
                  </a:lnTo>
                  <a:lnTo>
                    <a:pt x="537080" y="571500"/>
                  </a:lnTo>
                  <a:close/>
                </a:path>
                <a:path w="2940684" h="3060700">
                  <a:moveTo>
                    <a:pt x="558186" y="546100"/>
                  </a:moveTo>
                  <a:lnTo>
                    <a:pt x="546967" y="546100"/>
                  </a:lnTo>
                  <a:lnTo>
                    <a:pt x="548924" y="558800"/>
                  </a:lnTo>
                  <a:lnTo>
                    <a:pt x="561518" y="558800"/>
                  </a:lnTo>
                  <a:lnTo>
                    <a:pt x="558186" y="546100"/>
                  </a:lnTo>
                  <a:close/>
                </a:path>
                <a:path w="2940684" h="3060700">
                  <a:moveTo>
                    <a:pt x="518100" y="533400"/>
                  </a:moveTo>
                  <a:lnTo>
                    <a:pt x="490617" y="533400"/>
                  </a:lnTo>
                  <a:lnTo>
                    <a:pt x="495243" y="546100"/>
                  </a:lnTo>
                  <a:lnTo>
                    <a:pt x="525844" y="546100"/>
                  </a:lnTo>
                  <a:lnTo>
                    <a:pt x="518100" y="533400"/>
                  </a:lnTo>
                  <a:close/>
                </a:path>
                <a:path w="2940684" h="3060700">
                  <a:moveTo>
                    <a:pt x="540104" y="533400"/>
                  </a:moveTo>
                  <a:lnTo>
                    <a:pt x="524971" y="533400"/>
                  </a:lnTo>
                  <a:lnTo>
                    <a:pt x="528722" y="546100"/>
                  </a:lnTo>
                  <a:lnTo>
                    <a:pt x="537147" y="546100"/>
                  </a:lnTo>
                  <a:lnTo>
                    <a:pt x="540104" y="533400"/>
                  </a:lnTo>
                  <a:close/>
                </a:path>
                <a:path w="2940684" h="3060700">
                  <a:moveTo>
                    <a:pt x="545848" y="533400"/>
                  </a:moveTo>
                  <a:lnTo>
                    <a:pt x="537147" y="546100"/>
                  </a:lnTo>
                  <a:lnTo>
                    <a:pt x="555296" y="546100"/>
                  </a:lnTo>
                  <a:lnTo>
                    <a:pt x="545848" y="533400"/>
                  </a:lnTo>
                  <a:close/>
                </a:path>
                <a:path w="2940684" h="3060700">
                  <a:moveTo>
                    <a:pt x="522156" y="519273"/>
                  </a:moveTo>
                  <a:lnTo>
                    <a:pt x="522298" y="520700"/>
                  </a:lnTo>
                  <a:lnTo>
                    <a:pt x="464066" y="520700"/>
                  </a:lnTo>
                  <a:lnTo>
                    <a:pt x="475940" y="533400"/>
                  </a:lnTo>
                  <a:lnTo>
                    <a:pt x="529208" y="533400"/>
                  </a:lnTo>
                  <a:lnTo>
                    <a:pt x="523625" y="520700"/>
                  </a:lnTo>
                  <a:lnTo>
                    <a:pt x="522156" y="519273"/>
                  </a:lnTo>
                  <a:close/>
                </a:path>
                <a:path w="2940684" h="3060700">
                  <a:moveTo>
                    <a:pt x="541608" y="520700"/>
                  </a:moveTo>
                  <a:lnTo>
                    <a:pt x="533225" y="520700"/>
                  </a:lnTo>
                  <a:lnTo>
                    <a:pt x="529208" y="533400"/>
                  </a:lnTo>
                  <a:lnTo>
                    <a:pt x="544872" y="533400"/>
                  </a:lnTo>
                  <a:lnTo>
                    <a:pt x="541608" y="520700"/>
                  </a:lnTo>
                  <a:close/>
                </a:path>
                <a:path w="2940684" h="3060700">
                  <a:moveTo>
                    <a:pt x="513373" y="495300"/>
                  </a:moveTo>
                  <a:lnTo>
                    <a:pt x="445074" y="495300"/>
                  </a:lnTo>
                  <a:lnTo>
                    <a:pt x="448455" y="508000"/>
                  </a:lnTo>
                  <a:lnTo>
                    <a:pt x="463224" y="520700"/>
                  </a:lnTo>
                  <a:lnTo>
                    <a:pt x="488220" y="520700"/>
                  </a:lnTo>
                  <a:lnTo>
                    <a:pt x="488277" y="508000"/>
                  </a:lnTo>
                  <a:lnTo>
                    <a:pt x="521034" y="508000"/>
                  </a:lnTo>
                  <a:lnTo>
                    <a:pt x="513373" y="495300"/>
                  </a:lnTo>
                  <a:close/>
                </a:path>
                <a:path w="2940684" h="3060700">
                  <a:moveTo>
                    <a:pt x="510545" y="508000"/>
                  </a:moveTo>
                  <a:lnTo>
                    <a:pt x="488277" y="508000"/>
                  </a:lnTo>
                  <a:lnTo>
                    <a:pt x="488220" y="520700"/>
                  </a:lnTo>
                  <a:lnTo>
                    <a:pt x="522298" y="520700"/>
                  </a:lnTo>
                  <a:lnTo>
                    <a:pt x="510545" y="508000"/>
                  </a:lnTo>
                  <a:close/>
                </a:path>
                <a:path w="2940684" h="3060700">
                  <a:moveTo>
                    <a:pt x="510545" y="508000"/>
                  </a:moveTo>
                  <a:lnTo>
                    <a:pt x="522298" y="520700"/>
                  </a:lnTo>
                  <a:lnTo>
                    <a:pt x="522156" y="519273"/>
                  </a:lnTo>
                  <a:lnTo>
                    <a:pt x="510545" y="508000"/>
                  </a:lnTo>
                  <a:close/>
                </a:path>
                <a:path w="2940684" h="3060700">
                  <a:moveTo>
                    <a:pt x="521034" y="508000"/>
                  </a:moveTo>
                  <a:lnTo>
                    <a:pt x="510545" y="508000"/>
                  </a:lnTo>
                  <a:lnTo>
                    <a:pt x="522156" y="519273"/>
                  </a:lnTo>
                  <a:lnTo>
                    <a:pt x="521034" y="508000"/>
                  </a:lnTo>
                  <a:close/>
                </a:path>
                <a:path w="2940684" h="3060700">
                  <a:moveTo>
                    <a:pt x="441790" y="482600"/>
                  </a:moveTo>
                  <a:lnTo>
                    <a:pt x="430163" y="482600"/>
                  </a:lnTo>
                  <a:lnTo>
                    <a:pt x="442503" y="495300"/>
                  </a:lnTo>
                  <a:lnTo>
                    <a:pt x="450170" y="495300"/>
                  </a:lnTo>
                  <a:lnTo>
                    <a:pt x="441790" y="482600"/>
                  </a:lnTo>
                  <a:close/>
                </a:path>
                <a:path w="2940684" h="3060700">
                  <a:moveTo>
                    <a:pt x="464289" y="469900"/>
                  </a:moveTo>
                  <a:lnTo>
                    <a:pt x="439961" y="469900"/>
                  </a:lnTo>
                  <a:lnTo>
                    <a:pt x="445293" y="482600"/>
                  </a:lnTo>
                  <a:lnTo>
                    <a:pt x="450170" y="495300"/>
                  </a:lnTo>
                  <a:lnTo>
                    <a:pt x="494699" y="495300"/>
                  </a:lnTo>
                  <a:lnTo>
                    <a:pt x="483734" y="482600"/>
                  </a:lnTo>
                  <a:lnTo>
                    <a:pt x="475138" y="482600"/>
                  </a:lnTo>
                  <a:lnTo>
                    <a:pt x="464289" y="469900"/>
                  </a:lnTo>
                  <a:close/>
                </a:path>
                <a:path w="2940684" h="3060700">
                  <a:moveTo>
                    <a:pt x="504438" y="482600"/>
                  </a:moveTo>
                  <a:lnTo>
                    <a:pt x="499029" y="482600"/>
                  </a:lnTo>
                  <a:lnTo>
                    <a:pt x="503250" y="495300"/>
                  </a:lnTo>
                  <a:lnTo>
                    <a:pt x="504438" y="482600"/>
                  </a:lnTo>
                  <a:close/>
                </a:path>
                <a:path w="2940684" h="3060700">
                  <a:moveTo>
                    <a:pt x="433003" y="457200"/>
                  </a:moveTo>
                  <a:lnTo>
                    <a:pt x="412770" y="457200"/>
                  </a:lnTo>
                  <a:lnTo>
                    <a:pt x="420038" y="469900"/>
                  </a:lnTo>
                  <a:lnTo>
                    <a:pt x="428853" y="469900"/>
                  </a:lnTo>
                  <a:lnTo>
                    <a:pt x="425400" y="482600"/>
                  </a:lnTo>
                  <a:lnTo>
                    <a:pt x="436357" y="482600"/>
                  </a:lnTo>
                  <a:lnTo>
                    <a:pt x="431446" y="469900"/>
                  </a:lnTo>
                  <a:lnTo>
                    <a:pt x="433003" y="457200"/>
                  </a:lnTo>
                  <a:close/>
                </a:path>
                <a:path w="2940684" h="3060700">
                  <a:moveTo>
                    <a:pt x="477752" y="469900"/>
                  </a:moveTo>
                  <a:lnTo>
                    <a:pt x="476929" y="482600"/>
                  </a:lnTo>
                  <a:lnTo>
                    <a:pt x="480359" y="482600"/>
                  </a:lnTo>
                  <a:lnTo>
                    <a:pt x="477752" y="469900"/>
                  </a:lnTo>
                  <a:close/>
                </a:path>
                <a:path w="2940684" h="3060700">
                  <a:moveTo>
                    <a:pt x="410713" y="467373"/>
                  </a:moveTo>
                  <a:lnTo>
                    <a:pt x="410811" y="469900"/>
                  </a:lnTo>
                  <a:lnTo>
                    <a:pt x="412370" y="469900"/>
                  </a:lnTo>
                  <a:lnTo>
                    <a:pt x="410713" y="467373"/>
                  </a:lnTo>
                  <a:close/>
                </a:path>
                <a:path w="2940684" h="3060700">
                  <a:moveTo>
                    <a:pt x="457291" y="444500"/>
                  </a:moveTo>
                  <a:lnTo>
                    <a:pt x="405146" y="444500"/>
                  </a:lnTo>
                  <a:lnTo>
                    <a:pt x="407915" y="457200"/>
                  </a:lnTo>
                  <a:lnTo>
                    <a:pt x="433003" y="457200"/>
                  </a:lnTo>
                  <a:lnTo>
                    <a:pt x="446979" y="469900"/>
                  </a:lnTo>
                  <a:lnTo>
                    <a:pt x="470681" y="469900"/>
                  </a:lnTo>
                  <a:lnTo>
                    <a:pt x="463848" y="457200"/>
                  </a:lnTo>
                  <a:lnTo>
                    <a:pt x="457291" y="444500"/>
                  </a:lnTo>
                  <a:close/>
                </a:path>
                <a:path w="2940684" h="3060700">
                  <a:moveTo>
                    <a:pt x="401463" y="444500"/>
                  </a:moveTo>
                  <a:lnTo>
                    <a:pt x="399189" y="444500"/>
                  </a:lnTo>
                  <a:lnTo>
                    <a:pt x="404040" y="457200"/>
                  </a:lnTo>
                  <a:lnTo>
                    <a:pt x="410713" y="467373"/>
                  </a:lnTo>
                  <a:lnTo>
                    <a:pt x="410319" y="457200"/>
                  </a:lnTo>
                  <a:lnTo>
                    <a:pt x="404536" y="457200"/>
                  </a:lnTo>
                  <a:lnTo>
                    <a:pt x="401463" y="444500"/>
                  </a:lnTo>
                  <a:close/>
                </a:path>
                <a:path w="2940684" h="3060700">
                  <a:moveTo>
                    <a:pt x="453643" y="431800"/>
                  </a:moveTo>
                  <a:lnTo>
                    <a:pt x="445877" y="444500"/>
                  </a:lnTo>
                  <a:lnTo>
                    <a:pt x="457291" y="444500"/>
                  </a:lnTo>
                  <a:lnTo>
                    <a:pt x="464510" y="457200"/>
                  </a:lnTo>
                  <a:lnTo>
                    <a:pt x="460068" y="444500"/>
                  </a:lnTo>
                  <a:lnTo>
                    <a:pt x="453643" y="431800"/>
                  </a:lnTo>
                  <a:close/>
                </a:path>
                <a:path w="2940684" h="3060700">
                  <a:moveTo>
                    <a:pt x="437408" y="431800"/>
                  </a:moveTo>
                  <a:lnTo>
                    <a:pt x="378055" y="431800"/>
                  </a:lnTo>
                  <a:lnTo>
                    <a:pt x="388959" y="444500"/>
                  </a:lnTo>
                  <a:lnTo>
                    <a:pt x="445877" y="444500"/>
                  </a:lnTo>
                  <a:lnTo>
                    <a:pt x="437408" y="431800"/>
                  </a:lnTo>
                  <a:close/>
                </a:path>
                <a:path w="2940684" h="3060700">
                  <a:moveTo>
                    <a:pt x="403536" y="393700"/>
                  </a:moveTo>
                  <a:lnTo>
                    <a:pt x="400417" y="393700"/>
                  </a:lnTo>
                  <a:lnTo>
                    <a:pt x="391139" y="406400"/>
                  </a:lnTo>
                  <a:lnTo>
                    <a:pt x="383240" y="419100"/>
                  </a:lnTo>
                  <a:lnTo>
                    <a:pt x="380953" y="431800"/>
                  </a:lnTo>
                  <a:lnTo>
                    <a:pt x="428654" y="431800"/>
                  </a:lnTo>
                  <a:lnTo>
                    <a:pt x="423237" y="419100"/>
                  </a:lnTo>
                  <a:lnTo>
                    <a:pt x="429903" y="419100"/>
                  </a:lnTo>
                  <a:lnTo>
                    <a:pt x="421288" y="406400"/>
                  </a:lnTo>
                  <a:lnTo>
                    <a:pt x="399773" y="406400"/>
                  </a:lnTo>
                  <a:lnTo>
                    <a:pt x="403536" y="393700"/>
                  </a:lnTo>
                  <a:close/>
                </a:path>
                <a:path w="2940684" h="3060700">
                  <a:moveTo>
                    <a:pt x="432201" y="420991"/>
                  </a:moveTo>
                  <a:lnTo>
                    <a:pt x="428654" y="431800"/>
                  </a:lnTo>
                  <a:lnTo>
                    <a:pt x="445328" y="431800"/>
                  </a:lnTo>
                  <a:lnTo>
                    <a:pt x="432201" y="420991"/>
                  </a:lnTo>
                  <a:close/>
                </a:path>
                <a:path w="2940684" h="3060700">
                  <a:moveTo>
                    <a:pt x="446497" y="419100"/>
                  </a:moveTo>
                  <a:lnTo>
                    <a:pt x="445082" y="419100"/>
                  </a:lnTo>
                  <a:lnTo>
                    <a:pt x="446071" y="431800"/>
                  </a:lnTo>
                  <a:lnTo>
                    <a:pt x="449889" y="431800"/>
                  </a:lnTo>
                  <a:lnTo>
                    <a:pt x="446497" y="419100"/>
                  </a:lnTo>
                  <a:close/>
                </a:path>
                <a:path w="2940684" h="3060700">
                  <a:moveTo>
                    <a:pt x="432822" y="419100"/>
                  </a:moveTo>
                  <a:lnTo>
                    <a:pt x="429903" y="419100"/>
                  </a:lnTo>
                  <a:lnTo>
                    <a:pt x="432201" y="420991"/>
                  </a:lnTo>
                  <a:lnTo>
                    <a:pt x="432822" y="419100"/>
                  </a:lnTo>
                  <a:close/>
                </a:path>
                <a:path w="2940684" h="3060700">
                  <a:moveTo>
                    <a:pt x="400417" y="393700"/>
                  </a:moveTo>
                  <a:lnTo>
                    <a:pt x="356769" y="393700"/>
                  </a:lnTo>
                  <a:lnTo>
                    <a:pt x="365806" y="406400"/>
                  </a:lnTo>
                  <a:lnTo>
                    <a:pt x="360164" y="419100"/>
                  </a:lnTo>
                  <a:lnTo>
                    <a:pt x="375147" y="419100"/>
                  </a:lnTo>
                  <a:lnTo>
                    <a:pt x="374806" y="406400"/>
                  </a:lnTo>
                  <a:lnTo>
                    <a:pt x="391139" y="406400"/>
                  </a:lnTo>
                  <a:lnTo>
                    <a:pt x="400417" y="393700"/>
                  </a:lnTo>
                  <a:close/>
                </a:path>
                <a:path w="2940684" h="3060700">
                  <a:moveTo>
                    <a:pt x="403355" y="381000"/>
                  </a:moveTo>
                  <a:lnTo>
                    <a:pt x="337313" y="381000"/>
                  </a:lnTo>
                  <a:lnTo>
                    <a:pt x="347048" y="393700"/>
                  </a:lnTo>
                  <a:lnTo>
                    <a:pt x="349069" y="406400"/>
                  </a:lnTo>
                  <a:lnTo>
                    <a:pt x="351750" y="393700"/>
                  </a:lnTo>
                  <a:lnTo>
                    <a:pt x="403536" y="393700"/>
                  </a:lnTo>
                  <a:lnTo>
                    <a:pt x="403355" y="381000"/>
                  </a:lnTo>
                  <a:close/>
                </a:path>
                <a:path w="2940684" h="3060700">
                  <a:moveTo>
                    <a:pt x="412585" y="393700"/>
                  </a:moveTo>
                  <a:lnTo>
                    <a:pt x="403536" y="393700"/>
                  </a:lnTo>
                  <a:lnTo>
                    <a:pt x="399773" y="406400"/>
                  </a:lnTo>
                  <a:lnTo>
                    <a:pt x="412095" y="406400"/>
                  </a:lnTo>
                  <a:lnTo>
                    <a:pt x="412585" y="393700"/>
                  </a:lnTo>
                  <a:close/>
                </a:path>
                <a:path w="2940684" h="3060700">
                  <a:moveTo>
                    <a:pt x="424226" y="393700"/>
                  </a:moveTo>
                  <a:lnTo>
                    <a:pt x="418862" y="393700"/>
                  </a:lnTo>
                  <a:lnTo>
                    <a:pt x="423076" y="406400"/>
                  </a:lnTo>
                  <a:lnTo>
                    <a:pt x="424226" y="393700"/>
                  </a:lnTo>
                  <a:close/>
                </a:path>
                <a:path w="2940684" h="3060700">
                  <a:moveTo>
                    <a:pt x="328154" y="368300"/>
                  </a:moveTo>
                  <a:lnTo>
                    <a:pt x="319786" y="368300"/>
                  </a:lnTo>
                  <a:lnTo>
                    <a:pt x="327336" y="381000"/>
                  </a:lnTo>
                  <a:lnTo>
                    <a:pt x="330559" y="381000"/>
                  </a:lnTo>
                  <a:lnTo>
                    <a:pt x="328154" y="368300"/>
                  </a:lnTo>
                  <a:close/>
                </a:path>
                <a:path w="2940684" h="3060700">
                  <a:moveTo>
                    <a:pt x="379921" y="368300"/>
                  </a:moveTo>
                  <a:lnTo>
                    <a:pt x="328154" y="368300"/>
                  </a:lnTo>
                  <a:lnTo>
                    <a:pt x="332536" y="381000"/>
                  </a:lnTo>
                  <a:lnTo>
                    <a:pt x="378836" y="381000"/>
                  </a:lnTo>
                  <a:lnTo>
                    <a:pt x="379921" y="368300"/>
                  </a:lnTo>
                  <a:close/>
                </a:path>
                <a:path w="2940684" h="3060700">
                  <a:moveTo>
                    <a:pt x="390681" y="368300"/>
                  </a:moveTo>
                  <a:lnTo>
                    <a:pt x="382332" y="368300"/>
                  </a:lnTo>
                  <a:lnTo>
                    <a:pt x="382575" y="381000"/>
                  </a:lnTo>
                  <a:lnTo>
                    <a:pt x="393396" y="381000"/>
                  </a:lnTo>
                  <a:lnTo>
                    <a:pt x="393475" y="375871"/>
                  </a:lnTo>
                  <a:lnTo>
                    <a:pt x="390681" y="368300"/>
                  </a:lnTo>
                  <a:close/>
                </a:path>
                <a:path w="2940684" h="3060700">
                  <a:moveTo>
                    <a:pt x="394700" y="379190"/>
                  </a:moveTo>
                  <a:lnTo>
                    <a:pt x="393396" y="381000"/>
                  </a:lnTo>
                  <a:lnTo>
                    <a:pt x="395367" y="381000"/>
                  </a:lnTo>
                  <a:lnTo>
                    <a:pt x="394700" y="379190"/>
                  </a:lnTo>
                  <a:close/>
                </a:path>
                <a:path w="2940684" h="3060700">
                  <a:moveTo>
                    <a:pt x="402548" y="368300"/>
                  </a:moveTo>
                  <a:lnTo>
                    <a:pt x="393592" y="368300"/>
                  </a:lnTo>
                  <a:lnTo>
                    <a:pt x="393475" y="375871"/>
                  </a:lnTo>
                  <a:lnTo>
                    <a:pt x="394700" y="379190"/>
                  </a:lnTo>
                  <a:lnTo>
                    <a:pt x="402548" y="368300"/>
                  </a:lnTo>
                  <a:close/>
                </a:path>
                <a:path w="2940684" h="3060700">
                  <a:moveTo>
                    <a:pt x="376251" y="355600"/>
                  </a:moveTo>
                  <a:lnTo>
                    <a:pt x="314359" y="355600"/>
                  </a:lnTo>
                  <a:lnTo>
                    <a:pt x="318599" y="368300"/>
                  </a:lnTo>
                  <a:lnTo>
                    <a:pt x="383946" y="368300"/>
                  </a:lnTo>
                  <a:lnTo>
                    <a:pt x="376251" y="355600"/>
                  </a:lnTo>
                  <a:close/>
                </a:path>
                <a:path w="2940684" h="3060700">
                  <a:moveTo>
                    <a:pt x="360161" y="342900"/>
                  </a:moveTo>
                  <a:lnTo>
                    <a:pt x="298257" y="342900"/>
                  </a:lnTo>
                  <a:lnTo>
                    <a:pt x="303507" y="355600"/>
                  </a:lnTo>
                  <a:lnTo>
                    <a:pt x="361457" y="355600"/>
                  </a:lnTo>
                  <a:lnTo>
                    <a:pt x="360161" y="342900"/>
                  </a:lnTo>
                  <a:close/>
                </a:path>
                <a:path w="2940684" h="3060700">
                  <a:moveTo>
                    <a:pt x="266970" y="304800"/>
                  </a:moveTo>
                  <a:lnTo>
                    <a:pt x="274885" y="317500"/>
                  </a:lnTo>
                  <a:lnTo>
                    <a:pt x="288847" y="342900"/>
                  </a:lnTo>
                  <a:lnTo>
                    <a:pt x="321647" y="342900"/>
                  </a:lnTo>
                  <a:lnTo>
                    <a:pt x="326918" y="330200"/>
                  </a:lnTo>
                  <a:lnTo>
                    <a:pt x="344229" y="330200"/>
                  </a:lnTo>
                  <a:lnTo>
                    <a:pt x="344080" y="328355"/>
                  </a:lnTo>
                  <a:lnTo>
                    <a:pt x="338122" y="317500"/>
                  </a:lnTo>
                  <a:lnTo>
                    <a:pt x="280467" y="317500"/>
                  </a:lnTo>
                  <a:lnTo>
                    <a:pt x="266970" y="304800"/>
                  </a:lnTo>
                  <a:close/>
                </a:path>
                <a:path w="2940684" h="3060700">
                  <a:moveTo>
                    <a:pt x="342749" y="330200"/>
                  </a:moveTo>
                  <a:lnTo>
                    <a:pt x="332955" y="330200"/>
                  </a:lnTo>
                  <a:lnTo>
                    <a:pt x="337955" y="342900"/>
                  </a:lnTo>
                  <a:lnTo>
                    <a:pt x="345514" y="342900"/>
                  </a:lnTo>
                  <a:lnTo>
                    <a:pt x="342749" y="330200"/>
                  </a:lnTo>
                  <a:close/>
                </a:path>
                <a:path w="2940684" h="3060700">
                  <a:moveTo>
                    <a:pt x="344528" y="329171"/>
                  </a:moveTo>
                  <a:lnTo>
                    <a:pt x="344229" y="330200"/>
                  </a:lnTo>
                  <a:lnTo>
                    <a:pt x="345093" y="330200"/>
                  </a:lnTo>
                  <a:lnTo>
                    <a:pt x="344528" y="329171"/>
                  </a:lnTo>
                  <a:close/>
                </a:path>
                <a:path w="2940684" h="3060700">
                  <a:moveTo>
                    <a:pt x="347919" y="317500"/>
                  </a:moveTo>
                  <a:lnTo>
                    <a:pt x="343205" y="317500"/>
                  </a:lnTo>
                  <a:lnTo>
                    <a:pt x="344080" y="328355"/>
                  </a:lnTo>
                  <a:lnTo>
                    <a:pt x="344528" y="329171"/>
                  </a:lnTo>
                  <a:lnTo>
                    <a:pt x="347919" y="317500"/>
                  </a:lnTo>
                  <a:close/>
                </a:path>
                <a:path w="2940684" h="3060700">
                  <a:moveTo>
                    <a:pt x="302433" y="292100"/>
                  </a:moveTo>
                  <a:lnTo>
                    <a:pt x="265968" y="292100"/>
                  </a:lnTo>
                  <a:lnTo>
                    <a:pt x="268785" y="304800"/>
                  </a:lnTo>
                  <a:lnTo>
                    <a:pt x="273923" y="304800"/>
                  </a:lnTo>
                  <a:lnTo>
                    <a:pt x="280467" y="317500"/>
                  </a:lnTo>
                  <a:lnTo>
                    <a:pt x="320729" y="317500"/>
                  </a:lnTo>
                  <a:lnTo>
                    <a:pt x="307191" y="304800"/>
                  </a:lnTo>
                  <a:lnTo>
                    <a:pt x="302433" y="292100"/>
                  </a:lnTo>
                  <a:close/>
                </a:path>
                <a:path w="2940684" h="3060700">
                  <a:moveTo>
                    <a:pt x="265968" y="292100"/>
                  </a:moveTo>
                  <a:lnTo>
                    <a:pt x="253674" y="292100"/>
                  </a:lnTo>
                  <a:lnTo>
                    <a:pt x="258147" y="304800"/>
                  </a:lnTo>
                  <a:lnTo>
                    <a:pt x="262879" y="304800"/>
                  </a:lnTo>
                  <a:lnTo>
                    <a:pt x="265968" y="292100"/>
                  </a:lnTo>
                  <a:close/>
                </a:path>
                <a:path w="2940684" h="3060700">
                  <a:moveTo>
                    <a:pt x="294019" y="266700"/>
                  </a:moveTo>
                  <a:lnTo>
                    <a:pt x="296397" y="279400"/>
                  </a:lnTo>
                  <a:lnTo>
                    <a:pt x="300536" y="279400"/>
                  </a:lnTo>
                  <a:lnTo>
                    <a:pt x="311923" y="292100"/>
                  </a:lnTo>
                  <a:lnTo>
                    <a:pt x="302433" y="292100"/>
                  </a:lnTo>
                  <a:lnTo>
                    <a:pt x="317958" y="304800"/>
                  </a:lnTo>
                  <a:lnTo>
                    <a:pt x="317791" y="292100"/>
                  </a:lnTo>
                  <a:lnTo>
                    <a:pt x="305481" y="279400"/>
                  </a:lnTo>
                  <a:lnTo>
                    <a:pt x="294019" y="266700"/>
                  </a:lnTo>
                  <a:close/>
                </a:path>
                <a:path w="2940684" h="3060700">
                  <a:moveTo>
                    <a:pt x="229730" y="266700"/>
                  </a:moveTo>
                  <a:lnTo>
                    <a:pt x="226520" y="266700"/>
                  </a:lnTo>
                  <a:lnTo>
                    <a:pt x="232512" y="279400"/>
                  </a:lnTo>
                  <a:lnTo>
                    <a:pt x="243346" y="292100"/>
                  </a:lnTo>
                  <a:lnTo>
                    <a:pt x="293938" y="292100"/>
                  </a:lnTo>
                  <a:lnTo>
                    <a:pt x="294195" y="279400"/>
                  </a:lnTo>
                  <a:lnTo>
                    <a:pt x="234658" y="279400"/>
                  </a:lnTo>
                  <a:lnTo>
                    <a:pt x="229730" y="266700"/>
                  </a:lnTo>
                  <a:close/>
                </a:path>
                <a:path w="2940684" h="3060700">
                  <a:moveTo>
                    <a:pt x="300536" y="279400"/>
                  </a:moveTo>
                  <a:lnTo>
                    <a:pt x="298897" y="279400"/>
                  </a:lnTo>
                  <a:lnTo>
                    <a:pt x="296160" y="292100"/>
                  </a:lnTo>
                  <a:lnTo>
                    <a:pt x="303192" y="292100"/>
                  </a:lnTo>
                  <a:lnTo>
                    <a:pt x="300536" y="279400"/>
                  </a:lnTo>
                  <a:close/>
                </a:path>
                <a:path w="2940684" h="3060700">
                  <a:moveTo>
                    <a:pt x="264472" y="241300"/>
                  </a:moveTo>
                  <a:lnTo>
                    <a:pt x="218993" y="241300"/>
                  </a:lnTo>
                  <a:lnTo>
                    <a:pt x="224334" y="254000"/>
                  </a:lnTo>
                  <a:lnTo>
                    <a:pt x="228748" y="266700"/>
                  </a:lnTo>
                  <a:lnTo>
                    <a:pt x="239378" y="266700"/>
                  </a:lnTo>
                  <a:lnTo>
                    <a:pt x="238170" y="279400"/>
                  </a:lnTo>
                  <a:lnTo>
                    <a:pt x="285769" y="279400"/>
                  </a:lnTo>
                  <a:lnTo>
                    <a:pt x="280265" y="266700"/>
                  </a:lnTo>
                  <a:lnTo>
                    <a:pt x="279528" y="254000"/>
                  </a:lnTo>
                  <a:lnTo>
                    <a:pt x="271614" y="254000"/>
                  </a:lnTo>
                  <a:lnTo>
                    <a:pt x="264472" y="241300"/>
                  </a:lnTo>
                  <a:close/>
                </a:path>
                <a:path w="2940684" h="3060700">
                  <a:moveTo>
                    <a:pt x="282968" y="266700"/>
                  </a:moveTo>
                  <a:lnTo>
                    <a:pt x="281417" y="266700"/>
                  </a:lnTo>
                  <a:lnTo>
                    <a:pt x="286906" y="279400"/>
                  </a:lnTo>
                  <a:lnTo>
                    <a:pt x="290425" y="279400"/>
                  </a:lnTo>
                  <a:lnTo>
                    <a:pt x="282968" y="266700"/>
                  </a:lnTo>
                  <a:close/>
                </a:path>
                <a:path w="2940684" h="3060700">
                  <a:moveTo>
                    <a:pt x="215886" y="241300"/>
                  </a:moveTo>
                  <a:lnTo>
                    <a:pt x="204355" y="241300"/>
                  </a:lnTo>
                  <a:lnTo>
                    <a:pt x="217203" y="266700"/>
                  </a:lnTo>
                  <a:lnTo>
                    <a:pt x="221824" y="266700"/>
                  </a:lnTo>
                  <a:lnTo>
                    <a:pt x="219312" y="254000"/>
                  </a:lnTo>
                  <a:lnTo>
                    <a:pt x="211601" y="254000"/>
                  </a:lnTo>
                  <a:lnTo>
                    <a:pt x="215886" y="241300"/>
                  </a:lnTo>
                  <a:close/>
                </a:path>
                <a:path w="2940684" h="3060700">
                  <a:moveTo>
                    <a:pt x="283199" y="254000"/>
                  </a:moveTo>
                  <a:lnTo>
                    <a:pt x="280622" y="254000"/>
                  </a:lnTo>
                  <a:lnTo>
                    <a:pt x="286237" y="266700"/>
                  </a:lnTo>
                  <a:lnTo>
                    <a:pt x="283199" y="254000"/>
                  </a:lnTo>
                  <a:close/>
                </a:path>
                <a:path w="2940684" h="3060700">
                  <a:moveTo>
                    <a:pt x="216799" y="241300"/>
                  </a:moveTo>
                  <a:lnTo>
                    <a:pt x="216024" y="241300"/>
                  </a:lnTo>
                  <a:lnTo>
                    <a:pt x="211601" y="254000"/>
                  </a:lnTo>
                  <a:lnTo>
                    <a:pt x="219312" y="254000"/>
                  </a:lnTo>
                  <a:lnTo>
                    <a:pt x="216799" y="241300"/>
                  </a:lnTo>
                  <a:close/>
                </a:path>
                <a:path w="2940684" h="3060700">
                  <a:moveTo>
                    <a:pt x="238694" y="228600"/>
                  </a:moveTo>
                  <a:lnTo>
                    <a:pt x="190930" y="228600"/>
                  </a:lnTo>
                  <a:lnTo>
                    <a:pt x="199747" y="241300"/>
                  </a:lnTo>
                  <a:lnTo>
                    <a:pt x="245734" y="241300"/>
                  </a:lnTo>
                  <a:lnTo>
                    <a:pt x="238694" y="228600"/>
                  </a:lnTo>
                  <a:close/>
                </a:path>
                <a:path w="2940684" h="3060700">
                  <a:moveTo>
                    <a:pt x="246747" y="230412"/>
                  </a:moveTo>
                  <a:lnTo>
                    <a:pt x="245734" y="241300"/>
                  </a:lnTo>
                  <a:lnTo>
                    <a:pt x="251411" y="241300"/>
                  </a:lnTo>
                  <a:lnTo>
                    <a:pt x="246747" y="230412"/>
                  </a:lnTo>
                  <a:close/>
                </a:path>
                <a:path w="2940684" h="3060700">
                  <a:moveTo>
                    <a:pt x="246916" y="228600"/>
                  </a:moveTo>
                  <a:lnTo>
                    <a:pt x="245971" y="228600"/>
                  </a:lnTo>
                  <a:lnTo>
                    <a:pt x="246747" y="230412"/>
                  </a:lnTo>
                  <a:lnTo>
                    <a:pt x="246916" y="228600"/>
                  </a:lnTo>
                  <a:close/>
                </a:path>
                <a:path w="2940684" h="3060700">
                  <a:moveTo>
                    <a:pt x="175959" y="203200"/>
                  </a:moveTo>
                  <a:lnTo>
                    <a:pt x="167950" y="203200"/>
                  </a:lnTo>
                  <a:lnTo>
                    <a:pt x="176341" y="215900"/>
                  </a:lnTo>
                  <a:lnTo>
                    <a:pt x="187199" y="228600"/>
                  </a:lnTo>
                  <a:lnTo>
                    <a:pt x="235090" y="228600"/>
                  </a:lnTo>
                  <a:lnTo>
                    <a:pt x="229529" y="215900"/>
                  </a:lnTo>
                  <a:lnTo>
                    <a:pt x="181486" y="215900"/>
                  </a:lnTo>
                  <a:lnTo>
                    <a:pt x="175959" y="203200"/>
                  </a:lnTo>
                  <a:close/>
                </a:path>
                <a:path w="2940684" h="3060700">
                  <a:moveTo>
                    <a:pt x="241324" y="215900"/>
                  </a:moveTo>
                  <a:lnTo>
                    <a:pt x="240521" y="215900"/>
                  </a:lnTo>
                  <a:lnTo>
                    <a:pt x="242852" y="228600"/>
                  </a:lnTo>
                  <a:lnTo>
                    <a:pt x="246788" y="228600"/>
                  </a:lnTo>
                  <a:lnTo>
                    <a:pt x="241324" y="215900"/>
                  </a:lnTo>
                  <a:close/>
                </a:path>
                <a:path w="2940684" h="3060700">
                  <a:moveTo>
                    <a:pt x="251961" y="215900"/>
                  </a:moveTo>
                  <a:lnTo>
                    <a:pt x="253818" y="228600"/>
                  </a:lnTo>
                  <a:lnTo>
                    <a:pt x="256700" y="228600"/>
                  </a:lnTo>
                  <a:lnTo>
                    <a:pt x="251961" y="215900"/>
                  </a:lnTo>
                  <a:close/>
                </a:path>
                <a:path w="2940684" h="3060700">
                  <a:moveTo>
                    <a:pt x="216982" y="203200"/>
                  </a:moveTo>
                  <a:lnTo>
                    <a:pt x="188664" y="203200"/>
                  </a:lnTo>
                  <a:lnTo>
                    <a:pt x="190700" y="215900"/>
                  </a:lnTo>
                  <a:lnTo>
                    <a:pt x="222678" y="215900"/>
                  </a:lnTo>
                  <a:lnTo>
                    <a:pt x="216982" y="203200"/>
                  </a:lnTo>
                  <a:close/>
                </a:path>
                <a:path w="2940684" h="3060700">
                  <a:moveTo>
                    <a:pt x="230375" y="203200"/>
                  </a:moveTo>
                  <a:lnTo>
                    <a:pt x="223398" y="203200"/>
                  </a:lnTo>
                  <a:lnTo>
                    <a:pt x="222678" y="215900"/>
                  </a:lnTo>
                  <a:lnTo>
                    <a:pt x="229748" y="215900"/>
                  </a:lnTo>
                  <a:lnTo>
                    <a:pt x="230375" y="203200"/>
                  </a:lnTo>
                  <a:close/>
                </a:path>
                <a:path w="2940684" h="3060700">
                  <a:moveTo>
                    <a:pt x="234392" y="208294"/>
                  </a:moveTo>
                  <a:lnTo>
                    <a:pt x="235572" y="215900"/>
                  </a:lnTo>
                  <a:lnTo>
                    <a:pt x="240337" y="215900"/>
                  </a:lnTo>
                  <a:lnTo>
                    <a:pt x="234392" y="208294"/>
                  </a:lnTo>
                  <a:close/>
                </a:path>
                <a:path w="2940684" h="3060700">
                  <a:moveTo>
                    <a:pt x="233601" y="203200"/>
                  </a:moveTo>
                  <a:lnTo>
                    <a:pt x="230410" y="203200"/>
                  </a:lnTo>
                  <a:lnTo>
                    <a:pt x="234392" y="208294"/>
                  </a:lnTo>
                  <a:lnTo>
                    <a:pt x="233601" y="203200"/>
                  </a:lnTo>
                  <a:close/>
                </a:path>
                <a:path w="2940684" h="3060700">
                  <a:moveTo>
                    <a:pt x="180570" y="190500"/>
                  </a:moveTo>
                  <a:lnTo>
                    <a:pt x="154105" y="190500"/>
                  </a:lnTo>
                  <a:lnTo>
                    <a:pt x="161631" y="203200"/>
                  </a:lnTo>
                  <a:lnTo>
                    <a:pt x="177906" y="203200"/>
                  </a:lnTo>
                  <a:lnTo>
                    <a:pt x="180570" y="190500"/>
                  </a:lnTo>
                  <a:close/>
                </a:path>
                <a:path w="2940684" h="3060700">
                  <a:moveTo>
                    <a:pt x="218288" y="190500"/>
                  </a:moveTo>
                  <a:lnTo>
                    <a:pt x="180570" y="190500"/>
                  </a:lnTo>
                  <a:lnTo>
                    <a:pt x="184721" y="203200"/>
                  </a:lnTo>
                  <a:lnTo>
                    <a:pt x="230410" y="203200"/>
                  </a:lnTo>
                  <a:lnTo>
                    <a:pt x="218288" y="190500"/>
                  </a:lnTo>
                  <a:close/>
                </a:path>
                <a:path w="2940684" h="3060700">
                  <a:moveTo>
                    <a:pt x="166813" y="152400"/>
                  </a:moveTo>
                  <a:lnTo>
                    <a:pt x="129486" y="152400"/>
                  </a:lnTo>
                  <a:lnTo>
                    <a:pt x="128137" y="165100"/>
                  </a:lnTo>
                  <a:lnTo>
                    <a:pt x="140263" y="177800"/>
                  </a:lnTo>
                  <a:lnTo>
                    <a:pt x="143122" y="190500"/>
                  </a:lnTo>
                  <a:lnTo>
                    <a:pt x="205663" y="190500"/>
                  </a:lnTo>
                  <a:lnTo>
                    <a:pt x="199762" y="177800"/>
                  </a:lnTo>
                  <a:lnTo>
                    <a:pt x="198176" y="177800"/>
                  </a:lnTo>
                  <a:lnTo>
                    <a:pt x="195632" y="165100"/>
                  </a:lnTo>
                  <a:lnTo>
                    <a:pt x="174480" y="165100"/>
                  </a:lnTo>
                  <a:lnTo>
                    <a:pt x="166813" y="152400"/>
                  </a:lnTo>
                  <a:close/>
                </a:path>
                <a:path w="2940684" h="3060700">
                  <a:moveTo>
                    <a:pt x="204747" y="179974"/>
                  </a:moveTo>
                  <a:lnTo>
                    <a:pt x="207802" y="190500"/>
                  </a:lnTo>
                  <a:lnTo>
                    <a:pt x="210410" y="190500"/>
                  </a:lnTo>
                  <a:lnTo>
                    <a:pt x="204747" y="179974"/>
                  </a:lnTo>
                  <a:close/>
                </a:path>
                <a:path w="2940684" h="3060700">
                  <a:moveTo>
                    <a:pt x="204116" y="177800"/>
                  </a:moveTo>
                  <a:lnTo>
                    <a:pt x="203577" y="177800"/>
                  </a:lnTo>
                  <a:lnTo>
                    <a:pt x="204747" y="179974"/>
                  </a:lnTo>
                  <a:lnTo>
                    <a:pt x="204116" y="177800"/>
                  </a:lnTo>
                  <a:close/>
                </a:path>
                <a:path w="2940684" h="3060700">
                  <a:moveTo>
                    <a:pt x="144306" y="114300"/>
                  </a:moveTo>
                  <a:lnTo>
                    <a:pt x="90465" y="114300"/>
                  </a:lnTo>
                  <a:lnTo>
                    <a:pt x="97480" y="127000"/>
                  </a:lnTo>
                  <a:lnTo>
                    <a:pt x="88458" y="127000"/>
                  </a:lnTo>
                  <a:lnTo>
                    <a:pt x="95384" y="139700"/>
                  </a:lnTo>
                  <a:lnTo>
                    <a:pt x="113826" y="139700"/>
                  </a:lnTo>
                  <a:lnTo>
                    <a:pt x="108252" y="152400"/>
                  </a:lnTo>
                  <a:lnTo>
                    <a:pt x="169965" y="152400"/>
                  </a:lnTo>
                  <a:lnTo>
                    <a:pt x="157384" y="139700"/>
                  </a:lnTo>
                  <a:lnTo>
                    <a:pt x="150145" y="127000"/>
                  </a:lnTo>
                  <a:lnTo>
                    <a:pt x="144306" y="114300"/>
                  </a:lnTo>
                  <a:close/>
                </a:path>
                <a:path w="2940684" h="3060700">
                  <a:moveTo>
                    <a:pt x="168025" y="127000"/>
                  </a:moveTo>
                  <a:lnTo>
                    <a:pt x="163204" y="127000"/>
                  </a:lnTo>
                  <a:lnTo>
                    <a:pt x="166037" y="139700"/>
                  </a:lnTo>
                  <a:lnTo>
                    <a:pt x="171852" y="139700"/>
                  </a:lnTo>
                  <a:lnTo>
                    <a:pt x="168025" y="127000"/>
                  </a:lnTo>
                  <a:close/>
                </a:path>
                <a:path w="2940684" h="3060700">
                  <a:moveTo>
                    <a:pt x="110387" y="88900"/>
                  </a:moveTo>
                  <a:lnTo>
                    <a:pt x="89619" y="88900"/>
                  </a:lnTo>
                  <a:lnTo>
                    <a:pt x="83268" y="101600"/>
                  </a:lnTo>
                  <a:lnTo>
                    <a:pt x="67938" y="101600"/>
                  </a:lnTo>
                  <a:lnTo>
                    <a:pt x="77399" y="114300"/>
                  </a:lnTo>
                  <a:lnTo>
                    <a:pt x="131731" y="114300"/>
                  </a:lnTo>
                  <a:lnTo>
                    <a:pt x="119502" y="101600"/>
                  </a:lnTo>
                  <a:lnTo>
                    <a:pt x="110387" y="88900"/>
                  </a:lnTo>
                  <a:close/>
                </a:path>
                <a:path w="2940684" h="3060700">
                  <a:moveTo>
                    <a:pt x="134340" y="101600"/>
                  </a:moveTo>
                  <a:lnTo>
                    <a:pt x="125560" y="101600"/>
                  </a:lnTo>
                  <a:lnTo>
                    <a:pt x="136791" y="114300"/>
                  </a:lnTo>
                  <a:lnTo>
                    <a:pt x="144165" y="114300"/>
                  </a:lnTo>
                  <a:lnTo>
                    <a:pt x="134340" y="101600"/>
                  </a:lnTo>
                  <a:close/>
                </a:path>
                <a:path w="2940684" h="3060700">
                  <a:moveTo>
                    <a:pt x="83177" y="76200"/>
                  </a:moveTo>
                  <a:lnTo>
                    <a:pt x="41331" y="76200"/>
                  </a:lnTo>
                  <a:lnTo>
                    <a:pt x="47844" y="88900"/>
                  </a:lnTo>
                  <a:lnTo>
                    <a:pt x="51279" y="88900"/>
                  </a:lnTo>
                  <a:lnTo>
                    <a:pt x="55441" y="101600"/>
                  </a:lnTo>
                  <a:lnTo>
                    <a:pt x="71739" y="101600"/>
                  </a:lnTo>
                  <a:lnTo>
                    <a:pt x="75203" y="88900"/>
                  </a:lnTo>
                  <a:lnTo>
                    <a:pt x="83177" y="76200"/>
                  </a:lnTo>
                  <a:close/>
                </a:path>
                <a:path w="2940684" h="3060700">
                  <a:moveTo>
                    <a:pt x="99326" y="76200"/>
                  </a:moveTo>
                  <a:lnTo>
                    <a:pt x="83177" y="76200"/>
                  </a:lnTo>
                  <a:lnTo>
                    <a:pt x="75203" y="88900"/>
                  </a:lnTo>
                  <a:lnTo>
                    <a:pt x="71739" y="101600"/>
                  </a:lnTo>
                  <a:lnTo>
                    <a:pt x="83268" y="101600"/>
                  </a:lnTo>
                  <a:lnTo>
                    <a:pt x="89619" y="88900"/>
                  </a:lnTo>
                  <a:lnTo>
                    <a:pt x="95802" y="88900"/>
                  </a:lnTo>
                  <a:lnTo>
                    <a:pt x="99326" y="76200"/>
                  </a:lnTo>
                  <a:close/>
                </a:path>
                <a:path w="2940684" h="3060700">
                  <a:moveTo>
                    <a:pt x="115180" y="76200"/>
                  </a:moveTo>
                  <a:lnTo>
                    <a:pt x="99326" y="76200"/>
                  </a:lnTo>
                  <a:lnTo>
                    <a:pt x="95802" y="88900"/>
                  </a:lnTo>
                  <a:lnTo>
                    <a:pt x="114880" y="88900"/>
                  </a:lnTo>
                  <a:lnTo>
                    <a:pt x="115180" y="76200"/>
                  </a:lnTo>
                  <a:close/>
                </a:path>
                <a:path w="2940684" h="3060700">
                  <a:moveTo>
                    <a:pt x="28189" y="63500"/>
                  </a:moveTo>
                  <a:lnTo>
                    <a:pt x="23876" y="63500"/>
                  </a:lnTo>
                  <a:lnTo>
                    <a:pt x="29944" y="76200"/>
                  </a:lnTo>
                  <a:lnTo>
                    <a:pt x="28189" y="63500"/>
                  </a:lnTo>
                  <a:close/>
                </a:path>
                <a:path w="2940684" h="3060700">
                  <a:moveTo>
                    <a:pt x="84073" y="63500"/>
                  </a:moveTo>
                  <a:lnTo>
                    <a:pt x="34699" y="63500"/>
                  </a:lnTo>
                  <a:lnTo>
                    <a:pt x="38055" y="76200"/>
                  </a:lnTo>
                  <a:lnTo>
                    <a:pt x="81930" y="76200"/>
                  </a:lnTo>
                  <a:lnTo>
                    <a:pt x="84073" y="63500"/>
                  </a:lnTo>
                  <a:close/>
                </a:path>
                <a:path w="2940684" h="3060700">
                  <a:moveTo>
                    <a:pt x="92820" y="63500"/>
                  </a:moveTo>
                  <a:lnTo>
                    <a:pt x="84073" y="63500"/>
                  </a:lnTo>
                  <a:lnTo>
                    <a:pt x="88018" y="76200"/>
                  </a:lnTo>
                  <a:lnTo>
                    <a:pt x="92936" y="76200"/>
                  </a:lnTo>
                  <a:lnTo>
                    <a:pt x="92820" y="63500"/>
                  </a:lnTo>
                  <a:close/>
                </a:path>
                <a:path w="2940684" h="3060700">
                  <a:moveTo>
                    <a:pt x="73873" y="50800"/>
                  </a:moveTo>
                  <a:lnTo>
                    <a:pt x="26218" y="50800"/>
                  </a:lnTo>
                  <a:lnTo>
                    <a:pt x="20247" y="63500"/>
                  </a:lnTo>
                  <a:lnTo>
                    <a:pt x="74495" y="63500"/>
                  </a:lnTo>
                  <a:lnTo>
                    <a:pt x="73873" y="50800"/>
                  </a:lnTo>
                  <a:close/>
                </a:path>
                <a:path w="2940684" h="3060700">
                  <a:moveTo>
                    <a:pt x="89257" y="50800"/>
                  </a:moveTo>
                  <a:lnTo>
                    <a:pt x="89032" y="50800"/>
                  </a:lnTo>
                  <a:lnTo>
                    <a:pt x="90276" y="63500"/>
                  </a:lnTo>
                  <a:lnTo>
                    <a:pt x="97299" y="63500"/>
                  </a:lnTo>
                  <a:lnTo>
                    <a:pt x="89257" y="50800"/>
                  </a:lnTo>
                  <a:close/>
                </a:path>
                <a:path w="2940684" h="3060700">
                  <a:moveTo>
                    <a:pt x="20380" y="38100"/>
                  </a:moveTo>
                  <a:lnTo>
                    <a:pt x="7664" y="38100"/>
                  </a:lnTo>
                  <a:lnTo>
                    <a:pt x="11964" y="50800"/>
                  </a:lnTo>
                  <a:lnTo>
                    <a:pt x="20678" y="50800"/>
                  </a:lnTo>
                  <a:lnTo>
                    <a:pt x="20380" y="38100"/>
                  </a:lnTo>
                  <a:close/>
                </a:path>
                <a:path w="2940684" h="3060700">
                  <a:moveTo>
                    <a:pt x="73124" y="38100"/>
                  </a:moveTo>
                  <a:lnTo>
                    <a:pt x="20708" y="38100"/>
                  </a:lnTo>
                  <a:lnTo>
                    <a:pt x="21277" y="50800"/>
                  </a:lnTo>
                  <a:lnTo>
                    <a:pt x="72470" y="50800"/>
                  </a:lnTo>
                  <a:lnTo>
                    <a:pt x="73124" y="38100"/>
                  </a:lnTo>
                  <a:close/>
                </a:path>
                <a:path w="2940684" h="3060700">
                  <a:moveTo>
                    <a:pt x="79600" y="38100"/>
                  </a:moveTo>
                  <a:lnTo>
                    <a:pt x="74080" y="38100"/>
                  </a:lnTo>
                  <a:lnTo>
                    <a:pt x="77483" y="50800"/>
                  </a:lnTo>
                  <a:lnTo>
                    <a:pt x="79600" y="38100"/>
                  </a:lnTo>
                  <a:close/>
                </a:path>
                <a:path w="2940684" h="3060700">
                  <a:moveTo>
                    <a:pt x="3066" y="26969"/>
                  </a:moveTo>
                  <a:lnTo>
                    <a:pt x="0" y="38100"/>
                  </a:lnTo>
                  <a:lnTo>
                    <a:pt x="2974" y="38100"/>
                  </a:lnTo>
                  <a:lnTo>
                    <a:pt x="3405" y="27665"/>
                  </a:lnTo>
                  <a:lnTo>
                    <a:pt x="3066" y="26969"/>
                  </a:lnTo>
                  <a:close/>
                </a:path>
                <a:path w="2940684" h="3060700">
                  <a:moveTo>
                    <a:pt x="47739" y="25400"/>
                  </a:moveTo>
                  <a:lnTo>
                    <a:pt x="3499" y="25400"/>
                  </a:lnTo>
                  <a:lnTo>
                    <a:pt x="3405" y="27665"/>
                  </a:lnTo>
                  <a:lnTo>
                    <a:pt x="8480" y="38100"/>
                  </a:lnTo>
                  <a:lnTo>
                    <a:pt x="52223" y="38100"/>
                  </a:lnTo>
                  <a:lnTo>
                    <a:pt x="47739" y="25400"/>
                  </a:lnTo>
                  <a:close/>
                </a:path>
                <a:path w="2940684" h="3060700">
                  <a:moveTo>
                    <a:pt x="56988" y="25400"/>
                  </a:moveTo>
                  <a:lnTo>
                    <a:pt x="50707" y="25400"/>
                  </a:lnTo>
                  <a:lnTo>
                    <a:pt x="60534" y="38100"/>
                  </a:lnTo>
                  <a:lnTo>
                    <a:pt x="56988" y="25400"/>
                  </a:lnTo>
                  <a:close/>
                </a:path>
                <a:path w="2940684" h="3060700">
                  <a:moveTo>
                    <a:pt x="3499" y="25400"/>
                  </a:moveTo>
                  <a:lnTo>
                    <a:pt x="2303" y="25400"/>
                  </a:lnTo>
                  <a:lnTo>
                    <a:pt x="3066" y="26969"/>
                  </a:lnTo>
                  <a:lnTo>
                    <a:pt x="3499" y="25400"/>
                  </a:lnTo>
                  <a:close/>
                </a:path>
                <a:path w="2940684" h="3060700">
                  <a:moveTo>
                    <a:pt x="26927" y="12700"/>
                  </a:moveTo>
                  <a:lnTo>
                    <a:pt x="15596" y="12700"/>
                  </a:lnTo>
                  <a:lnTo>
                    <a:pt x="15669" y="25400"/>
                  </a:lnTo>
                  <a:lnTo>
                    <a:pt x="22620" y="25400"/>
                  </a:lnTo>
                  <a:lnTo>
                    <a:pt x="26927" y="12700"/>
                  </a:lnTo>
                  <a:close/>
                </a:path>
                <a:path w="2940684" h="3060700">
                  <a:moveTo>
                    <a:pt x="28401" y="12700"/>
                  </a:moveTo>
                  <a:lnTo>
                    <a:pt x="26927" y="12700"/>
                  </a:lnTo>
                  <a:lnTo>
                    <a:pt x="28760" y="25400"/>
                  </a:lnTo>
                  <a:lnTo>
                    <a:pt x="31844" y="25400"/>
                  </a:lnTo>
                  <a:lnTo>
                    <a:pt x="28401" y="12700"/>
                  </a:lnTo>
                  <a:close/>
                </a:path>
                <a:path w="2940684" h="3060700">
                  <a:moveTo>
                    <a:pt x="41992" y="12700"/>
                  </a:moveTo>
                  <a:lnTo>
                    <a:pt x="30704" y="12700"/>
                  </a:lnTo>
                  <a:lnTo>
                    <a:pt x="32345" y="25400"/>
                  </a:lnTo>
                  <a:lnTo>
                    <a:pt x="42828" y="25400"/>
                  </a:lnTo>
                  <a:lnTo>
                    <a:pt x="41992" y="12700"/>
                  </a:lnTo>
                  <a:close/>
                </a:path>
                <a:path w="2940684" h="3060700">
                  <a:moveTo>
                    <a:pt x="58807" y="12700"/>
                  </a:moveTo>
                  <a:lnTo>
                    <a:pt x="45749" y="12700"/>
                  </a:lnTo>
                  <a:lnTo>
                    <a:pt x="45710" y="25400"/>
                  </a:lnTo>
                  <a:lnTo>
                    <a:pt x="51601" y="25400"/>
                  </a:lnTo>
                  <a:lnTo>
                    <a:pt x="58807" y="12700"/>
                  </a:lnTo>
                  <a:close/>
                </a:path>
                <a:path w="2940684" h="3060700">
                  <a:moveTo>
                    <a:pt x="31001" y="0"/>
                  </a:moveTo>
                  <a:lnTo>
                    <a:pt x="23763" y="0"/>
                  </a:lnTo>
                  <a:lnTo>
                    <a:pt x="27186" y="12700"/>
                  </a:lnTo>
                  <a:lnTo>
                    <a:pt x="32132" y="12700"/>
                  </a:lnTo>
                  <a:lnTo>
                    <a:pt x="31001" y="0"/>
                  </a:lnTo>
                  <a:close/>
                </a:path>
                <a:path w="2940684" h="3060700">
                  <a:moveTo>
                    <a:pt x="40721" y="6561"/>
                  </a:moveTo>
                  <a:lnTo>
                    <a:pt x="39618" y="12700"/>
                  </a:lnTo>
                  <a:lnTo>
                    <a:pt x="43382" y="12700"/>
                  </a:lnTo>
                  <a:lnTo>
                    <a:pt x="40721" y="6561"/>
                  </a:lnTo>
                  <a:close/>
                </a:path>
                <a:path w="2940684" h="3060700">
                  <a:moveTo>
                    <a:pt x="41899" y="0"/>
                  </a:moveTo>
                  <a:lnTo>
                    <a:pt x="41866" y="181"/>
                  </a:lnTo>
                  <a:lnTo>
                    <a:pt x="43382" y="12700"/>
                  </a:lnTo>
                  <a:lnTo>
                    <a:pt x="51934" y="12700"/>
                  </a:lnTo>
                  <a:lnTo>
                    <a:pt x="41899" y="0"/>
                  </a:lnTo>
                  <a:close/>
                </a:path>
                <a:path w="2940684" h="3060700">
                  <a:moveTo>
                    <a:pt x="41844" y="0"/>
                  </a:moveTo>
                  <a:lnTo>
                    <a:pt x="37876" y="0"/>
                  </a:lnTo>
                  <a:lnTo>
                    <a:pt x="40721" y="6561"/>
                  </a:lnTo>
                  <a:lnTo>
                    <a:pt x="41866" y="181"/>
                  </a:lnTo>
                  <a:lnTo>
                    <a:pt x="4184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2355" y="4899905"/>
              <a:ext cx="261545" cy="2679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5075" y="6876115"/>
              <a:ext cx="9486839" cy="38027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33910" y="7843923"/>
              <a:ext cx="8649335" cy="1853564"/>
            </a:xfrm>
            <a:custGeom>
              <a:avLst/>
              <a:gdLst/>
              <a:ahLst/>
              <a:cxnLst/>
              <a:rect l="l" t="t" r="r" b="b"/>
              <a:pathLst>
                <a:path w="8649335" h="1853565">
                  <a:moveTo>
                    <a:pt x="8596814" y="0"/>
                  </a:moveTo>
                  <a:lnTo>
                    <a:pt x="52354" y="0"/>
                  </a:lnTo>
                  <a:lnTo>
                    <a:pt x="31975" y="4114"/>
                  </a:lnTo>
                  <a:lnTo>
                    <a:pt x="15333" y="15333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800790"/>
                  </a:lnTo>
                  <a:lnTo>
                    <a:pt x="4114" y="1821168"/>
                  </a:lnTo>
                  <a:lnTo>
                    <a:pt x="15333" y="1837810"/>
                  </a:lnTo>
                  <a:lnTo>
                    <a:pt x="31975" y="1849030"/>
                  </a:lnTo>
                  <a:lnTo>
                    <a:pt x="52354" y="1853144"/>
                  </a:lnTo>
                  <a:lnTo>
                    <a:pt x="8596814" y="1853144"/>
                  </a:lnTo>
                  <a:lnTo>
                    <a:pt x="8617191" y="1849030"/>
                  </a:lnTo>
                  <a:lnTo>
                    <a:pt x="8633833" y="1837810"/>
                  </a:lnTo>
                  <a:lnTo>
                    <a:pt x="8645054" y="1821168"/>
                  </a:lnTo>
                  <a:lnTo>
                    <a:pt x="8649169" y="1800790"/>
                  </a:lnTo>
                  <a:lnTo>
                    <a:pt x="8649169" y="52354"/>
                  </a:lnTo>
                  <a:lnTo>
                    <a:pt x="8645054" y="31975"/>
                  </a:lnTo>
                  <a:lnTo>
                    <a:pt x="8633833" y="15333"/>
                  </a:lnTo>
                  <a:lnTo>
                    <a:pt x="8617191" y="4114"/>
                  </a:lnTo>
                  <a:lnTo>
                    <a:pt x="8596814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50438" y="8280241"/>
            <a:ext cx="7625080" cy="9639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76605" marR="5080" indent="-764540">
              <a:lnSpc>
                <a:spcPts val="3629"/>
              </a:lnSpc>
              <a:spcBef>
                <a:spcPts val="325"/>
              </a:spcBef>
            </a:pPr>
            <a:r>
              <a:rPr sz="3100" spc="140" dirty="0">
                <a:solidFill>
                  <a:srgbClr val="FFFFFF"/>
                </a:solidFill>
                <a:latin typeface="Arial MT"/>
                <a:cs typeface="Arial MT"/>
              </a:rPr>
              <a:t>Thymeleaf</a:t>
            </a:r>
            <a:r>
              <a:rPr sz="3100" spc="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template</a:t>
            </a:r>
            <a:r>
              <a:rPr sz="3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engine </a:t>
            </a:r>
            <a:r>
              <a:rPr sz="3100" spc="-84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5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z="31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1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498" y="992179"/>
            <a:ext cx="16580485" cy="7141209"/>
            <a:chOff x="685498" y="992179"/>
            <a:chExt cx="16580485" cy="71412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8" y="2208135"/>
              <a:ext cx="8929690" cy="51057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767" y="992179"/>
              <a:ext cx="10178682" cy="71406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05602" y="2585845"/>
              <a:ext cx="9341485" cy="3939540"/>
            </a:xfrm>
            <a:custGeom>
              <a:avLst/>
              <a:gdLst/>
              <a:ahLst/>
              <a:cxnLst/>
              <a:rect l="l" t="t" r="r" b="b"/>
              <a:pathLst>
                <a:path w="9341485" h="3939540">
                  <a:moveTo>
                    <a:pt x="9283425" y="0"/>
                  </a:moveTo>
                  <a:lnTo>
                    <a:pt x="383822" y="0"/>
                  </a:lnTo>
                  <a:lnTo>
                    <a:pt x="361433" y="4534"/>
                  </a:lnTo>
                  <a:lnTo>
                    <a:pt x="343124" y="16891"/>
                  </a:lnTo>
                  <a:lnTo>
                    <a:pt x="330767" y="35200"/>
                  </a:lnTo>
                  <a:lnTo>
                    <a:pt x="326232" y="57589"/>
                  </a:lnTo>
                  <a:lnTo>
                    <a:pt x="326232" y="2575837"/>
                  </a:lnTo>
                  <a:lnTo>
                    <a:pt x="0" y="3939343"/>
                  </a:lnTo>
                  <a:lnTo>
                    <a:pt x="489513" y="2910579"/>
                  </a:lnTo>
                  <a:lnTo>
                    <a:pt x="9283425" y="2910579"/>
                  </a:lnTo>
                  <a:lnTo>
                    <a:pt x="9305812" y="2906096"/>
                  </a:lnTo>
                  <a:lnTo>
                    <a:pt x="9324121" y="2893851"/>
                  </a:lnTo>
                  <a:lnTo>
                    <a:pt x="9336479" y="2875655"/>
                  </a:lnTo>
                  <a:lnTo>
                    <a:pt x="9341015" y="2853316"/>
                  </a:lnTo>
                  <a:lnTo>
                    <a:pt x="9341015" y="57589"/>
                  </a:lnTo>
                  <a:lnTo>
                    <a:pt x="9336479" y="35200"/>
                  </a:lnTo>
                  <a:lnTo>
                    <a:pt x="9324121" y="16891"/>
                  </a:lnTo>
                  <a:lnTo>
                    <a:pt x="9305812" y="4534"/>
                  </a:lnTo>
                  <a:lnTo>
                    <a:pt x="9283425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6645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5" dirty="0"/>
              <a:t>Uni</a:t>
            </a:r>
            <a:r>
              <a:rPr spc="240" dirty="0"/>
              <a:t>t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145" dirty="0"/>
              <a:t>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6028" y="3139036"/>
            <a:ext cx="6525895" cy="1780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z="3950" spc="22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39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0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0" dirty="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sz="39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19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r>
              <a:rPr sz="39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9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395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04" dirty="0">
                <a:solidFill>
                  <a:srgbClr val="FFFFFF"/>
                </a:solidFill>
                <a:latin typeface="Arial MT"/>
                <a:cs typeface="Arial MT"/>
              </a:rPr>
              <a:t>Initializr</a:t>
            </a:r>
            <a:endParaRPr sz="39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09562" y="6170983"/>
            <a:ext cx="10416540" cy="4112895"/>
            <a:chOff x="8609562" y="6170983"/>
            <a:chExt cx="10416540" cy="41128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562" y="6170983"/>
              <a:ext cx="10415913" cy="41124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8398" y="7196866"/>
              <a:ext cx="9578340" cy="2047239"/>
            </a:xfrm>
            <a:custGeom>
              <a:avLst/>
              <a:gdLst/>
              <a:ahLst/>
              <a:cxnLst/>
              <a:rect l="l" t="t" r="r" b="b"/>
              <a:pathLst>
                <a:path w="9578340" h="2047240">
                  <a:moveTo>
                    <a:pt x="0" y="0"/>
                  </a:moveTo>
                  <a:lnTo>
                    <a:pt x="563464" y="690424"/>
                  </a:lnTo>
                  <a:lnTo>
                    <a:pt x="563464" y="1989140"/>
                  </a:lnTo>
                  <a:lnTo>
                    <a:pt x="567999" y="2011530"/>
                  </a:lnTo>
                  <a:lnTo>
                    <a:pt x="580356" y="2029839"/>
                  </a:lnTo>
                  <a:lnTo>
                    <a:pt x="598664" y="2042195"/>
                  </a:lnTo>
                  <a:lnTo>
                    <a:pt x="621054" y="2046730"/>
                  </a:lnTo>
                  <a:lnTo>
                    <a:pt x="9520649" y="2046730"/>
                  </a:lnTo>
                  <a:lnTo>
                    <a:pt x="9543041" y="2042195"/>
                  </a:lnTo>
                  <a:lnTo>
                    <a:pt x="9561349" y="2029839"/>
                  </a:lnTo>
                  <a:lnTo>
                    <a:pt x="9573705" y="2011530"/>
                  </a:lnTo>
                  <a:lnTo>
                    <a:pt x="9578239" y="1989140"/>
                  </a:lnTo>
                  <a:lnTo>
                    <a:pt x="9578239" y="568045"/>
                  </a:lnTo>
                  <a:lnTo>
                    <a:pt x="9573705" y="545655"/>
                  </a:lnTo>
                  <a:lnTo>
                    <a:pt x="9561349" y="527346"/>
                  </a:lnTo>
                  <a:lnTo>
                    <a:pt x="9543041" y="514990"/>
                  </a:lnTo>
                  <a:lnTo>
                    <a:pt x="9520649" y="510455"/>
                  </a:lnTo>
                  <a:lnTo>
                    <a:pt x="753577" y="510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27826" y="8144119"/>
            <a:ext cx="77495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39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3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0" dirty="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20" dirty="0">
                <a:solidFill>
                  <a:srgbClr val="FFFFFF"/>
                </a:solidFill>
                <a:latin typeface="Arial MT"/>
                <a:cs typeface="Arial MT"/>
              </a:rPr>
              <a:t>tests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636" y="709790"/>
            <a:ext cx="885888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114" dirty="0">
                <a:latin typeface="Arial"/>
                <a:cs typeface="Arial"/>
              </a:rPr>
              <a:t>Spring</a:t>
            </a:r>
            <a:r>
              <a:rPr sz="6750" b="1" spc="-290" dirty="0">
                <a:latin typeface="Arial"/>
                <a:cs typeface="Arial"/>
              </a:rPr>
              <a:t> </a:t>
            </a:r>
            <a:r>
              <a:rPr sz="6750" b="1" spc="-100" dirty="0">
                <a:latin typeface="Arial"/>
                <a:cs typeface="Arial"/>
              </a:rPr>
              <a:t>Boot</a:t>
            </a:r>
            <a:r>
              <a:rPr sz="6750" b="1" spc="-290" dirty="0">
                <a:latin typeface="Arial"/>
                <a:cs typeface="Arial"/>
              </a:rPr>
              <a:t> </a:t>
            </a:r>
            <a:r>
              <a:rPr sz="6750" b="1" spc="-90" dirty="0">
                <a:latin typeface="Arial"/>
                <a:cs typeface="Arial"/>
              </a:rPr>
              <a:t>Dev</a:t>
            </a:r>
            <a:r>
              <a:rPr sz="6750" b="1" spc="-290" dirty="0">
                <a:latin typeface="Arial"/>
                <a:cs typeface="Arial"/>
              </a:rPr>
              <a:t> </a:t>
            </a:r>
            <a:r>
              <a:rPr sz="6750" b="1" spc="-229" dirty="0">
                <a:latin typeface="Arial"/>
                <a:cs typeface="Arial"/>
              </a:rPr>
              <a:t>Tools</a:t>
            </a:r>
            <a:endParaRPr sz="6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8710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The</a:t>
            </a:r>
            <a:r>
              <a:rPr spc="-135" dirty="0"/>
              <a:t> </a:t>
            </a:r>
            <a:r>
              <a:rPr spc="-7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123360"/>
            <a:ext cx="1410335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00710" algn="l"/>
                <a:tab pos="6013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running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applications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1019810" algn="l"/>
                <a:tab pos="1020444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make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changes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source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1019810" algn="l"/>
                <a:tab pos="1020444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manually </a:t>
            </a:r>
            <a:r>
              <a:rPr sz="4250" dirty="0">
                <a:latin typeface="Palatino Linotype"/>
                <a:cs typeface="Palatino Linotype"/>
              </a:rPr>
              <a:t>restart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application :-(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735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Solution</a:t>
            </a:r>
            <a:r>
              <a:rPr spc="40" dirty="0"/>
              <a:t>:</a:t>
            </a:r>
            <a:r>
              <a:rPr spc="-430" dirty="0"/>
              <a:t> </a:t>
            </a:r>
            <a:r>
              <a:rPr spc="-60" dirty="0"/>
              <a:t>Sprin</a:t>
            </a:r>
            <a:r>
              <a:rPr spc="80" dirty="0"/>
              <a:t>g</a:t>
            </a:r>
            <a:r>
              <a:rPr spc="-75" dirty="0"/>
              <a:t> </a:t>
            </a:r>
            <a:r>
              <a:rPr spc="-10" dirty="0"/>
              <a:t>Boo</a:t>
            </a:r>
            <a:r>
              <a:rPr spc="70" dirty="0"/>
              <a:t>t</a:t>
            </a:r>
            <a:r>
              <a:rPr spc="-75" dirty="0"/>
              <a:t> </a:t>
            </a:r>
            <a:r>
              <a:rPr spc="-180" dirty="0"/>
              <a:t>D</a:t>
            </a:r>
            <a:r>
              <a:rPr spc="-225" dirty="0"/>
              <a:t>e</a:t>
            </a:r>
            <a:r>
              <a:rPr spc="-590" dirty="0"/>
              <a:t>v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-180" dirty="0"/>
              <a:t>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123360"/>
            <a:ext cx="15527019" cy="4144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b="1" spc="20" dirty="0">
                <a:latin typeface="Courier New"/>
                <a:cs typeface="Courier New"/>
              </a:rPr>
              <a:t>spring-boot-devtools</a:t>
            </a:r>
            <a:r>
              <a:rPr sz="4250" b="1" spc="-1480" dirty="0">
                <a:latin typeface="Courier New"/>
                <a:cs typeface="Courier New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</a:t>
            </a:r>
            <a:r>
              <a:rPr sz="4250" spc="15" dirty="0">
                <a:latin typeface="Palatino Linotype"/>
                <a:cs typeface="Palatino Linotype"/>
              </a:rPr>
              <a:t>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70" dirty="0">
                <a:latin typeface="Palatino Linotype"/>
                <a:cs typeface="Palatino Linotype"/>
              </a:rPr>
              <a:t>r</a:t>
            </a:r>
            <a:r>
              <a:rPr sz="4250" spc="15" dirty="0">
                <a:latin typeface="Palatino Linotype"/>
                <a:cs typeface="Palatino Linotype"/>
              </a:rPr>
              <a:t>e</a:t>
            </a:r>
            <a:r>
              <a:rPr sz="4250" spc="10" dirty="0">
                <a:latin typeface="Palatino Linotype"/>
                <a:cs typeface="Palatino Linotype"/>
              </a:rPr>
              <a:t>scue!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4054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Automatically </a:t>
            </a:r>
            <a:r>
              <a:rPr sz="4250" dirty="0">
                <a:latin typeface="Palatino Linotype"/>
                <a:cs typeface="Palatino Linotype"/>
              </a:rPr>
              <a:t>restarts</a:t>
            </a:r>
            <a:r>
              <a:rPr sz="4250" spc="15" dirty="0">
                <a:latin typeface="Palatino Linotype"/>
                <a:cs typeface="Palatino Linotype"/>
              </a:rPr>
              <a:t> your </a:t>
            </a:r>
            <a:r>
              <a:rPr sz="4250" spc="10" dirty="0">
                <a:latin typeface="Palatino Linotype"/>
                <a:cs typeface="Palatino Linotype"/>
              </a:rPr>
              <a:t>application </a:t>
            </a: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5" dirty="0">
                <a:latin typeface="Palatino Linotype"/>
                <a:cs typeface="Palatino Linotype"/>
              </a:rPr>
              <a:t> code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15" dirty="0">
                <a:latin typeface="Palatino Linotype"/>
                <a:cs typeface="Palatino Linotype"/>
              </a:rPr>
              <a:t> updated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6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Simply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No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write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additional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054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Sprin</a:t>
            </a:r>
            <a:r>
              <a:rPr spc="80" dirty="0"/>
              <a:t>g</a:t>
            </a:r>
            <a:r>
              <a:rPr spc="-75" dirty="0"/>
              <a:t> </a:t>
            </a:r>
            <a:r>
              <a:rPr spc="-10" dirty="0"/>
              <a:t>Boo</a:t>
            </a:r>
            <a:r>
              <a:rPr spc="70" dirty="0"/>
              <a:t>t</a:t>
            </a:r>
            <a:r>
              <a:rPr spc="-75" dirty="0"/>
              <a:t> </a:t>
            </a:r>
            <a:r>
              <a:rPr spc="-180" dirty="0"/>
              <a:t>D</a:t>
            </a:r>
            <a:r>
              <a:rPr spc="-225" dirty="0"/>
              <a:t>e</a:t>
            </a:r>
            <a:r>
              <a:rPr spc="-590" dirty="0"/>
              <a:t>v</a:t>
            </a:r>
            <a:r>
              <a:rPr spc="-660" dirty="0"/>
              <a:t> </a:t>
            </a:r>
            <a:r>
              <a:rPr spc="-685" dirty="0"/>
              <a:t>T</a:t>
            </a:r>
            <a:r>
              <a:rPr spc="-180" dirty="0"/>
              <a:t>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123360"/>
            <a:ext cx="106324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Adding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6765" y="3493023"/>
            <a:ext cx="17320895" cy="6340475"/>
            <a:chOff x="2306765" y="3493023"/>
            <a:chExt cx="17320895" cy="6340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6765" y="3493023"/>
              <a:ext cx="14750147" cy="31497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9940" y="4253217"/>
              <a:ext cx="9857684" cy="5579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88775" y="5554256"/>
              <a:ext cx="9020175" cy="2964180"/>
            </a:xfrm>
            <a:custGeom>
              <a:avLst/>
              <a:gdLst/>
              <a:ahLst/>
              <a:cxnLst/>
              <a:rect l="l" t="t" r="r" b="b"/>
              <a:pathLst>
                <a:path w="9020175" h="2964179">
                  <a:moveTo>
                    <a:pt x="8967656" y="737869"/>
                  </a:moveTo>
                  <a:lnTo>
                    <a:pt x="52354" y="737869"/>
                  </a:lnTo>
                  <a:lnTo>
                    <a:pt x="31975" y="741983"/>
                  </a:lnTo>
                  <a:lnTo>
                    <a:pt x="15334" y="753204"/>
                  </a:lnTo>
                  <a:lnTo>
                    <a:pt x="4114" y="769845"/>
                  </a:lnTo>
                  <a:lnTo>
                    <a:pt x="0" y="790224"/>
                  </a:lnTo>
                  <a:lnTo>
                    <a:pt x="0" y="2911560"/>
                  </a:lnTo>
                  <a:lnTo>
                    <a:pt x="4114" y="2931939"/>
                  </a:lnTo>
                  <a:lnTo>
                    <a:pt x="15334" y="2948580"/>
                  </a:lnTo>
                  <a:lnTo>
                    <a:pt x="31975" y="2959800"/>
                  </a:lnTo>
                  <a:lnTo>
                    <a:pt x="52354" y="2963914"/>
                  </a:lnTo>
                  <a:lnTo>
                    <a:pt x="8967656" y="2963914"/>
                  </a:lnTo>
                  <a:lnTo>
                    <a:pt x="8988038" y="2959800"/>
                  </a:lnTo>
                  <a:lnTo>
                    <a:pt x="9004679" y="2948580"/>
                  </a:lnTo>
                  <a:lnTo>
                    <a:pt x="9015897" y="2931939"/>
                  </a:lnTo>
                  <a:lnTo>
                    <a:pt x="9020011" y="2911560"/>
                  </a:lnTo>
                  <a:lnTo>
                    <a:pt x="9020011" y="790224"/>
                  </a:lnTo>
                  <a:lnTo>
                    <a:pt x="9015897" y="769845"/>
                  </a:lnTo>
                  <a:lnTo>
                    <a:pt x="9004679" y="753204"/>
                  </a:lnTo>
                  <a:lnTo>
                    <a:pt x="8988038" y="741983"/>
                  </a:lnTo>
                  <a:lnTo>
                    <a:pt x="8967656" y="737869"/>
                  </a:lnTo>
                  <a:close/>
                </a:path>
                <a:path w="9020175" h="2964179">
                  <a:moveTo>
                    <a:pt x="1055594" y="0"/>
                  </a:moveTo>
                  <a:lnTo>
                    <a:pt x="950885" y="737869"/>
                  </a:lnTo>
                  <a:lnTo>
                    <a:pt x="1159978" y="737869"/>
                  </a:lnTo>
                  <a:lnTo>
                    <a:pt x="1055594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04777" y="6640500"/>
            <a:ext cx="8179434" cy="144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3905">
              <a:lnSpc>
                <a:spcPct val="109900"/>
              </a:lnSpc>
              <a:spcBef>
                <a:spcPts val="95"/>
              </a:spcBef>
            </a:pPr>
            <a:r>
              <a:rPr sz="4250" spc="15" dirty="0">
                <a:solidFill>
                  <a:srgbClr val="FFFFFF"/>
                </a:solidFill>
                <a:latin typeface="Palatino Linotype"/>
                <a:cs typeface="Palatino Linotype"/>
              </a:rPr>
              <a:t>Automatically </a:t>
            </a:r>
            <a:r>
              <a:rPr sz="4250" dirty="0">
                <a:solidFill>
                  <a:srgbClr val="FFFFFF"/>
                </a:solidFill>
                <a:latin typeface="Palatino Linotype"/>
                <a:cs typeface="Palatino Linotype"/>
              </a:rPr>
              <a:t>restarts </a:t>
            </a:r>
            <a:r>
              <a:rPr sz="4250" spc="15" dirty="0">
                <a:solidFill>
                  <a:srgbClr val="FFFFFF"/>
                </a:solidFill>
                <a:latin typeface="Palatino Linotype"/>
                <a:cs typeface="Palatino Linotype"/>
              </a:rPr>
              <a:t>your </a:t>
            </a:r>
            <a:r>
              <a:rPr sz="4250" spc="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Palatino Linotype"/>
                <a:cs typeface="Palatino Linotype"/>
              </a:rPr>
              <a:t>application</a:t>
            </a:r>
            <a:r>
              <a:rPr sz="42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50" spc="20" dirty="0">
                <a:solidFill>
                  <a:srgbClr val="FFFFFF"/>
                </a:solidFill>
                <a:latin typeface="Palatino Linotype"/>
                <a:cs typeface="Palatino Linotype"/>
              </a:rPr>
              <a:t>when</a:t>
            </a:r>
            <a:r>
              <a:rPr sz="42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Palatino Linotype"/>
                <a:cs typeface="Palatino Linotype"/>
              </a:rPr>
              <a:t>code</a:t>
            </a:r>
            <a:r>
              <a:rPr sz="42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42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Palatino Linotype"/>
                <a:cs typeface="Palatino Linotype"/>
              </a:rPr>
              <a:t>updated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664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Practical</a:t>
            </a:r>
            <a:r>
              <a:rPr spc="-120" dirty="0"/>
              <a:t> </a:t>
            </a:r>
            <a:r>
              <a:rPr spc="114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259482"/>
            <a:ext cx="105460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5" dirty="0">
                <a:latin typeface="Palatino Linotype"/>
                <a:cs typeface="Palatino Linotype"/>
              </a:rPr>
              <a:t>Introduction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development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5523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23299"/>
            <a:ext cx="5628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Not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16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3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Z</a:t>
            </a:r>
            <a:r>
              <a:rPr sz="4250" spc="-5" dirty="0">
                <a:latin typeface="Palatino Linotype"/>
                <a:cs typeface="Palatino Linotype"/>
              </a:rPr>
              <a:t> reference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1905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987117"/>
            <a:ext cx="14007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complete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u="heavy" spc="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Spring Boot</a:t>
            </a:r>
            <a:r>
              <a:rPr sz="4250" u="heavy" spc="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Reference</a:t>
            </a:r>
            <a:r>
              <a:rPr sz="4250" u="heavy" spc="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250" u="heavy" spc="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661" y="7625042"/>
            <a:ext cx="16515497" cy="11772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3410" y="7756697"/>
            <a:ext cx="117894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FFFFFF"/>
                </a:solidFill>
                <a:latin typeface="Arial"/>
                <a:cs typeface="Arial"/>
              </a:rPr>
              <a:t>https://spring.io/projects/spring-boot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Development</a:t>
            </a:r>
            <a:r>
              <a:rPr spc="-110" dirty="0"/>
              <a:t> </a:t>
            </a:r>
            <a:r>
              <a:rPr spc="-3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468899"/>
            <a:ext cx="15880715" cy="5280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8515" indent="-806450">
              <a:lnSpc>
                <a:spcPct val="100000"/>
              </a:lnSpc>
              <a:spcBef>
                <a:spcPts val="125"/>
              </a:spcBef>
              <a:buFont typeface="Lucida Sans Unicode"/>
              <a:buAutoNum type="arabicPeriod"/>
              <a:tabLst>
                <a:tab pos="819150" algn="l"/>
              </a:tabLst>
            </a:pPr>
            <a:r>
              <a:rPr sz="5250" spc="5" dirty="0">
                <a:latin typeface="Palatino Linotype"/>
                <a:cs typeface="Palatino Linotype"/>
              </a:rPr>
              <a:t>Edit </a:t>
            </a:r>
            <a:r>
              <a:rPr sz="5250" b="1" spc="15" dirty="0">
                <a:latin typeface="Courier New"/>
                <a:cs typeface="Courier New"/>
              </a:rPr>
              <a:t>pom.xml</a:t>
            </a:r>
            <a:r>
              <a:rPr sz="5250" b="1" spc="-1835" dirty="0">
                <a:latin typeface="Courier New"/>
                <a:cs typeface="Courier New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and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ad</a:t>
            </a:r>
            <a:r>
              <a:rPr sz="5250" spc="15" dirty="0">
                <a:latin typeface="Palatino Linotype"/>
                <a:cs typeface="Palatino Linotype"/>
              </a:rPr>
              <a:t>d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b="1" spc="15" dirty="0">
                <a:latin typeface="Courier New"/>
                <a:cs typeface="Courier New"/>
              </a:rPr>
              <a:t>spring-boot-devtools</a:t>
            </a:r>
            <a:endParaRPr sz="5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Font typeface="Lucida Sans Unicode"/>
              <a:buAutoNum type="arabicPeriod"/>
            </a:pPr>
            <a:endParaRPr sz="6500">
              <a:latin typeface="Courier New"/>
              <a:cs typeface="Courier New"/>
            </a:endParaRPr>
          </a:p>
          <a:p>
            <a:pPr marL="794385" indent="-782320">
              <a:lnSpc>
                <a:spcPct val="100000"/>
              </a:lnSpc>
              <a:spcBef>
                <a:spcPts val="3900"/>
              </a:spcBef>
              <a:buFont typeface="Lucida Sans Unicode"/>
              <a:buAutoNum type="arabicPeriod"/>
              <a:tabLst>
                <a:tab pos="795020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Add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new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REST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endpoint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to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our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app</a:t>
            </a:r>
            <a:endParaRPr sz="5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Lucida Sans Unicode"/>
              <a:buAutoNum type="arabicPeriod"/>
            </a:pPr>
            <a:endParaRPr sz="8250">
              <a:latin typeface="Palatino Linotype"/>
              <a:cs typeface="Palatino Linotype"/>
            </a:endParaRPr>
          </a:p>
          <a:p>
            <a:pPr marL="818515" indent="-806450">
              <a:lnSpc>
                <a:spcPct val="100000"/>
              </a:lnSpc>
              <a:buFont typeface="Lucida Sans Unicode"/>
              <a:buAutoNum type="arabicPeriod"/>
              <a:tabLst>
                <a:tab pos="819150" algn="l"/>
              </a:tabLst>
            </a:pPr>
            <a:r>
              <a:rPr sz="5250" spc="-90" dirty="0">
                <a:latin typeface="Palatino Linotype"/>
                <a:cs typeface="Palatino Linotype"/>
              </a:rPr>
              <a:t>Verify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the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app</a:t>
            </a:r>
            <a:r>
              <a:rPr sz="5250" spc="5" dirty="0">
                <a:latin typeface="Palatino Linotype"/>
                <a:cs typeface="Palatino Linotype"/>
              </a:rPr>
              <a:t> is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automatically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spc="-5" dirty="0">
                <a:latin typeface="Palatino Linotype"/>
                <a:cs typeface="Palatino Linotype"/>
              </a:rPr>
              <a:t>reloaded</a:t>
            </a:r>
            <a:endParaRPr sz="5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1099" y="790444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5">
                <a:moveTo>
                  <a:pt x="305302" y="0"/>
                </a:moveTo>
                <a:lnTo>
                  <a:pt x="230816" y="9803"/>
                </a:lnTo>
                <a:lnTo>
                  <a:pt x="195470" y="27032"/>
                </a:lnTo>
                <a:lnTo>
                  <a:pt x="164659" y="51460"/>
                </a:lnTo>
                <a:lnTo>
                  <a:pt x="139579" y="82335"/>
                </a:lnTo>
                <a:lnTo>
                  <a:pt x="110989" y="150425"/>
                </a:lnTo>
                <a:lnTo>
                  <a:pt x="99381" y="194286"/>
                </a:lnTo>
                <a:lnTo>
                  <a:pt x="86544" y="249744"/>
                </a:lnTo>
                <a:lnTo>
                  <a:pt x="25352" y="518968"/>
                </a:lnTo>
                <a:lnTo>
                  <a:pt x="12792" y="575275"/>
                </a:lnTo>
                <a:lnTo>
                  <a:pt x="4214" y="620228"/>
                </a:lnTo>
                <a:lnTo>
                  <a:pt x="0" y="658346"/>
                </a:lnTo>
                <a:lnTo>
                  <a:pt x="526" y="694147"/>
                </a:lnTo>
                <a:lnTo>
                  <a:pt x="9798" y="732830"/>
                </a:lnTo>
                <a:lnTo>
                  <a:pt x="27028" y="768178"/>
                </a:lnTo>
                <a:lnTo>
                  <a:pt x="51459" y="798991"/>
                </a:lnTo>
                <a:lnTo>
                  <a:pt x="82335" y="824072"/>
                </a:lnTo>
                <a:lnTo>
                  <a:pt x="150423" y="852659"/>
                </a:lnTo>
                <a:lnTo>
                  <a:pt x="194285" y="864266"/>
                </a:lnTo>
                <a:lnTo>
                  <a:pt x="3103977" y="1525559"/>
                </a:lnTo>
                <a:lnTo>
                  <a:pt x="3148930" y="1534137"/>
                </a:lnTo>
                <a:lnTo>
                  <a:pt x="3187047" y="1538351"/>
                </a:lnTo>
                <a:lnTo>
                  <a:pt x="3222847" y="1537825"/>
                </a:lnTo>
                <a:lnTo>
                  <a:pt x="3261528" y="1528552"/>
                </a:lnTo>
                <a:lnTo>
                  <a:pt x="3296875" y="1511324"/>
                </a:lnTo>
                <a:lnTo>
                  <a:pt x="3327688" y="1486895"/>
                </a:lnTo>
                <a:lnTo>
                  <a:pt x="3352769" y="1456020"/>
                </a:lnTo>
                <a:lnTo>
                  <a:pt x="3381360" y="1387929"/>
                </a:lnTo>
                <a:lnTo>
                  <a:pt x="3392968" y="1344069"/>
                </a:lnTo>
                <a:lnTo>
                  <a:pt x="3405805" y="1288610"/>
                </a:lnTo>
                <a:lnTo>
                  <a:pt x="3466996" y="1019387"/>
                </a:lnTo>
                <a:lnTo>
                  <a:pt x="3479557" y="963080"/>
                </a:lnTo>
                <a:lnTo>
                  <a:pt x="3488134" y="918127"/>
                </a:lnTo>
                <a:lnTo>
                  <a:pt x="3492349" y="880009"/>
                </a:lnTo>
                <a:lnTo>
                  <a:pt x="3491823" y="844208"/>
                </a:lnTo>
                <a:lnTo>
                  <a:pt x="3482546" y="805524"/>
                </a:lnTo>
                <a:lnTo>
                  <a:pt x="3465317" y="770177"/>
                </a:lnTo>
                <a:lnTo>
                  <a:pt x="3440889" y="739364"/>
                </a:lnTo>
                <a:lnTo>
                  <a:pt x="3410014" y="714282"/>
                </a:lnTo>
                <a:lnTo>
                  <a:pt x="3341926" y="685696"/>
                </a:lnTo>
                <a:lnTo>
                  <a:pt x="3298064" y="674089"/>
                </a:lnTo>
                <a:lnTo>
                  <a:pt x="444682" y="25363"/>
                </a:lnTo>
                <a:lnTo>
                  <a:pt x="388372" y="12796"/>
                </a:lnTo>
                <a:lnTo>
                  <a:pt x="343419" y="4216"/>
                </a:lnTo>
                <a:lnTo>
                  <a:pt x="305302" y="0"/>
                </a:lnTo>
                <a:close/>
              </a:path>
              <a:path w="3492500" h="1538605">
                <a:moveTo>
                  <a:pt x="443392" y="25070"/>
                </a:moveTo>
                <a:lnTo>
                  <a:pt x="444680" y="25363"/>
                </a:lnTo>
                <a:lnTo>
                  <a:pt x="443392" y="2507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6087494" y="133363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91887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Sprin</a:t>
            </a:r>
            <a:r>
              <a:rPr spc="5" dirty="0"/>
              <a:t>g</a:t>
            </a:r>
            <a:r>
              <a:rPr spc="-270" dirty="0"/>
              <a:t> </a:t>
            </a:r>
            <a:r>
              <a:rPr spc="-135" dirty="0"/>
              <a:t>Boo</a:t>
            </a:r>
            <a:r>
              <a:rPr dirty="0"/>
              <a:t>t</a:t>
            </a:r>
            <a:r>
              <a:rPr spc="-520" dirty="0"/>
              <a:t> </a:t>
            </a:r>
            <a:r>
              <a:rPr spc="-135" dirty="0"/>
              <a:t>Actuator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176" y="2475667"/>
            <a:ext cx="167534" cy="82929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2400" y="2475667"/>
            <a:ext cx="167534" cy="829294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86768" y="2475667"/>
            <a:ext cx="16152494" cy="8293100"/>
            <a:chOff x="1986768" y="2475667"/>
            <a:chExt cx="16152494" cy="82931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10" y="2475667"/>
              <a:ext cx="16114692" cy="157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710" y="10433540"/>
              <a:ext cx="16114692" cy="335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31851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14" y="2125727"/>
            <a:ext cx="1229931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monitor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application?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 check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application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health?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I access application metrics?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11603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Solution:</a:t>
            </a:r>
            <a:r>
              <a:rPr spc="-100" dirty="0"/>
              <a:t> </a:t>
            </a:r>
            <a:r>
              <a:rPr spc="200" dirty="0"/>
              <a:t>Spring</a:t>
            </a:r>
            <a:r>
              <a:rPr spc="-95" dirty="0"/>
              <a:t> </a:t>
            </a:r>
            <a:r>
              <a:rPr spc="185" dirty="0"/>
              <a:t>Boot</a:t>
            </a:r>
            <a:r>
              <a:rPr spc="-95" dirty="0"/>
              <a:t> </a:t>
            </a:r>
            <a:r>
              <a:rPr spc="105" dirty="0"/>
              <a:t>Actuator</a:t>
            </a:r>
          </a:p>
        </p:txBody>
      </p:sp>
      <p:sp>
        <p:nvSpPr>
          <p:cNvPr id="3" name="object 3"/>
          <p:cNvSpPr/>
          <p:nvPr/>
        </p:nvSpPr>
        <p:spPr>
          <a:xfrm>
            <a:off x="6939934" y="6803167"/>
            <a:ext cx="10603865" cy="2599690"/>
          </a:xfrm>
          <a:custGeom>
            <a:avLst/>
            <a:gdLst/>
            <a:ahLst/>
            <a:cxnLst/>
            <a:rect l="l" t="t" r="r" b="b"/>
            <a:pathLst>
              <a:path w="10603865" h="2599690">
                <a:moveTo>
                  <a:pt x="10499136" y="0"/>
                </a:moveTo>
                <a:lnTo>
                  <a:pt x="104144" y="0"/>
                </a:lnTo>
                <a:lnTo>
                  <a:pt x="63606" y="8184"/>
                </a:lnTo>
                <a:lnTo>
                  <a:pt x="30503" y="30502"/>
                </a:lnTo>
                <a:lnTo>
                  <a:pt x="8184" y="63606"/>
                </a:lnTo>
                <a:lnTo>
                  <a:pt x="0" y="104143"/>
                </a:lnTo>
                <a:lnTo>
                  <a:pt x="0" y="2495109"/>
                </a:lnTo>
                <a:lnTo>
                  <a:pt x="8184" y="2535647"/>
                </a:lnTo>
                <a:lnTo>
                  <a:pt x="30503" y="2568750"/>
                </a:lnTo>
                <a:lnTo>
                  <a:pt x="63606" y="2591069"/>
                </a:lnTo>
                <a:lnTo>
                  <a:pt x="104144" y="2599253"/>
                </a:lnTo>
                <a:lnTo>
                  <a:pt x="10499136" y="2599253"/>
                </a:lnTo>
                <a:lnTo>
                  <a:pt x="10539674" y="2591069"/>
                </a:lnTo>
                <a:lnTo>
                  <a:pt x="10572777" y="2568750"/>
                </a:lnTo>
                <a:lnTo>
                  <a:pt x="10595096" y="2535647"/>
                </a:lnTo>
                <a:lnTo>
                  <a:pt x="10603280" y="2495109"/>
                </a:lnTo>
                <a:lnTo>
                  <a:pt x="10603280" y="104143"/>
                </a:lnTo>
                <a:lnTo>
                  <a:pt x="10595096" y="63606"/>
                </a:lnTo>
                <a:lnTo>
                  <a:pt x="10572777" y="30502"/>
                </a:lnTo>
                <a:lnTo>
                  <a:pt x="10539674" y="8184"/>
                </a:lnTo>
                <a:lnTo>
                  <a:pt x="1049913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614" y="2125727"/>
            <a:ext cx="16001365" cy="68491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08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610870" algn="l"/>
                <a:tab pos="6115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Exposes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endpoints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monitor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</a:t>
            </a:r>
            <a:endParaRPr sz="4250">
              <a:latin typeface="Palatino Linotype"/>
              <a:cs typeface="Palatino Linotype"/>
            </a:endParaRPr>
          </a:p>
          <a:p>
            <a:pPr marL="6108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610870" algn="l"/>
                <a:tab pos="611505" algn="l"/>
              </a:tabLst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easily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DevOps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functionality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out-of-the-box</a:t>
            </a:r>
            <a:endParaRPr sz="4250">
              <a:latin typeface="Palatino Linotype"/>
              <a:cs typeface="Palatino Linotype"/>
            </a:endParaRPr>
          </a:p>
          <a:p>
            <a:pPr marL="6108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610870" algn="l"/>
                <a:tab pos="6115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Simply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 marL="6108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610870" algn="l"/>
                <a:tab pos="6115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REST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endpoints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u="heavy" spc="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automatically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application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00">
              <a:latin typeface="Palatino Linotype"/>
              <a:cs typeface="Palatino Linotype"/>
            </a:endParaRPr>
          </a:p>
          <a:p>
            <a:pPr marL="6566534" algn="ctr">
              <a:lnSpc>
                <a:spcPct val="100000"/>
              </a:lnSpc>
            </a:pPr>
            <a:r>
              <a:rPr sz="3950" spc="17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39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9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85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39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40" dirty="0">
                <a:solidFill>
                  <a:srgbClr val="FFFFFF"/>
                </a:solidFill>
                <a:latin typeface="Arial MT"/>
                <a:cs typeface="Arial MT"/>
              </a:rPr>
              <a:t>code!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Arial MT"/>
              <a:cs typeface="Arial MT"/>
            </a:endParaRPr>
          </a:p>
          <a:p>
            <a:pPr marL="6566534" algn="ctr">
              <a:lnSpc>
                <a:spcPct val="100000"/>
              </a:lnSpc>
              <a:spcBef>
                <a:spcPts val="5"/>
              </a:spcBef>
            </a:pPr>
            <a:r>
              <a:rPr sz="3950" spc="-1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Arial MT"/>
                <a:cs typeface="Arial MT"/>
              </a:rPr>
              <a:t>endpoints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254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9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Arial MT"/>
                <a:cs typeface="Arial MT"/>
              </a:rPr>
              <a:t>FREE!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79908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10" dirty="0"/>
              <a:t> </a:t>
            </a:r>
            <a:r>
              <a:rPr spc="185" dirty="0"/>
              <a:t>Boot</a:t>
            </a:r>
            <a:r>
              <a:rPr spc="-105" dirty="0"/>
              <a:t> </a:t>
            </a:r>
            <a:r>
              <a:rPr spc="105" dirty="0"/>
              <a:t>Actuator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014" y="2125727"/>
            <a:ext cx="106299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Adding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452" y="4003340"/>
            <a:ext cx="15789194" cy="30159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7ECBF6-6102-72CB-FA8F-A4CA3C946A32}"/>
              </a:ext>
            </a:extLst>
          </p:cNvPr>
          <p:cNvSpPr/>
          <p:nvPr/>
        </p:nvSpPr>
        <p:spPr>
          <a:xfrm>
            <a:off x="1513042" y="5151674"/>
            <a:ext cx="17072780" cy="343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79908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10" dirty="0"/>
              <a:t> </a:t>
            </a:r>
            <a:r>
              <a:rPr spc="185" dirty="0"/>
              <a:t>Boot</a:t>
            </a:r>
            <a:r>
              <a:rPr spc="-105" dirty="0"/>
              <a:t> </a:t>
            </a:r>
            <a:r>
              <a:rPr spc="105" dirty="0"/>
              <a:t>Actuator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14" y="2125727"/>
            <a:ext cx="1498028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u="heavy" spc="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Automatically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exposes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endpoints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metrics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out-of-the-box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Endpoints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-5" dirty="0">
                <a:latin typeface="Palatino Linotype"/>
                <a:cs typeface="Palatino Linotype"/>
              </a:rPr>
              <a:t> prefixed </a:t>
            </a:r>
            <a:r>
              <a:rPr sz="4250" spc="15" dirty="0">
                <a:latin typeface="Palatino Linotype"/>
                <a:cs typeface="Palatino Linotype"/>
              </a:rPr>
              <a:t>with: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Courier New"/>
                <a:cs typeface="Courier New"/>
              </a:rPr>
              <a:t>/actuator</a:t>
            </a:r>
            <a:endParaRPr sz="42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3042" y="4549599"/>
          <a:ext cx="17062450" cy="4039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9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50" b="1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/health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2514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Health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 information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about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application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762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/info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2514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Information about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your project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762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…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2514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518278" y="4554835"/>
            <a:ext cx="17063085" cy="645160"/>
            <a:chOff x="1518278" y="4554835"/>
            <a:chExt cx="17063085" cy="645160"/>
          </a:xfrm>
        </p:grpSpPr>
        <p:sp>
          <p:nvSpPr>
            <p:cNvPr id="6" name="object 6"/>
            <p:cNvSpPr/>
            <p:nvPr/>
          </p:nvSpPr>
          <p:spPr>
            <a:xfrm>
              <a:off x="1518278" y="4554835"/>
              <a:ext cx="4468495" cy="645160"/>
            </a:xfrm>
            <a:custGeom>
              <a:avLst/>
              <a:gdLst/>
              <a:ahLst/>
              <a:cxnLst/>
              <a:rect l="l" t="t" r="r" b="b"/>
              <a:pathLst>
                <a:path w="4468495" h="645160">
                  <a:moveTo>
                    <a:pt x="4468015" y="0"/>
                  </a:moveTo>
                  <a:lnTo>
                    <a:pt x="0" y="0"/>
                  </a:lnTo>
                  <a:lnTo>
                    <a:pt x="0" y="644942"/>
                  </a:lnTo>
                  <a:lnTo>
                    <a:pt x="4468015" y="644942"/>
                  </a:lnTo>
                  <a:lnTo>
                    <a:pt x="4468015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0794" y="4690956"/>
              <a:ext cx="1235564" cy="3769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86294" y="4554835"/>
              <a:ext cx="12594590" cy="645160"/>
            </a:xfrm>
            <a:custGeom>
              <a:avLst/>
              <a:gdLst/>
              <a:ahLst/>
              <a:cxnLst/>
              <a:rect l="l" t="t" r="r" b="b"/>
              <a:pathLst>
                <a:path w="12594590" h="645160">
                  <a:moveTo>
                    <a:pt x="12594448" y="0"/>
                  </a:moveTo>
                  <a:lnTo>
                    <a:pt x="0" y="0"/>
                  </a:lnTo>
                  <a:lnTo>
                    <a:pt x="0" y="644942"/>
                  </a:lnTo>
                  <a:lnTo>
                    <a:pt x="12594448" y="644942"/>
                  </a:lnTo>
                  <a:lnTo>
                    <a:pt x="12594448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6784" y="4690956"/>
              <a:ext cx="2450187" cy="46071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197" y="5560040"/>
            <a:ext cx="1895230" cy="4188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8764" y="5570511"/>
            <a:ext cx="8743189" cy="47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969" y="6690895"/>
            <a:ext cx="1350744" cy="41883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8764" y="6701366"/>
            <a:ext cx="6450065" cy="4711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2455" y="8093994"/>
            <a:ext cx="282713" cy="1047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62941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Health</a:t>
            </a:r>
            <a:r>
              <a:rPr spc="-130" dirty="0"/>
              <a:t> </a:t>
            </a:r>
            <a:r>
              <a:rPr spc="210" dirty="0"/>
              <a:t>Endpoint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14" y="2125727"/>
            <a:ext cx="16962120" cy="1843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b="1" spc="20" dirty="0">
                <a:latin typeface="Courier New"/>
                <a:cs typeface="Courier New"/>
              </a:rPr>
              <a:t>/health</a:t>
            </a:r>
            <a:r>
              <a:rPr sz="4250" b="1" spc="-1475" dirty="0">
                <a:latin typeface="Courier New"/>
                <a:cs typeface="Courier New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checks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status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application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4069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Normally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monitoring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apps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spc="5" dirty="0">
                <a:latin typeface="Palatino Linotype"/>
                <a:cs typeface="Palatino Linotype"/>
              </a:rPr>
              <a:t> if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10" dirty="0">
                <a:latin typeface="Palatino Linotype"/>
                <a:cs typeface="Palatino Linotype"/>
              </a:rPr>
              <a:t> 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down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8585" y="4653474"/>
            <a:ext cx="18209260" cy="4909185"/>
            <a:chOff x="1548585" y="4653474"/>
            <a:chExt cx="18209260" cy="4909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585" y="4691999"/>
              <a:ext cx="11732836" cy="46738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4024" y="4653474"/>
              <a:ext cx="8533771" cy="49087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642859" y="5828665"/>
              <a:ext cx="7696200" cy="2544445"/>
            </a:xfrm>
            <a:custGeom>
              <a:avLst/>
              <a:gdLst/>
              <a:ahLst/>
              <a:cxnLst/>
              <a:rect l="l" t="t" r="r" b="b"/>
              <a:pathLst>
                <a:path w="7696200" h="2544445">
                  <a:moveTo>
                    <a:pt x="7591726" y="0"/>
                  </a:moveTo>
                  <a:lnTo>
                    <a:pt x="2377875" y="0"/>
                  </a:lnTo>
                  <a:lnTo>
                    <a:pt x="2337352" y="8170"/>
                  </a:lnTo>
                  <a:lnTo>
                    <a:pt x="2304281" y="30458"/>
                  </a:lnTo>
                  <a:lnTo>
                    <a:pt x="2281995" y="63531"/>
                  </a:lnTo>
                  <a:lnTo>
                    <a:pt x="2273826" y="104054"/>
                  </a:lnTo>
                  <a:lnTo>
                    <a:pt x="2273826" y="1446291"/>
                  </a:lnTo>
                  <a:lnTo>
                    <a:pt x="0" y="1654399"/>
                  </a:lnTo>
                  <a:lnTo>
                    <a:pt x="2273826" y="1862836"/>
                  </a:lnTo>
                  <a:lnTo>
                    <a:pt x="2273826" y="2440370"/>
                  </a:lnTo>
                  <a:lnTo>
                    <a:pt x="2281995" y="2480894"/>
                  </a:lnTo>
                  <a:lnTo>
                    <a:pt x="2304281" y="2513967"/>
                  </a:lnTo>
                  <a:lnTo>
                    <a:pt x="2337352" y="2536255"/>
                  </a:lnTo>
                  <a:lnTo>
                    <a:pt x="2377875" y="2544425"/>
                  </a:lnTo>
                  <a:lnTo>
                    <a:pt x="7591726" y="2544425"/>
                  </a:lnTo>
                  <a:lnTo>
                    <a:pt x="7632300" y="2536255"/>
                  </a:lnTo>
                  <a:lnTo>
                    <a:pt x="7665482" y="2513967"/>
                  </a:lnTo>
                  <a:lnTo>
                    <a:pt x="7687880" y="2480894"/>
                  </a:lnTo>
                  <a:lnTo>
                    <a:pt x="7696100" y="2440370"/>
                  </a:lnTo>
                  <a:lnTo>
                    <a:pt x="7696100" y="104054"/>
                  </a:lnTo>
                  <a:lnTo>
                    <a:pt x="7687880" y="63531"/>
                  </a:lnTo>
                  <a:lnTo>
                    <a:pt x="7665482" y="30458"/>
                  </a:lnTo>
                  <a:lnTo>
                    <a:pt x="7632300" y="8170"/>
                  </a:lnTo>
                  <a:lnTo>
                    <a:pt x="7591726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045060" y="6270645"/>
            <a:ext cx="5165725" cy="159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0800"/>
              </a:lnSpc>
              <a:spcBef>
                <a:spcPts val="95"/>
              </a:spcBef>
            </a:pPr>
            <a:r>
              <a:rPr sz="31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Health status is customizable </a:t>
            </a:r>
            <a:r>
              <a:rPr sz="3100" spc="-7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3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Palatino Linotype"/>
                <a:cs typeface="Palatino Linotype"/>
              </a:rPr>
              <a:t>on</a:t>
            </a:r>
            <a:endParaRPr sz="31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3100" spc="15" dirty="0">
                <a:solidFill>
                  <a:srgbClr val="FFFFFF"/>
                </a:solidFill>
                <a:latin typeface="Palatino Linotype"/>
                <a:cs typeface="Palatino Linotype"/>
              </a:rPr>
              <a:t>your</a:t>
            </a:r>
            <a:r>
              <a:rPr sz="31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100" spc="20" dirty="0">
                <a:solidFill>
                  <a:srgbClr val="FFFFFF"/>
                </a:solidFill>
                <a:latin typeface="Palatino Linotype"/>
                <a:cs typeface="Palatino Linotype"/>
              </a:rPr>
              <a:t>own</a:t>
            </a:r>
            <a:r>
              <a:rPr sz="31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business</a:t>
            </a:r>
            <a:r>
              <a:rPr sz="31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logic</a:t>
            </a:r>
            <a:endParaRPr sz="3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9831" y="6395397"/>
            <a:ext cx="2555516" cy="861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3136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0" dirty="0"/>
              <a:t>Info</a:t>
            </a:r>
            <a:r>
              <a:rPr spc="-140" dirty="0"/>
              <a:t> </a:t>
            </a:r>
            <a:r>
              <a:rPr spc="210" dirty="0"/>
              <a:t>Endpoint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14" y="2125727"/>
            <a:ext cx="12298680" cy="1843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b="1" spc="20" dirty="0">
                <a:latin typeface="Courier New"/>
                <a:cs typeface="Courier New"/>
              </a:rPr>
              <a:t>/info</a:t>
            </a:r>
            <a:r>
              <a:rPr sz="4250" b="1" spc="-1475" dirty="0">
                <a:latin typeface="Courier New"/>
                <a:cs typeface="Courier New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gives</a:t>
            </a:r>
            <a:r>
              <a:rPr sz="4250" spc="10" dirty="0">
                <a:latin typeface="Palatino Linotype"/>
                <a:cs typeface="Palatino Linotype"/>
              </a:rPr>
              <a:t> information</a:t>
            </a:r>
            <a:r>
              <a:rPr sz="4250" spc="15" dirty="0">
                <a:latin typeface="Palatino Linotype"/>
                <a:cs typeface="Palatino Linotype"/>
              </a:rPr>
              <a:t> about your </a:t>
            </a:r>
            <a:r>
              <a:rPr sz="4250" spc="10" dirty="0">
                <a:latin typeface="Palatino Linotype"/>
                <a:cs typeface="Palatino Linotype"/>
              </a:rPr>
              <a:t>application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4069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Default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empty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8375" y="4574212"/>
            <a:ext cx="10063480" cy="4890770"/>
            <a:chOff x="2868375" y="4574212"/>
            <a:chExt cx="10063480" cy="4890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375" y="4574212"/>
              <a:ext cx="10063210" cy="48907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5814" y="6355349"/>
              <a:ext cx="2313601" cy="86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3136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0" dirty="0"/>
              <a:t>Info</a:t>
            </a:r>
            <a:r>
              <a:rPr spc="-140" dirty="0"/>
              <a:t> </a:t>
            </a:r>
            <a:r>
              <a:rPr spc="210" dirty="0"/>
              <a:t>Endpoint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4677" y="3856232"/>
            <a:ext cx="11988800" cy="1887855"/>
            <a:chOff x="934677" y="3856232"/>
            <a:chExt cx="11988800" cy="1887855"/>
          </a:xfrm>
        </p:grpSpPr>
        <p:sp>
          <p:nvSpPr>
            <p:cNvPr id="4" name="object 4"/>
            <p:cNvSpPr/>
            <p:nvPr/>
          </p:nvSpPr>
          <p:spPr>
            <a:xfrm>
              <a:off x="1112682" y="3971412"/>
              <a:ext cx="11632565" cy="1426845"/>
            </a:xfrm>
            <a:custGeom>
              <a:avLst/>
              <a:gdLst/>
              <a:ahLst/>
              <a:cxnLst/>
              <a:rect l="l" t="t" r="r" b="b"/>
              <a:pathLst>
                <a:path w="11632565" h="1426845">
                  <a:moveTo>
                    <a:pt x="11632389" y="0"/>
                  </a:moveTo>
                  <a:lnTo>
                    <a:pt x="0" y="0"/>
                  </a:lnTo>
                  <a:lnTo>
                    <a:pt x="0" y="1426658"/>
                  </a:lnTo>
                  <a:lnTo>
                    <a:pt x="11632389" y="1426658"/>
                  </a:lnTo>
                  <a:lnTo>
                    <a:pt x="1163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677" y="3856232"/>
              <a:ext cx="11988399" cy="18873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3014" y="2125727"/>
            <a:ext cx="14392910" cy="3178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Update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Courier New"/>
                <a:cs typeface="Courier New"/>
              </a:rPr>
              <a:t>application.properties</a:t>
            </a:r>
            <a:r>
              <a:rPr sz="4250" b="1" spc="-1480" dirty="0">
                <a:latin typeface="Courier New"/>
                <a:cs typeface="Courier New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10" dirty="0">
                <a:latin typeface="Palatino Linotype"/>
                <a:cs typeface="Palatino Linotype"/>
              </a:rPr>
              <a:t> info</a:t>
            </a:r>
            <a:endParaRPr sz="4250">
              <a:latin typeface="Palatino Linotype"/>
              <a:cs typeface="Palatino Linotype"/>
            </a:endParaRPr>
          </a:p>
          <a:p>
            <a:pPr marL="43180">
              <a:lnSpc>
                <a:spcPct val="100000"/>
              </a:lnSpc>
              <a:spcBef>
                <a:spcPts val="3800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src/main/resources/application.properties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Arial"/>
              <a:cs typeface="Arial"/>
            </a:endParaRPr>
          </a:p>
          <a:p>
            <a:pPr marL="387350" marR="2913380">
              <a:lnSpc>
                <a:spcPts val="3379"/>
              </a:lnSpc>
            </a:pPr>
            <a:r>
              <a:rPr sz="2950" b="1" spc="10" dirty="0">
                <a:latin typeface="Courier New"/>
                <a:cs typeface="Courier New"/>
              </a:rPr>
              <a:t>info.app.name=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My Super Cool App </a:t>
            </a:r>
            <a:r>
              <a:rPr sz="2950" b="1" spc="1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info.app.description=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A</a:t>
            </a:r>
            <a:r>
              <a:rPr sz="2950" b="1" spc="-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crazy</a:t>
            </a:r>
            <a:r>
              <a:rPr sz="2950" b="1" spc="-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and</a:t>
            </a:r>
            <a:r>
              <a:rPr sz="2950" b="1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fun</a:t>
            </a:r>
            <a:r>
              <a:rPr sz="2950" b="1" spc="-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app,</a:t>
            </a:r>
            <a:r>
              <a:rPr sz="2950" b="1" spc="-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yoohoo! </a:t>
            </a:r>
            <a:r>
              <a:rPr sz="2950" b="1" spc="-175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info.app.version=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1.0.0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9105" y="5165654"/>
            <a:ext cx="12220575" cy="4700270"/>
            <a:chOff x="5719105" y="5165654"/>
            <a:chExt cx="12220575" cy="4700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9499" y="5165654"/>
              <a:ext cx="9669951" cy="46996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4274" y="6993784"/>
              <a:ext cx="8225606" cy="25587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9105" y="5913217"/>
              <a:ext cx="2129924" cy="12080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9562" y="6840017"/>
              <a:ext cx="8751821" cy="273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8710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90" dirty="0"/>
              <a:t>The</a:t>
            </a:r>
            <a:r>
              <a:rPr spc="-155" dirty="0"/>
              <a:t> </a:t>
            </a:r>
            <a:r>
              <a:rPr spc="140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5527" y="2623584"/>
            <a:ext cx="9063990" cy="2513330"/>
            <a:chOff x="1155527" y="2623584"/>
            <a:chExt cx="9063990" cy="2513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527" y="2623584"/>
              <a:ext cx="9063563" cy="2513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362" y="3349575"/>
              <a:ext cx="8225892" cy="10470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2034" y="2123360"/>
            <a:ext cx="11955780" cy="2030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Building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application 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really</a:t>
            </a:r>
            <a:r>
              <a:rPr sz="4250" spc="15" dirty="0">
                <a:latin typeface="Palatino Linotype"/>
                <a:cs typeface="Palatino Linotype"/>
              </a:rPr>
              <a:t> HARD!!!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00">
              <a:latin typeface="Palatino Linotype"/>
              <a:cs typeface="Palatino Linotype"/>
            </a:endParaRPr>
          </a:p>
          <a:p>
            <a:pPr marL="808355">
              <a:lnSpc>
                <a:spcPct val="100000"/>
              </a:lnSpc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Q:</a:t>
            </a:r>
            <a:r>
              <a:rPr sz="345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What</a:t>
            </a: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Maven</a:t>
            </a: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archetype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use?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5527" y="4404743"/>
            <a:ext cx="15006319" cy="5884545"/>
            <a:chOff x="1155527" y="4404743"/>
            <a:chExt cx="15006319" cy="58845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980" y="4404743"/>
              <a:ext cx="11125881" cy="2513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08815" y="5130734"/>
              <a:ext cx="10288270" cy="1047115"/>
            </a:xfrm>
            <a:custGeom>
              <a:avLst/>
              <a:gdLst/>
              <a:ahLst/>
              <a:cxnLst/>
              <a:rect l="l" t="t" r="r" b="b"/>
              <a:pathLst>
                <a:path w="10288270" h="1047114">
                  <a:moveTo>
                    <a:pt x="10048110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5" y="25950"/>
                  </a:lnTo>
                  <a:lnTo>
                    <a:pt x="25950" y="70465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806991"/>
                  </a:lnTo>
                  <a:lnTo>
                    <a:pt x="183" y="852377"/>
                  </a:lnTo>
                  <a:lnTo>
                    <a:pt x="4967" y="919904"/>
                  </a:lnTo>
                  <a:lnTo>
                    <a:pt x="25950" y="976623"/>
                  </a:lnTo>
                  <a:lnTo>
                    <a:pt x="70465" y="1021138"/>
                  </a:lnTo>
                  <a:lnTo>
                    <a:pt x="127184" y="1042124"/>
                  </a:lnTo>
                  <a:lnTo>
                    <a:pt x="194260" y="1046904"/>
                  </a:lnTo>
                  <a:lnTo>
                    <a:pt x="240097" y="1047088"/>
                  </a:lnTo>
                  <a:lnTo>
                    <a:pt x="10047042" y="1047088"/>
                  </a:lnTo>
                  <a:lnTo>
                    <a:pt x="10093497" y="1046904"/>
                  </a:lnTo>
                  <a:lnTo>
                    <a:pt x="10161008" y="1042124"/>
                  </a:lnTo>
                  <a:lnTo>
                    <a:pt x="10217746" y="1021138"/>
                  </a:lnTo>
                  <a:lnTo>
                    <a:pt x="10262256" y="976623"/>
                  </a:lnTo>
                  <a:lnTo>
                    <a:pt x="10283244" y="919887"/>
                  </a:lnTo>
                  <a:lnTo>
                    <a:pt x="10288024" y="852828"/>
                  </a:lnTo>
                  <a:lnTo>
                    <a:pt x="10288208" y="806991"/>
                  </a:lnTo>
                  <a:lnTo>
                    <a:pt x="10288203" y="240097"/>
                  </a:lnTo>
                  <a:lnTo>
                    <a:pt x="10288024" y="194710"/>
                  </a:lnTo>
                  <a:lnTo>
                    <a:pt x="10283238" y="127184"/>
                  </a:lnTo>
                  <a:lnTo>
                    <a:pt x="10262256" y="70465"/>
                  </a:lnTo>
                  <a:lnTo>
                    <a:pt x="10217746" y="25950"/>
                  </a:lnTo>
                  <a:lnTo>
                    <a:pt x="10161025" y="4963"/>
                  </a:lnTo>
                  <a:lnTo>
                    <a:pt x="10130459" y="1470"/>
                  </a:lnTo>
                  <a:lnTo>
                    <a:pt x="10093947" y="183"/>
                  </a:lnTo>
                  <a:lnTo>
                    <a:pt x="10048110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527" y="6090239"/>
              <a:ext cx="11125881" cy="2513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4362" y="6816230"/>
              <a:ext cx="10288270" cy="1047115"/>
            </a:xfrm>
            <a:custGeom>
              <a:avLst/>
              <a:gdLst/>
              <a:ahLst/>
              <a:cxnLst/>
              <a:rect l="l" t="t" r="r" b="b"/>
              <a:pathLst>
                <a:path w="10288270" h="1047115">
                  <a:moveTo>
                    <a:pt x="10048110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4" y="25950"/>
                  </a:lnTo>
                  <a:lnTo>
                    <a:pt x="25950" y="70464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806991"/>
                  </a:lnTo>
                  <a:lnTo>
                    <a:pt x="183" y="852377"/>
                  </a:lnTo>
                  <a:lnTo>
                    <a:pt x="4967" y="919903"/>
                  </a:lnTo>
                  <a:lnTo>
                    <a:pt x="25950" y="976623"/>
                  </a:lnTo>
                  <a:lnTo>
                    <a:pt x="70464" y="1021138"/>
                  </a:lnTo>
                  <a:lnTo>
                    <a:pt x="127184" y="1042124"/>
                  </a:lnTo>
                  <a:lnTo>
                    <a:pt x="194260" y="1046904"/>
                  </a:lnTo>
                  <a:lnTo>
                    <a:pt x="240097" y="1047088"/>
                  </a:lnTo>
                  <a:lnTo>
                    <a:pt x="10047042" y="1047088"/>
                  </a:lnTo>
                  <a:lnTo>
                    <a:pt x="10093497" y="1046904"/>
                  </a:lnTo>
                  <a:lnTo>
                    <a:pt x="10161008" y="1042124"/>
                  </a:lnTo>
                  <a:lnTo>
                    <a:pt x="10217746" y="1021138"/>
                  </a:lnTo>
                  <a:lnTo>
                    <a:pt x="10262256" y="976623"/>
                  </a:lnTo>
                  <a:lnTo>
                    <a:pt x="10283244" y="919887"/>
                  </a:lnTo>
                  <a:lnTo>
                    <a:pt x="10288024" y="852827"/>
                  </a:lnTo>
                  <a:lnTo>
                    <a:pt x="10288208" y="806991"/>
                  </a:lnTo>
                  <a:lnTo>
                    <a:pt x="10288203" y="240097"/>
                  </a:lnTo>
                  <a:lnTo>
                    <a:pt x="10288024" y="194710"/>
                  </a:lnTo>
                  <a:lnTo>
                    <a:pt x="10283238" y="127184"/>
                  </a:lnTo>
                  <a:lnTo>
                    <a:pt x="10262256" y="70464"/>
                  </a:lnTo>
                  <a:lnTo>
                    <a:pt x="10217746" y="25950"/>
                  </a:lnTo>
                  <a:lnTo>
                    <a:pt x="10161025" y="4963"/>
                  </a:lnTo>
                  <a:lnTo>
                    <a:pt x="10130459" y="1470"/>
                  </a:lnTo>
                  <a:lnTo>
                    <a:pt x="10093947" y="183"/>
                  </a:lnTo>
                  <a:lnTo>
                    <a:pt x="10048110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2804" y="7775736"/>
              <a:ext cx="12218486" cy="2513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61639" y="8501726"/>
              <a:ext cx="11381105" cy="1047115"/>
            </a:xfrm>
            <a:custGeom>
              <a:avLst/>
              <a:gdLst/>
              <a:ahLst/>
              <a:cxnLst/>
              <a:rect l="l" t="t" r="r" b="b"/>
              <a:pathLst>
                <a:path w="11381105" h="1047115">
                  <a:moveTo>
                    <a:pt x="11140725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4" y="25950"/>
                  </a:lnTo>
                  <a:lnTo>
                    <a:pt x="25949" y="70465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806992"/>
                  </a:lnTo>
                  <a:lnTo>
                    <a:pt x="183" y="852377"/>
                  </a:lnTo>
                  <a:lnTo>
                    <a:pt x="4967" y="919904"/>
                  </a:lnTo>
                  <a:lnTo>
                    <a:pt x="25949" y="976623"/>
                  </a:lnTo>
                  <a:lnTo>
                    <a:pt x="70464" y="1021138"/>
                  </a:lnTo>
                  <a:lnTo>
                    <a:pt x="127184" y="1042125"/>
                  </a:lnTo>
                  <a:lnTo>
                    <a:pt x="194260" y="1046904"/>
                  </a:lnTo>
                  <a:lnTo>
                    <a:pt x="240096" y="1047088"/>
                  </a:lnTo>
                  <a:lnTo>
                    <a:pt x="11139657" y="1047088"/>
                  </a:lnTo>
                  <a:lnTo>
                    <a:pt x="11186111" y="1046904"/>
                  </a:lnTo>
                  <a:lnTo>
                    <a:pt x="11253619" y="1042125"/>
                  </a:lnTo>
                  <a:lnTo>
                    <a:pt x="11310352" y="1021138"/>
                  </a:lnTo>
                  <a:lnTo>
                    <a:pt x="11354870" y="976623"/>
                  </a:lnTo>
                  <a:lnTo>
                    <a:pt x="11375859" y="919887"/>
                  </a:lnTo>
                  <a:lnTo>
                    <a:pt x="11380639" y="852828"/>
                  </a:lnTo>
                  <a:lnTo>
                    <a:pt x="11380823" y="806992"/>
                  </a:lnTo>
                  <a:lnTo>
                    <a:pt x="11380818" y="240097"/>
                  </a:lnTo>
                  <a:lnTo>
                    <a:pt x="11380639" y="194711"/>
                  </a:lnTo>
                  <a:lnTo>
                    <a:pt x="11375853" y="127184"/>
                  </a:lnTo>
                  <a:lnTo>
                    <a:pt x="11354870" y="70465"/>
                  </a:lnTo>
                  <a:lnTo>
                    <a:pt x="11310352" y="25950"/>
                  </a:lnTo>
                  <a:lnTo>
                    <a:pt x="11253636" y="4963"/>
                  </a:lnTo>
                  <a:lnTo>
                    <a:pt x="11186562" y="183"/>
                  </a:lnTo>
                  <a:lnTo>
                    <a:pt x="11140725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77821" y="5379806"/>
            <a:ext cx="12919710" cy="3924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762375" algn="r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Q: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Which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Maven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dependencies do I need?</a:t>
            </a:r>
            <a:endParaRPr sz="3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Palatino Linotype"/>
              <a:cs typeface="Palatino Linotype"/>
            </a:endParaRPr>
          </a:p>
          <a:p>
            <a:pPr marR="3646170" algn="r">
              <a:lnSpc>
                <a:spcPct val="100000"/>
              </a:lnSpc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Q: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How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do I set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up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(xml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or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Java)?</a:t>
            </a:r>
            <a:endParaRPr sz="3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Palatino Linotype"/>
              <a:cs typeface="Palatino Linotype"/>
            </a:endParaRPr>
          </a:p>
          <a:p>
            <a:pPr marL="2797810">
              <a:lnSpc>
                <a:spcPct val="100000"/>
              </a:lnSpc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Q: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How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do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I install the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server? </a:t>
            </a:r>
            <a:r>
              <a:rPr sz="345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(Tomcat,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JBoss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etc…)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712221" y="815293"/>
            <a:ext cx="6391910" cy="4783455"/>
            <a:chOff x="13712221" y="815293"/>
            <a:chExt cx="6391910" cy="478345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2221" y="815293"/>
              <a:ext cx="6391878" cy="4783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131057" y="1966990"/>
              <a:ext cx="5563870" cy="2466340"/>
            </a:xfrm>
            <a:custGeom>
              <a:avLst/>
              <a:gdLst/>
              <a:ahLst/>
              <a:cxnLst/>
              <a:rect l="l" t="t" r="r" b="b"/>
              <a:pathLst>
                <a:path w="5563869" h="2466340">
                  <a:moveTo>
                    <a:pt x="551113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3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2413753"/>
                  </a:lnTo>
                  <a:lnTo>
                    <a:pt x="4113" y="2434132"/>
                  </a:lnTo>
                  <a:lnTo>
                    <a:pt x="15331" y="2450773"/>
                  </a:lnTo>
                  <a:lnTo>
                    <a:pt x="31973" y="2461993"/>
                  </a:lnTo>
                  <a:lnTo>
                    <a:pt x="52354" y="2466108"/>
                  </a:lnTo>
                  <a:lnTo>
                    <a:pt x="5511130" y="2466108"/>
                  </a:lnTo>
                  <a:lnTo>
                    <a:pt x="5531511" y="2461993"/>
                  </a:lnTo>
                  <a:lnTo>
                    <a:pt x="5548153" y="2450773"/>
                  </a:lnTo>
                  <a:lnTo>
                    <a:pt x="5559371" y="2434132"/>
                  </a:lnTo>
                  <a:lnTo>
                    <a:pt x="5563485" y="2413753"/>
                  </a:lnTo>
                  <a:lnTo>
                    <a:pt x="5563485" y="52354"/>
                  </a:lnTo>
                  <a:lnTo>
                    <a:pt x="5559371" y="31975"/>
                  </a:lnTo>
                  <a:lnTo>
                    <a:pt x="5548153" y="15333"/>
                  </a:lnTo>
                  <a:lnTo>
                    <a:pt x="5531511" y="4114"/>
                  </a:lnTo>
                  <a:lnTo>
                    <a:pt x="551113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71137" y="2395603"/>
            <a:ext cx="3886200" cy="15798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11454" marR="215900" indent="659130">
              <a:lnSpc>
                <a:spcPts val="4040"/>
              </a:lnSpc>
              <a:spcBef>
                <a:spcPts val="330"/>
              </a:spcBef>
            </a:pP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450" spc="180" dirty="0">
                <a:solidFill>
                  <a:srgbClr val="FFFFFF"/>
                </a:solidFill>
                <a:latin typeface="Arial MT"/>
                <a:cs typeface="Arial MT"/>
              </a:rPr>
              <a:t>that's </a:t>
            </a:r>
            <a:r>
              <a:rPr sz="345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95" dirty="0">
                <a:solidFill>
                  <a:srgbClr val="FFFFFF"/>
                </a:solidFill>
                <a:latin typeface="Arial MT"/>
                <a:cs typeface="Arial MT"/>
              </a:rPr>
              <a:t>basics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3920"/>
              </a:lnSpc>
            </a:pPr>
            <a:r>
              <a:rPr sz="3450" spc="2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getting</a:t>
            </a:r>
            <a:r>
              <a:rPr sz="345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229" dirty="0">
                <a:solidFill>
                  <a:srgbClr val="FFFFFF"/>
                </a:solidFill>
                <a:latin typeface="Arial MT"/>
                <a:cs typeface="Arial MT"/>
              </a:rPr>
              <a:t>started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8710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90" dirty="0"/>
              <a:t>The</a:t>
            </a:r>
            <a:r>
              <a:rPr spc="-155" dirty="0"/>
              <a:t> </a:t>
            </a:r>
            <a:r>
              <a:rPr spc="14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123360"/>
            <a:ext cx="5734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-80" dirty="0">
                <a:latin typeface="Palatino Linotype"/>
                <a:cs typeface="Palatino Linotype"/>
              </a:rPr>
              <a:t>Tons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96705" y="0"/>
            <a:ext cx="6401435" cy="4010660"/>
            <a:chOff x="11896705" y="0"/>
            <a:chExt cx="6401435" cy="4010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6705" y="0"/>
              <a:ext cx="6401163" cy="40101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15540" y="378417"/>
              <a:ext cx="5563870" cy="2466340"/>
            </a:xfrm>
            <a:custGeom>
              <a:avLst/>
              <a:gdLst/>
              <a:ahLst/>
              <a:cxnLst/>
              <a:rect l="l" t="t" r="r" b="b"/>
              <a:pathLst>
                <a:path w="5563869" h="2466340">
                  <a:moveTo>
                    <a:pt x="5511141" y="0"/>
                  </a:moveTo>
                  <a:lnTo>
                    <a:pt x="52354" y="0"/>
                  </a:lnTo>
                  <a:lnTo>
                    <a:pt x="31977" y="4114"/>
                  </a:lnTo>
                  <a:lnTo>
                    <a:pt x="15335" y="15335"/>
                  </a:lnTo>
                  <a:lnTo>
                    <a:pt x="4114" y="31977"/>
                  </a:lnTo>
                  <a:lnTo>
                    <a:pt x="0" y="52354"/>
                  </a:lnTo>
                  <a:lnTo>
                    <a:pt x="0" y="2413754"/>
                  </a:lnTo>
                  <a:lnTo>
                    <a:pt x="4114" y="2434133"/>
                  </a:lnTo>
                  <a:lnTo>
                    <a:pt x="15335" y="2450775"/>
                  </a:lnTo>
                  <a:lnTo>
                    <a:pt x="31977" y="2461995"/>
                  </a:lnTo>
                  <a:lnTo>
                    <a:pt x="52354" y="2466109"/>
                  </a:lnTo>
                  <a:lnTo>
                    <a:pt x="5511141" y="2466109"/>
                  </a:lnTo>
                  <a:lnTo>
                    <a:pt x="5531517" y="2461995"/>
                  </a:lnTo>
                  <a:lnTo>
                    <a:pt x="5548159" y="2450775"/>
                  </a:lnTo>
                  <a:lnTo>
                    <a:pt x="5559380" y="2434133"/>
                  </a:lnTo>
                  <a:lnTo>
                    <a:pt x="5563495" y="2413754"/>
                  </a:lnTo>
                  <a:lnTo>
                    <a:pt x="5563495" y="52354"/>
                  </a:lnTo>
                  <a:lnTo>
                    <a:pt x="5559380" y="31977"/>
                  </a:lnTo>
                  <a:lnTo>
                    <a:pt x="5548159" y="15335"/>
                  </a:lnTo>
                  <a:lnTo>
                    <a:pt x="5531517" y="4114"/>
                  </a:lnTo>
                  <a:lnTo>
                    <a:pt x="5511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06266" y="552728"/>
            <a:ext cx="357505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140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345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error-prone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6737" y="1578874"/>
            <a:ext cx="3569335" cy="1066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55600">
              <a:lnSpc>
                <a:spcPts val="4040"/>
              </a:lnSpc>
              <a:spcBef>
                <a:spcPts val="315"/>
              </a:spcBef>
            </a:pP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3450" spc="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22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50" spc="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Arial MT"/>
                <a:cs typeface="Arial MT"/>
              </a:rPr>
              <a:t>make </a:t>
            </a:r>
            <a:r>
              <a:rPr sz="34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45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75" dirty="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sz="34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mistake</a:t>
            </a:r>
            <a:endParaRPr sz="34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5507" y="3376200"/>
            <a:ext cx="16886555" cy="6745605"/>
            <a:chOff x="1775507" y="3376200"/>
            <a:chExt cx="16886555" cy="67456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507" y="3376200"/>
              <a:ext cx="8660607" cy="4279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4916" y="6528533"/>
              <a:ext cx="10371355" cy="35932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9422" y="3766204"/>
              <a:ext cx="9362408" cy="550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006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10" dirty="0"/>
              <a:t> </a:t>
            </a:r>
            <a:r>
              <a:rPr spc="185" dirty="0"/>
              <a:t>Boot</a:t>
            </a:r>
            <a:r>
              <a:rPr spc="-110" dirty="0"/>
              <a:t> </a:t>
            </a:r>
            <a:r>
              <a:rPr spc="24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154" y="2416545"/>
            <a:ext cx="17110710" cy="643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Make</a:t>
            </a:r>
            <a:r>
              <a:rPr sz="4250" spc="5" dirty="0">
                <a:latin typeface="Palatino Linotype"/>
                <a:cs typeface="Palatino Linotype"/>
              </a:rPr>
              <a:t> it</a:t>
            </a:r>
            <a:r>
              <a:rPr sz="4250" spc="10" dirty="0">
                <a:latin typeface="Palatino Linotype"/>
                <a:cs typeface="Palatino Linotype"/>
              </a:rPr>
              <a:t> easier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started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development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Minimize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amount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manual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Perform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auto-configuration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props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classpath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Help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 </a:t>
            </a:r>
            <a:r>
              <a:rPr sz="4250" dirty="0">
                <a:latin typeface="Palatino Linotype"/>
                <a:cs typeface="Palatino Linotype"/>
              </a:rPr>
              <a:t>resolve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 </a:t>
            </a:r>
            <a:r>
              <a:rPr sz="4250" dirty="0">
                <a:latin typeface="Palatino Linotype"/>
                <a:cs typeface="Palatino Linotype"/>
              </a:rPr>
              <a:t>conflicts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(Maven or </a:t>
            </a:r>
            <a:r>
              <a:rPr sz="4250" spc="10" dirty="0">
                <a:latin typeface="Palatino Linotype"/>
                <a:cs typeface="Palatino Linotype"/>
              </a:rPr>
              <a:t>Gradle)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5" dirty="0">
                <a:latin typeface="Palatino Linotype"/>
                <a:cs typeface="Palatino Linotype"/>
              </a:rPr>
              <a:t>Provide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embedded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HTTP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server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started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quickly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6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-40" dirty="0">
                <a:latin typeface="Palatino Linotype"/>
                <a:cs typeface="Palatino Linotype"/>
              </a:rPr>
              <a:t>Tomcat,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70" dirty="0">
                <a:latin typeface="Palatino Linotype"/>
                <a:cs typeface="Palatino Linotype"/>
              </a:rPr>
              <a:t>Jetty,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30" dirty="0">
                <a:latin typeface="Palatino Linotype"/>
                <a:cs typeface="Palatino Linotype"/>
              </a:rPr>
              <a:t>Undertow,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73735" y="1150796"/>
            <a:ext cx="2836591" cy="2544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988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130" dirty="0"/>
              <a:t> </a:t>
            </a:r>
            <a:r>
              <a:rPr spc="80" dirty="0"/>
              <a:t>Initializr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90448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783026"/>
            <a:ext cx="91109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Quickly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starter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934823"/>
            <a:ext cx="6126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Select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086620"/>
            <a:ext cx="7794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Creates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14" dirty="0">
                <a:latin typeface="Palatino Linotype"/>
                <a:cs typeface="Palatino Linotype"/>
              </a:rPr>
              <a:t>Maven/Gradle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238418"/>
            <a:ext cx="78117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Import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project </a:t>
            </a:r>
            <a:r>
              <a:rPr sz="4250" spc="10" dirty="0">
                <a:latin typeface="Palatino Linotype"/>
                <a:cs typeface="Palatino Linotype"/>
              </a:rPr>
              <a:t>into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0869" y="75116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768" y="7390216"/>
            <a:ext cx="76765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Eclipse,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IntelliJ,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NetBeans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039" y="3800269"/>
            <a:ext cx="8369893" cy="45756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520949" y="3107624"/>
            <a:ext cx="58318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007EF9"/>
                </a:solidFill>
                <a:latin typeface="Courier New"/>
                <a:cs typeface="Courier New"/>
                <a:hlinkClick r:id="rId3"/>
              </a:rPr>
              <a:t>http://start.spring.io</a:t>
            </a:r>
            <a:endParaRPr sz="3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080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Spring</a:t>
            </a:r>
            <a:r>
              <a:rPr spc="-95" dirty="0"/>
              <a:t> </a:t>
            </a:r>
            <a:r>
              <a:rPr spc="185" dirty="0"/>
              <a:t>Boot</a:t>
            </a:r>
            <a:r>
              <a:rPr spc="-95" dirty="0"/>
              <a:t> </a:t>
            </a:r>
            <a:r>
              <a:rPr spc="200" dirty="0"/>
              <a:t>Embedded</a:t>
            </a:r>
            <a:r>
              <a:rPr spc="-95" dirty="0"/>
              <a:t> </a:t>
            </a:r>
            <a:r>
              <a:rPr spc="5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61130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91489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69" y="2489842"/>
            <a:ext cx="1608391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embedded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HTTP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server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started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quickly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-40" dirty="0">
                <a:latin typeface="Palatino Linotype"/>
                <a:cs typeface="Palatino Linotype"/>
              </a:rPr>
              <a:t>Tomcat,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70" dirty="0">
                <a:latin typeface="Palatino Linotype"/>
                <a:cs typeface="Palatino Linotype"/>
              </a:rPr>
              <a:t>Jetty,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30" dirty="0">
                <a:latin typeface="Palatino Linotype"/>
                <a:cs typeface="Palatino Linotype"/>
              </a:rPr>
              <a:t>Undertow,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  <a:p>
            <a:pPr marL="207645">
              <a:lnSpc>
                <a:spcPct val="100000"/>
              </a:lnSpc>
              <a:spcBef>
                <a:spcPts val="3970"/>
              </a:spcBef>
            </a:pPr>
            <a:r>
              <a:rPr sz="4250" spc="25" dirty="0">
                <a:latin typeface="Palatino Linotype"/>
                <a:cs typeface="Palatino Linotype"/>
              </a:rPr>
              <a:t>No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install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server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separately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29037" y="6712936"/>
            <a:ext cx="3750310" cy="3209925"/>
            <a:chOff x="3129037" y="6712936"/>
            <a:chExt cx="3750310" cy="3209925"/>
          </a:xfrm>
        </p:grpSpPr>
        <p:sp>
          <p:nvSpPr>
            <p:cNvPr id="7" name="object 7"/>
            <p:cNvSpPr/>
            <p:nvPr/>
          </p:nvSpPr>
          <p:spPr>
            <a:xfrm>
              <a:off x="3129037" y="6712936"/>
              <a:ext cx="3750310" cy="3209925"/>
            </a:xfrm>
            <a:custGeom>
              <a:avLst/>
              <a:gdLst/>
              <a:ahLst/>
              <a:cxnLst/>
              <a:rect l="l" t="t" r="r" b="b"/>
              <a:pathLst>
                <a:path w="3750309" h="3209925">
                  <a:moveTo>
                    <a:pt x="3562098" y="0"/>
                  </a:moveTo>
                  <a:lnTo>
                    <a:pt x="188490" y="0"/>
                  </a:lnTo>
                  <a:lnTo>
                    <a:pt x="152182" y="143"/>
                  </a:lnTo>
                  <a:lnTo>
                    <a:pt x="99418" y="3879"/>
                  </a:lnTo>
                  <a:lnTo>
                    <a:pt x="55074" y="20281"/>
                  </a:lnTo>
                  <a:lnTo>
                    <a:pt x="20281" y="55074"/>
                  </a:lnTo>
                  <a:lnTo>
                    <a:pt x="3877" y="99418"/>
                  </a:lnTo>
                  <a:lnTo>
                    <a:pt x="142" y="152182"/>
                  </a:lnTo>
                  <a:lnTo>
                    <a:pt x="0" y="187656"/>
                  </a:lnTo>
                  <a:lnTo>
                    <a:pt x="3" y="3021920"/>
                  </a:lnTo>
                  <a:lnTo>
                    <a:pt x="1161" y="3086281"/>
                  </a:lnTo>
                  <a:lnTo>
                    <a:pt x="9195" y="3132055"/>
                  </a:lnTo>
                  <a:lnTo>
                    <a:pt x="35784" y="3173791"/>
                  </a:lnTo>
                  <a:lnTo>
                    <a:pt x="77521" y="3200380"/>
                  </a:lnTo>
                  <a:lnTo>
                    <a:pt x="123294" y="3208426"/>
                  </a:lnTo>
                  <a:lnTo>
                    <a:pt x="187656" y="3209575"/>
                  </a:lnTo>
                  <a:lnTo>
                    <a:pt x="3561264" y="3209575"/>
                  </a:lnTo>
                  <a:lnTo>
                    <a:pt x="3626355" y="3208426"/>
                  </a:lnTo>
                  <a:lnTo>
                    <a:pt x="3672233" y="3200380"/>
                  </a:lnTo>
                  <a:lnTo>
                    <a:pt x="3713970" y="3173791"/>
                  </a:lnTo>
                  <a:lnTo>
                    <a:pt x="3740559" y="3132055"/>
                  </a:lnTo>
                  <a:lnTo>
                    <a:pt x="3748609" y="3086177"/>
                  </a:lnTo>
                  <a:lnTo>
                    <a:pt x="3749754" y="3021920"/>
                  </a:lnTo>
                  <a:lnTo>
                    <a:pt x="3749751" y="187656"/>
                  </a:lnTo>
                  <a:lnTo>
                    <a:pt x="3748593" y="123294"/>
                  </a:lnTo>
                  <a:lnTo>
                    <a:pt x="3740559" y="77521"/>
                  </a:lnTo>
                  <a:lnTo>
                    <a:pt x="3713970" y="35784"/>
                  </a:lnTo>
                  <a:lnTo>
                    <a:pt x="3672233" y="9195"/>
                  </a:lnTo>
                  <a:lnTo>
                    <a:pt x="3626460" y="1149"/>
                  </a:lnTo>
                  <a:lnTo>
                    <a:pt x="3562098" y="0"/>
                  </a:lnTo>
                  <a:close/>
                </a:path>
              </a:pathLst>
            </a:custGeom>
            <a:solidFill>
              <a:srgbClr val="94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5127" y="8409762"/>
              <a:ext cx="2117725" cy="1031240"/>
            </a:xfrm>
            <a:custGeom>
              <a:avLst/>
              <a:gdLst/>
              <a:ahLst/>
              <a:cxnLst/>
              <a:rect l="l" t="t" r="r" b="b"/>
              <a:pathLst>
                <a:path w="2117725" h="1031240">
                  <a:moveTo>
                    <a:pt x="2040303" y="0"/>
                  </a:moveTo>
                  <a:lnTo>
                    <a:pt x="77615" y="0"/>
                  </a:lnTo>
                  <a:lnTo>
                    <a:pt x="62653" y="59"/>
                  </a:lnTo>
                  <a:lnTo>
                    <a:pt x="22636" y="8358"/>
                  </a:lnTo>
                  <a:lnTo>
                    <a:pt x="1538" y="40969"/>
                  </a:lnTo>
                  <a:lnTo>
                    <a:pt x="0" y="62567"/>
                  </a:lnTo>
                  <a:lnTo>
                    <a:pt x="5" y="968146"/>
                  </a:lnTo>
                  <a:lnTo>
                    <a:pt x="8298" y="1008018"/>
                  </a:lnTo>
                  <a:lnTo>
                    <a:pt x="40904" y="1029115"/>
                  </a:lnTo>
                  <a:lnTo>
                    <a:pt x="77271" y="1030714"/>
                  </a:lnTo>
                  <a:lnTo>
                    <a:pt x="2039960" y="1030714"/>
                  </a:lnTo>
                  <a:lnTo>
                    <a:pt x="2085688" y="1026924"/>
                  </a:lnTo>
                  <a:lnTo>
                    <a:pt x="2113845" y="998768"/>
                  </a:lnTo>
                  <a:lnTo>
                    <a:pt x="2117575" y="968146"/>
                  </a:lnTo>
                  <a:lnTo>
                    <a:pt x="2117570" y="62567"/>
                  </a:lnTo>
                  <a:lnTo>
                    <a:pt x="2109276" y="22695"/>
                  </a:lnTo>
                  <a:lnTo>
                    <a:pt x="2076670" y="1598"/>
                  </a:lnTo>
                  <a:lnTo>
                    <a:pt x="2040303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28008" y="8615309"/>
            <a:ext cx="15576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mcat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5127" y="7194974"/>
            <a:ext cx="2117725" cy="1031240"/>
          </a:xfrm>
          <a:custGeom>
            <a:avLst/>
            <a:gdLst/>
            <a:ahLst/>
            <a:cxnLst/>
            <a:rect l="l" t="t" r="r" b="b"/>
            <a:pathLst>
              <a:path w="2117725" h="1031240">
                <a:moveTo>
                  <a:pt x="2040303" y="0"/>
                </a:moveTo>
                <a:lnTo>
                  <a:pt x="77615" y="0"/>
                </a:lnTo>
                <a:lnTo>
                  <a:pt x="62653" y="59"/>
                </a:lnTo>
                <a:lnTo>
                  <a:pt x="22636" y="8357"/>
                </a:lnTo>
                <a:lnTo>
                  <a:pt x="1538" y="40969"/>
                </a:lnTo>
                <a:lnTo>
                  <a:pt x="0" y="62567"/>
                </a:lnTo>
                <a:lnTo>
                  <a:pt x="5" y="968145"/>
                </a:lnTo>
                <a:lnTo>
                  <a:pt x="8298" y="1008018"/>
                </a:lnTo>
                <a:lnTo>
                  <a:pt x="40904" y="1029115"/>
                </a:lnTo>
                <a:lnTo>
                  <a:pt x="77271" y="1030714"/>
                </a:lnTo>
                <a:lnTo>
                  <a:pt x="2039960" y="1030714"/>
                </a:lnTo>
                <a:lnTo>
                  <a:pt x="2085688" y="1026924"/>
                </a:lnTo>
                <a:lnTo>
                  <a:pt x="2113845" y="998768"/>
                </a:lnTo>
                <a:lnTo>
                  <a:pt x="2117575" y="968145"/>
                </a:lnTo>
                <a:lnTo>
                  <a:pt x="2117570" y="62567"/>
                </a:lnTo>
                <a:lnTo>
                  <a:pt x="2109276" y="22695"/>
                </a:lnTo>
                <a:lnTo>
                  <a:pt x="2076670" y="1598"/>
                </a:lnTo>
                <a:lnTo>
                  <a:pt x="2066826" y="473"/>
                </a:lnTo>
                <a:lnTo>
                  <a:pt x="2055067" y="59"/>
                </a:lnTo>
                <a:lnTo>
                  <a:pt x="2040303" y="0"/>
                </a:lnTo>
                <a:close/>
              </a:path>
            </a:pathLst>
          </a:custGeom>
          <a:solidFill>
            <a:srgbClr val="D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5183" y="7400687"/>
            <a:ext cx="168783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mycode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5157" y="6133709"/>
            <a:ext cx="28968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Palatino Linotype"/>
                <a:cs typeface="Palatino Linotype"/>
              </a:rPr>
              <a:t>my</a:t>
            </a:r>
            <a:r>
              <a:rPr sz="3450" b="1" dirty="0">
                <a:latin typeface="Palatino Linotype"/>
                <a:cs typeface="Palatino Linotype"/>
              </a:rPr>
              <a:t>c</a:t>
            </a:r>
            <a:r>
              <a:rPr sz="3450" b="1" spc="5" dirty="0">
                <a:latin typeface="Palatino Linotype"/>
                <a:cs typeface="Palatino Linotype"/>
              </a:rPr>
              <a:t>oola</a:t>
            </a:r>
            <a:r>
              <a:rPr sz="3450" b="1" dirty="0">
                <a:latin typeface="Palatino Linotype"/>
                <a:cs typeface="Palatino Linotype"/>
              </a:rPr>
              <a:t>pp.jar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71438" y="6188055"/>
            <a:ext cx="8965565" cy="4419600"/>
            <a:chOff x="7371438" y="6188055"/>
            <a:chExt cx="8965565" cy="44196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1438" y="6188055"/>
              <a:ext cx="8965368" cy="44192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90273" y="7271463"/>
              <a:ext cx="8128000" cy="2239010"/>
            </a:xfrm>
            <a:custGeom>
              <a:avLst/>
              <a:gdLst/>
              <a:ahLst/>
              <a:cxnLst/>
              <a:rect l="l" t="t" r="r" b="b"/>
              <a:pathLst>
                <a:path w="8128000" h="2239009">
                  <a:moveTo>
                    <a:pt x="8075347" y="0"/>
                  </a:moveTo>
                  <a:lnTo>
                    <a:pt x="1015021" y="0"/>
                  </a:lnTo>
                  <a:lnTo>
                    <a:pt x="994642" y="4114"/>
                  </a:lnTo>
                  <a:lnTo>
                    <a:pt x="978001" y="15333"/>
                  </a:lnTo>
                  <a:lnTo>
                    <a:pt x="966781" y="31975"/>
                  </a:lnTo>
                  <a:lnTo>
                    <a:pt x="962667" y="52354"/>
                  </a:lnTo>
                  <a:lnTo>
                    <a:pt x="962667" y="1083082"/>
                  </a:lnTo>
                  <a:lnTo>
                    <a:pt x="0" y="1188117"/>
                  </a:lnTo>
                  <a:lnTo>
                    <a:pt x="962667" y="1292826"/>
                  </a:lnTo>
                  <a:lnTo>
                    <a:pt x="962667" y="2186124"/>
                  </a:lnTo>
                  <a:lnTo>
                    <a:pt x="966781" y="2206503"/>
                  </a:lnTo>
                  <a:lnTo>
                    <a:pt x="978001" y="2223144"/>
                  </a:lnTo>
                  <a:lnTo>
                    <a:pt x="994642" y="2234364"/>
                  </a:lnTo>
                  <a:lnTo>
                    <a:pt x="1015021" y="2238478"/>
                  </a:lnTo>
                  <a:lnTo>
                    <a:pt x="8075347" y="2238478"/>
                  </a:lnTo>
                  <a:lnTo>
                    <a:pt x="8095724" y="2234364"/>
                  </a:lnTo>
                  <a:lnTo>
                    <a:pt x="8112366" y="2223144"/>
                  </a:lnTo>
                  <a:lnTo>
                    <a:pt x="8123587" y="2206502"/>
                  </a:lnTo>
                  <a:lnTo>
                    <a:pt x="8127702" y="2186124"/>
                  </a:lnTo>
                  <a:lnTo>
                    <a:pt x="8127702" y="52354"/>
                  </a:lnTo>
                  <a:lnTo>
                    <a:pt x="8123587" y="31975"/>
                  </a:lnTo>
                  <a:lnTo>
                    <a:pt x="8112366" y="15333"/>
                  </a:lnTo>
                  <a:lnTo>
                    <a:pt x="8095724" y="4114"/>
                  </a:lnTo>
                  <a:lnTo>
                    <a:pt x="807534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79684" y="7442570"/>
            <a:ext cx="5911850" cy="18853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35" algn="ctr">
              <a:lnSpc>
                <a:spcPts val="3675"/>
              </a:lnSpc>
              <a:spcBef>
                <a:spcPts val="130"/>
              </a:spcBef>
            </a:pPr>
            <a:r>
              <a:rPr sz="3100" spc="120" dirty="0">
                <a:solidFill>
                  <a:srgbClr val="FFFFFF"/>
                </a:solidFill>
                <a:latin typeface="Arial MT"/>
                <a:cs typeface="Arial MT"/>
              </a:rPr>
              <a:t>JAR</a:t>
            </a:r>
            <a:r>
              <a:rPr sz="31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3100">
              <a:latin typeface="Arial MT"/>
              <a:cs typeface="Arial MT"/>
            </a:endParaRPr>
          </a:p>
          <a:p>
            <a:pPr marL="12700" marR="5080" algn="ctr">
              <a:lnSpc>
                <a:spcPts val="3629"/>
              </a:lnSpc>
              <a:spcBef>
                <a:spcPts val="150"/>
              </a:spcBef>
            </a:pP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includes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10" dirty="0">
                <a:solidFill>
                  <a:srgbClr val="FFFFFF"/>
                </a:solidFill>
                <a:latin typeface="Arial MT"/>
                <a:cs typeface="Arial MT"/>
              </a:rPr>
              <a:t>code </a:t>
            </a:r>
            <a:r>
              <a:rPr sz="3100" spc="-84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100">
              <a:latin typeface="Arial MT"/>
              <a:cs typeface="Arial MT"/>
            </a:endParaRPr>
          </a:p>
          <a:p>
            <a:pPr algn="ctr">
              <a:lnSpc>
                <a:spcPts val="3520"/>
              </a:lnSpc>
            </a:pP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includes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9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325092" y="4696936"/>
            <a:ext cx="6401435" cy="3162300"/>
            <a:chOff x="13325092" y="4696936"/>
            <a:chExt cx="6401435" cy="31623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5092" y="4696936"/>
              <a:ext cx="6401163" cy="3162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743927" y="5544612"/>
              <a:ext cx="5563870" cy="1452880"/>
            </a:xfrm>
            <a:custGeom>
              <a:avLst/>
              <a:gdLst/>
              <a:ahLst/>
              <a:cxnLst/>
              <a:rect l="l" t="t" r="r" b="b"/>
              <a:pathLst>
                <a:path w="5563869" h="1452879">
                  <a:moveTo>
                    <a:pt x="5511130" y="0"/>
                  </a:moveTo>
                  <a:lnTo>
                    <a:pt x="52354" y="0"/>
                  </a:lnTo>
                  <a:lnTo>
                    <a:pt x="31973" y="4114"/>
                  </a:lnTo>
                  <a:lnTo>
                    <a:pt x="15331" y="15333"/>
                  </a:lnTo>
                  <a:lnTo>
                    <a:pt x="4113" y="31975"/>
                  </a:lnTo>
                  <a:lnTo>
                    <a:pt x="0" y="52354"/>
                  </a:lnTo>
                  <a:lnTo>
                    <a:pt x="0" y="1400351"/>
                  </a:lnTo>
                  <a:lnTo>
                    <a:pt x="4113" y="1420729"/>
                  </a:lnTo>
                  <a:lnTo>
                    <a:pt x="15331" y="1437371"/>
                  </a:lnTo>
                  <a:lnTo>
                    <a:pt x="31973" y="1448591"/>
                  </a:lnTo>
                  <a:lnTo>
                    <a:pt x="52354" y="1452705"/>
                  </a:lnTo>
                  <a:lnTo>
                    <a:pt x="5511130" y="1452705"/>
                  </a:lnTo>
                  <a:lnTo>
                    <a:pt x="5531511" y="1448591"/>
                  </a:lnTo>
                  <a:lnTo>
                    <a:pt x="5548153" y="1437371"/>
                  </a:lnTo>
                  <a:lnTo>
                    <a:pt x="5559371" y="1420729"/>
                  </a:lnTo>
                  <a:lnTo>
                    <a:pt x="5563485" y="1400351"/>
                  </a:lnTo>
                  <a:lnTo>
                    <a:pt x="5563485" y="52354"/>
                  </a:lnTo>
                  <a:lnTo>
                    <a:pt x="5559371" y="31975"/>
                  </a:lnTo>
                  <a:lnTo>
                    <a:pt x="5548153" y="15333"/>
                  </a:lnTo>
                  <a:lnTo>
                    <a:pt x="5531511" y="4114"/>
                  </a:lnTo>
                  <a:lnTo>
                    <a:pt x="5511130" y="0"/>
                  </a:lnTo>
                  <a:close/>
                </a:path>
              </a:pathLst>
            </a:custGeom>
            <a:solidFill>
              <a:srgbClr val="7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217232" y="5725345"/>
            <a:ext cx="4616450" cy="1066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292735">
              <a:lnSpc>
                <a:spcPts val="4040"/>
              </a:lnSpc>
              <a:spcBef>
                <a:spcPts val="315"/>
              </a:spcBef>
            </a:pP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Self-contained </a:t>
            </a:r>
            <a:r>
              <a:rPr sz="3450" spc="195" dirty="0">
                <a:solidFill>
                  <a:srgbClr val="FFFFFF"/>
                </a:solidFill>
                <a:latin typeface="Arial MT"/>
                <a:cs typeface="Arial MT"/>
              </a:rPr>
              <a:t>unit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Nothing</a:t>
            </a:r>
            <a:r>
              <a:rPr sz="345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r>
              <a:rPr sz="34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22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75" dirty="0">
                <a:solidFill>
                  <a:srgbClr val="FFFFFF"/>
                </a:solidFill>
                <a:latin typeface="Arial MT"/>
                <a:cs typeface="Arial MT"/>
              </a:rPr>
              <a:t>install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0463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0" dirty="0"/>
              <a:t>Runnin</a:t>
            </a:r>
            <a:r>
              <a:rPr spc="320" dirty="0"/>
              <a:t>g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180" dirty="0"/>
              <a:t>Boo</a:t>
            </a:r>
            <a:r>
              <a:rPr spc="190" dirty="0"/>
              <a:t>t</a:t>
            </a:r>
            <a:r>
              <a:rPr spc="-430" dirty="0"/>
              <a:t> </a:t>
            </a:r>
            <a:r>
              <a:rPr spc="120" dirty="0"/>
              <a:t>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207127"/>
            <a:ext cx="1704721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Spring Boot apps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 be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spc="15" dirty="0">
                <a:latin typeface="Palatino Linotype"/>
                <a:cs typeface="Palatino Linotype"/>
              </a:rPr>
              <a:t> standalone</a:t>
            </a:r>
            <a:r>
              <a:rPr sz="4250" spc="10" dirty="0">
                <a:latin typeface="Palatino Linotype"/>
                <a:cs typeface="Palatino Linotype"/>
              </a:rPr>
              <a:t> (includes</a:t>
            </a:r>
            <a:r>
              <a:rPr sz="4250" spc="15" dirty="0">
                <a:latin typeface="Palatino Linotype"/>
                <a:cs typeface="Palatino Linotype"/>
              </a:rPr>
              <a:t> embedded</a:t>
            </a:r>
            <a:r>
              <a:rPr sz="4250" spc="10" dirty="0">
                <a:latin typeface="Palatino Linotype"/>
                <a:cs typeface="Palatino Linotype"/>
              </a:rPr>
              <a:t> server)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Run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Boot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command-line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1130" y="5049549"/>
            <a:ext cx="9908540" cy="3941445"/>
            <a:chOff x="6611130" y="5049549"/>
            <a:chExt cx="9908540" cy="3941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1130" y="5049549"/>
              <a:ext cx="9907914" cy="39412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29965" y="6043333"/>
              <a:ext cx="9070340" cy="1939925"/>
            </a:xfrm>
            <a:custGeom>
              <a:avLst/>
              <a:gdLst/>
              <a:ahLst/>
              <a:cxnLst/>
              <a:rect l="l" t="t" r="r" b="b"/>
              <a:pathLst>
                <a:path w="9070340" h="1939925">
                  <a:moveTo>
                    <a:pt x="0" y="0"/>
                  </a:moveTo>
                  <a:lnTo>
                    <a:pt x="9070245" y="0"/>
                  </a:lnTo>
                  <a:lnTo>
                    <a:pt x="9070245" y="1939731"/>
                  </a:lnTo>
                  <a:lnTo>
                    <a:pt x="0" y="1939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77638" y="6678195"/>
            <a:ext cx="75653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java</a:t>
            </a:r>
            <a:r>
              <a:rPr sz="3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-jar</a:t>
            </a:r>
            <a:r>
              <a:rPr sz="3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mycoolapp.jar</a:t>
            </a:r>
            <a:endParaRPr sz="395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0802" y="5925326"/>
            <a:ext cx="3750310" cy="3209925"/>
            <a:chOff x="1820802" y="5925326"/>
            <a:chExt cx="3750310" cy="3209925"/>
          </a:xfrm>
        </p:grpSpPr>
        <p:sp>
          <p:nvSpPr>
            <p:cNvPr id="9" name="object 9"/>
            <p:cNvSpPr/>
            <p:nvPr/>
          </p:nvSpPr>
          <p:spPr>
            <a:xfrm>
              <a:off x="1820802" y="5925326"/>
              <a:ext cx="3750310" cy="3209925"/>
            </a:xfrm>
            <a:custGeom>
              <a:avLst/>
              <a:gdLst/>
              <a:ahLst/>
              <a:cxnLst/>
              <a:rect l="l" t="t" r="r" b="b"/>
              <a:pathLst>
                <a:path w="3750310" h="3209925">
                  <a:moveTo>
                    <a:pt x="3562099" y="0"/>
                  </a:moveTo>
                  <a:lnTo>
                    <a:pt x="188490" y="0"/>
                  </a:lnTo>
                  <a:lnTo>
                    <a:pt x="152182" y="143"/>
                  </a:lnTo>
                  <a:lnTo>
                    <a:pt x="99418" y="3879"/>
                  </a:lnTo>
                  <a:lnTo>
                    <a:pt x="55074" y="20281"/>
                  </a:lnTo>
                  <a:lnTo>
                    <a:pt x="20282" y="55073"/>
                  </a:lnTo>
                  <a:lnTo>
                    <a:pt x="3878" y="99418"/>
                  </a:lnTo>
                  <a:lnTo>
                    <a:pt x="142" y="152182"/>
                  </a:lnTo>
                  <a:lnTo>
                    <a:pt x="0" y="187656"/>
                  </a:lnTo>
                  <a:lnTo>
                    <a:pt x="3" y="3021919"/>
                  </a:lnTo>
                  <a:lnTo>
                    <a:pt x="1161" y="3086280"/>
                  </a:lnTo>
                  <a:lnTo>
                    <a:pt x="9196" y="3132055"/>
                  </a:lnTo>
                  <a:lnTo>
                    <a:pt x="35785" y="3173790"/>
                  </a:lnTo>
                  <a:lnTo>
                    <a:pt x="77521" y="3200380"/>
                  </a:lnTo>
                  <a:lnTo>
                    <a:pt x="123294" y="3208426"/>
                  </a:lnTo>
                  <a:lnTo>
                    <a:pt x="187656" y="3209575"/>
                  </a:lnTo>
                  <a:lnTo>
                    <a:pt x="3561265" y="3209575"/>
                  </a:lnTo>
                  <a:lnTo>
                    <a:pt x="3626356" y="3208426"/>
                  </a:lnTo>
                  <a:lnTo>
                    <a:pt x="3672234" y="3200380"/>
                  </a:lnTo>
                  <a:lnTo>
                    <a:pt x="3713970" y="3173790"/>
                  </a:lnTo>
                  <a:lnTo>
                    <a:pt x="3740559" y="3132055"/>
                  </a:lnTo>
                  <a:lnTo>
                    <a:pt x="3748610" y="3086176"/>
                  </a:lnTo>
                  <a:lnTo>
                    <a:pt x="3749755" y="3021919"/>
                  </a:lnTo>
                  <a:lnTo>
                    <a:pt x="3749752" y="187656"/>
                  </a:lnTo>
                  <a:lnTo>
                    <a:pt x="3748594" y="123294"/>
                  </a:lnTo>
                  <a:lnTo>
                    <a:pt x="3740559" y="77520"/>
                  </a:lnTo>
                  <a:lnTo>
                    <a:pt x="3713970" y="35784"/>
                  </a:lnTo>
                  <a:lnTo>
                    <a:pt x="3672234" y="9195"/>
                  </a:lnTo>
                  <a:lnTo>
                    <a:pt x="3626461" y="1149"/>
                  </a:lnTo>
                  <a:lnTo>
                    <a:pt x="3562099" y="0"/>
                  </a:lnTo>
                  <a:close/>
                </a:path>
              </a:pathLst>
            </a:custGeom>
            <a:solidFill>
              <a:srgbClr val="94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6892" y="7622152"/>
              <a:ext cx="2117725" cy="1031240"/>
            </a:xfrm>
            <a:custGeom>
              <a:avLst/>
              <a:gdLst/>
              <a:ahLst/>
              <a:cxnLst/>
              <a:rect l="l" t="t" r="r" b="b"/>
              <a:pathLst>
                <a:path w="2117725" h="1031240">
                  <a:moveTo>
                    <a:pt x="2040304" y="0"/>
                  </a:moveTo>
                  <a:lnTo>
                    <a:pt x="77615" y="0"/>
                  </a:lnTo>
                  <a:lnTo>
                    <a:pt x="62653" y="59"/>
                  </a:lnTo>
                  <a:lnTo>
                    <a:pt x="22636" y="8358"/>
                  </a:lnTo>
                  <a:lnTo>
                    <a:pt x="1538" y="40969"/>
                  </a:lnTo>
                  <a:lnTo>
                    <a:pt x="0" y="62567"/>
                  </a:lnTo>
                  <a:lnTo>
                    <a:pt x="5" y="968145"/>
                  </a:lnTo>
                  <a:lnTo>
                    <a:pt x="8298" y="1008018"/>
                  </a:lnTo>
                  <a:lnTo>
                    <a:pt x="40904" y="1029115"/>
                  </a:lnTo>
                  <a:lnTo>
                    <a:pt x="77272" y="1030714"/>
                  </a:lnTo>
                  <a:lnTo>
                    <a:pt x="2039960" y="1030714"/>
                  </a:lnTo>
                  <a:lnTo>
                    <a:pt x="2085689" y="1026924"/>
                  </a:lnTo>
                  <a:lnTo>
                    <a:pt x="2113846" y="998768"/>
                  </a:lnTo>
                  <a:lnTo>
                    <a:pt x="2117576" y="968145"/>
                  </a:lnTo>
                  <a:lnTo>
                    <a:pt x="2117571" y="62567"/>
                  </a:lnTo>
                  <a:lnTo>
                    <a:pt x="2109277" y="22695"/>
                  </a:lnTo>
                  <a:lnTo>
                    <a:pt x="2076671" y="1598"/>
                  </a:lnTo>
                  <a:lnTo>
                    <a:pt x="2066826" y="473"/>
                  </a:lnTo>
                  <a:lnTo>
                    <a:pt x="2055067" y="59"/>
                  </a:lnTo>
                  <a:lnTo>
                    <a:pt x="2040304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19147" y="7829993"/>
            <a:ext cx="15576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mcat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6891" y="6407363"/>
            <a:ext cx="2117725" cy="1031240"/>
          </a:xfrm>
          <a:custGeom>
            <a:avLst/>
            <a:gdLst/>
            <a:ahLst/>
            <a:cxnLst/>
            <a:rect l="l" t="t" r="r" b="b"/>
            <a:pathLst>
              <a:path w="2117725" h="1031240">
                <a:moveTo>
                  <a:pt x="2040304" y="0"/>
                </a:moveTo>
                <a:lnTo>
                  <a:pt x="77615" y="0"/>
                </a:lnTo>
                <a:lnTo>
                  <a:pt x="62653" y="59"/>
                </a:lnTo>
                <a:lnTo>
                  <a:pt x="22636" y="8357"/>
                </a:lnTo>
                <a:lnTo>
                  <a:pt x="1538" y="40968"/>
                </a:lnTo>
                <a:lnTo>
                  <a:pt x="0" y="62567"/>
                </a:lnTo>
                <a:lnTo>
                  <a:pt x="5" y="968145"/>
                </a:lnTo>
                <a:lnTo>
                  <a:pt x="8298" y="1008018"/>
                </a:lnTo>
                <a:lnTo>
                  <a:pt x="40904" y="1029115"/>
                </a:lnTo>
                <a:lnTo>
                  <a:pt x="77272" y="1030714"/>
                </a:lnTo>
                <a:lnTo>
                  <a:pt x="2039960" y="1030714"/>
                </a:lnTo>
                <a:lnTo>
                  <a:pt x="2085689" y="1026923"/>
                </a:lnTo>
                <a:lnTo>
                  <a:pt x="2113846" y="998768"/>
                </a:lnTo>
                <a:lnTo>
                  <a:pt x="2117576" y="968145"/>
                </a:lnTo>
                <a:lnTo>
                  <a:pt x="2117571" y="62567"/>
                </a:lnTo>
                <a:lnTo>
                  <a:pt x="2109277" y="22695"/>
                </a:lnTo>
                <a:lnTo>
                  <a:pt x="2076671" y="1598"/>
                </a:lnTo>
                <a:lnTo>
                  <a:pt x="2066826" y="473"/>
                </a:lnTo>
                <a:lnTo>
                  <a:pt x="2055067" y="59"/>
                </a:lnTo>
                <a:lnTo>
                  <a:pt x="2040304" y="0"/>
                </a:lnTo>
                <a:close/>
              </a:path>
            </a:pathLst>
          </a:custGeom>
          <a:solidFill>
            <a:srgbClr val="D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6322" y="6615370"/>
            <a:ext cx="168783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mycode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6297" y="5337922"/>
            <a:ext cx="28968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Palatino Linotype"/>
                <a:cs typeface="Palatino Linotype"/>
              </a:rPr>
              <a:t>my</a:t>
            </a:r>
            <a:r>
              <a:rPr sz="3450" b="1" dirty="0">
                <a:latin typeface="Palatino Linotype"/>
                <a:cs typeface="Palatino Linotype"/>
              </a:rPr>
              <a:t>c</a:t>
            </a:r>
            <a:r>
              <a:rPr sz="3450" b="1" spc="5" dirty="0">
                <a:latin typeface="Palatino Linotype"/>
                <a:cs typeface="Palatino Linotype"/>
              </a:rPr>
              <a:t>oola</a:t>
            </a:r>
            <a:r>
              <a:rPr sz="3450" b="1" dirty="0">
                <a:latin typeface="Palatino Linotype"/>
                <a:cs typeface="Palatino Linotype"/>
              </a:rPr>
              <a:t>pp.jar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78159" y="6603045"/>
            <a:ext cx="5966460" cy="3900804"/>
            <a:chOff x="11278159" y="6603045"/>
            <a:chExt cx="5966460" cy="3900804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8159" y="6603045"/>
              <a:ext cx="5966441" cy="39004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696995" y="7589172"/>
              <a:ext cx="5128895" cy="1914525"/>
            </a:xfrm>
            <a:custGeom>
              <a:avLst/>
              <a:gdLst/>
              <a:ahLst/>
              <a:cxnLst/>
              <a:rect l="l" t="t" r="r" b="b"/>
              <a:pathLst>
                <a:path w="5128894" h="1914525">
                  <a:moveTo>
                    <a:pt x="5076410" y="736888"/>
                  </a:moveTo>
                  <a:lnTo>
                    <a:pt x="52354" y="736888"/>
                  </a:lnTo>
                  <a:lnTo>
                    <a:pt x="31973" y="741002"/>
                  </a:lnTo>
                  <a:lnTo>
                    <a:pt x="15331" y="752222"/>
                  </a:lnTo>
                  <a:lnTo>
                    <a:pt x="4113" y="768863"/>
                  </a:lnTo>
                  <a:lnTo>
                    <a:pt x="0" y="789242"/>
                  </a:lnTo>
                  <a:lnTo>
                    <a:pt x="0" y="1861854"/>
                  </a:lnTo>
                  <a:lnTo>
                    <a:pt x="4113" y="1882232"/>
                  </a:lnTo>
                  <a:lnTo>
                    <a:pt x="15331" y="1898874"/>
                  </a:lnTo>
                  <a:lnTo>
                    <a:pt x="31973" y="1910094"/>
                  </a:lnTo>
                  <a:lnTo>
                    <a:pt x="52354" y="1914208"/>
                  </a:lnTo>
                  <a:lnTo>
                    <a:pt x="5076410" y="1914208"/>
                  </a:lnTo>
                  <a:lnTo>
                    <a:pt x="5096787" y="1910094"/>
                  </a:lnTo>
                  <a:lnTo>
                    <a:pt x="5113429" y="1898874"/>
                  </a:lnTo>
                  <a:lnTo>
                    <a:pt x="5124650" y="1882232"/>
                  </a:lnTo>
                  <a:lnTo>
                    <a:pt x="5128765" y="1861854"/>
                  </a:lnTo>
                  <a:lnTo>
                    <a:pt x="5128765" y="789242"/>
                  </a:lnTo>
                  <a:lnTo>
                    <a:pt x="5124650" y="768863"/>
                  </a:lnTo>
                  <a:lnTo>
                    <a:pt x="5113429" y="752222"/>
                  </a:lnTo>
                  <a:lnTo>
                    <a:pt x="5096787" y="741002"/>
                  </a:lnTo>
                  <a:lnTo>
                    <a:pt x="5076410" y="736888"/>
                  </a:lnTo>
                  <a:close/>
                </a:path>
                <a:path w="5128894" h="1914525">
                  <a:moveTo>
                    <a:pt x="1515000" y="0"/>
                  </a:moveTo>
                  <a:lnTo>
                    <a:pt x="1410292" y="736888"/>
                  </a:lnTo>
                  <a:lnTo>
                    <a:pt x="1619385" y="736888"/>
                  </a:lnTo>
                  <a:lnTo>
                    <a:pt x="15150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259178" y="8646722"/>
            <a:ext cx="40030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1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225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31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FFFFFF"/>
                </a:solidFill>
                <a:latin typeface="Arial MT"/>
                <a:cs typeface="Arial MT"/>
              </a:rPr>
              <a:t>JAR</a:t>
            </a:r>
            <a:r>
              <a:rPr sz="31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1115</Words>
  <Application>Microsoft Office PowerPoint</Application>
  <PresentationFormat>Custom</PresentationFormat>
  <Paragraphs>229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MT</vt:lpstr>
      <vt:lpstr>Calibri</vt:lpstr>
      <vt:lpstr>Courier New</vt:lpstr>
      <vt:lpstr>Lucida Sans Unicode</vt:lpstr>
      <vt:lpstr>Microsoft Tai Le</vt:lpstr>
      <vt:lpstr>Palatino Linotype</vt:lpstr>
      <vt:lpstr>Times New Roman</vt:lpstr>
      <vt:lpstr>Trebuchet MS</vt:lpstr>
      <vt:lpstr>Office Theme</vt:lpstr>
      <vt:lpstr>Spring Boot Introduction</vt:lpstr>
      <vt:lpstr>You will learn how to …</vt:lpstr>
      <vt:lpstr>Practical Results</vt:lpstr>
      <vt:lpstr>The Problem</vt:lpstr>
      <vt:lpstr>The Problem</vt:lpstr>
      <vt:lpstr>Spring Boot Solution</vt:lpstr>
      <vt:lpstr>Spring Initializr</vt:lpstr>
      <vt:lpstr>Spring Boot Embedded Server</vt:lpstr>
      <vt:lpstr>Running Spring Boot Apps</vt:lpstr>
      <vt:lpstr>Deploying Spring Boot Apps</vt:lpstr>
      <vt:lpstr>Spring Boot Initializr Demo</vt:lpstr>
      <vt:lpstr>Spring Initializr</vt:lpstr>
      <vt:lpstr>Development Process</vt:lpstr>
      <vt:lpstr>Spring Boot - Create REST Controller</vt:lpstr>
      <vt:lpstr>REST Controller</vt:lpstr>
      <vt:lpstr>PowerPoint Presentation</vt:lpstr>
      <vt:lpstr>Spring Boot Project Structure</vt:lpstr>
      <vt:lpstr>Spring Initializr</vt:lpstr>
      <vt:lpstr>Maven Standard Directory Structure</vt:lpstr>
      <vt:lpstr>Maven Wrapper files</vt:lpstr>
      <vt:lpstr>Application Properties</vt:lpstr>
      <vt:lpstr>Application Properties</vt:lpstr>
      <vt:lpstr>Static Content</vt:lpstr>
      <vt:lpstr>Templates</vt:lpstr>
      <vt:lpstr>Unit Tests</vt:lpstr>
      <vt:lpstr>PowerPoint Presentation</vt:lpstr>
      <vt:lpstr>The Problem</vt:lpstr>
      <vt:lpstr>Solution: Spring Boot Dev Tools</vt:lpstr>
      <vt:lpstr>Spring Boot Dev Tools</vt:lpstr>
      <vt:lpstr>Development Process</vt:lpstr>
      <vt:lpstr>Spring Boot Actuator</vt:lpstr>
      <vt:lpstr>Problem</vt:lpstr>
      <vt:lpstr>Solution: Spring Boot Actuator</vt:lpstr>
      <vt:lpstr>Spring Boot Actuator</vt:lpstr>
      <vt:lpstr>Spring Boot Actuator</vt:lpstr>
      <vt:lpstr>Health Endpoint</vt:lpstr>
      <vt:lpstr>Info Endpoint</vt:lpstr>
      <vt:lpstr>Info Endpoint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501-spring-boot-intro.pdf</dc:title>
  <dc:subject>luv2code</dc:subject>
  <dc:creator>www.luv2code.com</dc:creator>
  <cp:keywords>luv2code</cp:keywords>
  <cp:lastModifiedBy>As Rock</cp:lastModifiedBy>
  <cp:revision>4</cp:revision>
  <dcterms:created xsi:type="dcterms:W3CDTF">2023-02-25T14:03:50Z</dcterms:created>
  <dcterms:modified xsi:type="dcterms:W3CDTF">2023-02-25T17:44:34Z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luv2code</vt:lpwstr>
  </property>
  <property fmtid="{D5CDD505-2E9C-101B-9397-08002B2CF9AE}" pid="4" name="LastSaved">
    <vt:filetime>2023-02-25T00:00:00Z</vt:filetime>
  </property>
</Properties>
</file>