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2" r:id="rId4"/>
    <p:sldId id="263" r:id="rId5"/>
    <p:sldId id="272" r:id="rId6"/>
    <p:sldId id="273" r:id="rId7"/>
    <p:sldId id="278" r:id="rId8"/>
    <p:sldId id="279" r:id="rId9"/>
    <p:sldId id="289" r:id="rId10"/>
    <p:sldId id="295" r:id="rId11"/>
    <p:sldId id="301" r:id="rId12"/>
    <p:sldId id="305" r:id="rId13"/>
    <p:sldId id="311" r:id="rId14"/>
    <p:sldId id="317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0889" y="709790"/>
            <a:ext cx="12322320" cy="10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683" y="2612486"/>
            <a:ext cx="17793970" cy="4286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40176" y="2475667"/>
            <a:ext cx="16445230" cy="8295640"/>
            <a:chOff x="1840176" y="2475667"/>
            <a:chExt cx="16445230" cy="8295640"/>
          </a:xfrm>
        </p:grpSpPr>
        <p:sp>
          <p:nvSpPr>
            <p:cNvPr id="5" name="object 5"/>
            <p:cNvSpPr/>
            <p:nvPr/>
          </p:nvSpPr>
          <p:spPr>
            <a:xfrm>
              <a:off x="2984202" y="10056958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176" y="2475667"/>
              <a:ext cx="16445174" cy="82952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35" dirty="0"/>
              <a:t>Creat</a:t>
            </a:r>
            <a:r>
              <a:rPr spc="5" dirty="0"/>
              <a:t>e</a:t>
            </a:r>
            <a:r>
              <a:rPr spc="-270" dirty="0"/>
              <a:t> </a:t>
            </a:r>
            <a:r>
              <a:rPr spc="-130" dirty="0"/>
              <a:t>J</a:t>
            </a:r>
            <a:r>
              <a:rPr spc="-635" dirty="0"/>
              <a:t>P</a:t>
            </a:r>
            <a:r>
              <a:rPr spc="5" dirty="0"/>
              <a:t>A</a:t>
            </a:r>
            <a:r>
              <a:rPr spc="-515" dirty="0"/>
              <a:t> </a:t>
            </a:r>
            <a:r>
              <a:rPr spc="-135" dirty="0"/>
              <a:t>DA</a:t>
            </a:r>
            <a:r>
              <a:rPr spc="5" dirty="0"/>
              <a:t>O</a:t>
            </a:r>
            <a:r>
              <a:rPr spc="-270" dirty="0"/>
              <a:t> </a:t>
            </a:r>
            <a:r>
              <a:rPr spc="-135" dirty="0"/>
              <a:t>i</a:t>
            </a:r>
            <a:r>
              <a:rPr spc="5" dirty="0"/>
              <a:t>n</a:t>
            </a:r>
            <a:r>
              <a:rPr spc="-265" dirty="0"/>
              <a:t> </a:t>
            </a:r>
            <a:r>
              <a:rPr spc="-130" dirty="0"/>
              <a:t>Sprin</a:t>
            </a:r>
            <a:r>
              <a:rPr spc="5" dirty="0"/>
              <a:t>g</a:t>
            </a:r>
            <a:r>
              <a:rPr spc="-265" dirty="0"/>
              <a:t> </a:t>
            </a:r>
            <a:r>
              <a:rPr spc="-130" dirty="0"/>
              <a:t>Boot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8938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>
                <a:latin typeface="Times New Roman"/>
                <a:cs typeface="Times New Roman"/>
              </a:rPr>
              <a:t>DAO</a:t>
            </a:r>
            <a:r>
              <a:rPr sz="6500" spc="-16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Impl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7981" y="22529"/>
            <a:ext cx="19310350" cy="11277600"/>
            <a:chOff x="517981" y="22529"/>
            <a:chExt cx="19310350" cy="1127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981" y="22529"/>
              <a:ext cx="19310050" cy="112774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816" y="2391852"/>
              <a:ext cx="18472785" cy="6525259"/>
            </a:xfrm>
            <a:custGeom>
              <a:avLst/>
              <a:gdLst/>
              <a:ahLst/>
              <a:cxnLst/>
              <a:rect l="l" t="t" r="r" b="b"/>
              <a:pathLst>
                <a:path w="18472785" h="6525259">
                  <a:moveTo>
                    <a:pt x="0" y="0"/>
                  </a:moveTo>
                  <a:lnTo>
                    <a:pt x="18472383" y="0"/>
                  </a:lnTo>
                  <a:lnTo>
                    <a:pt x="18472383" y="6524850"/>
                  </a:lnTo>
                  <a:lnTo>
                    <a:pt x="0" y="6524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7684" y="2563137"/>
            <a:ext cx="15973425" cy="4574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050"/>
              </a:lnSpc>
              <a:spcBef>
                <a:spcPts val="110"/>
              </a:spcBef>
            </a:pPr>
            <a:r>
              <a:rPr sz="3450" b="1" spc="5" dirty="0">
                <a:solidFill>
                  <a:srgbClr val="777777"/>
                </a:solidFill>
                <a:latin typeface="Courier New"/>
                <a:cs typeface="Courier New"/>
              </a:rPr>
              <a:t>@Repository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ts val="4050"/>
              </a:lnSpc>
            </a:pPr>
            <a:r>
              <a:rPr sz="3450" b="1" spc="5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3450" b="1" spc="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Courier New"/>
                <a:cs typeface="Courier New"/>
              </a:rPr>
              <a:t>class</a:t>
            </a:r>
            <a:r>
              <a:rPr sz="3450" b="1" spc="1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450" b="1" dirty="0">
                <a:latin typeface="Courier New"/>
                <a:cs typeface="Courier New"/>
              </a:rPr>
              <a:t>EmployeeDAOJpaImpl</a:t>
            </a:r>
            <a:r>
              <a:rPr sz="3450" b="1" spc="20" dirty="0">
                <a:latin typeface="Courier New"/>
                <a:cs typeface="Courier New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Courier New"/>
                <a:cs typeface="Courier New"/>
              </a:rPr>
              <a:t>implements</a:t>
            </a:r>
            <a:r>
              <a:rPr sz="3450" b="1" spc="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450" b="1" dirty="0">
                <a:latin typeface="Courier New"/>
                <a:cs typeface="Courier New"/>
              </a:rPr>
              <a:t>EmployeeDAO</a:t>
            </a:r>
            <a:r>
              <a:rPr sz="3450" b="1" spc="15" dirty="0">
                <a:latin typeface="Courier New"/>
                <a:cs typeface="Courier New"/>
              </a:rPr>
              <a:t> </a:t>
            </a:r>
            <a:r>
              <a:rPr sz="3450" b="1" spc="5" dirty="0">
                <a:latin typeface="Courier New"/>
                <a:cs typeface="Courier New"/>
              </a:rPr>
              <a:t>{</a:t>
            </a:r>
            <a:endParaRPr sz="3450">
              <a:latin typeface="Courier New"/>
              <a:cs typeface="Courier New"/>
            </a:endParaRPr>
          </a:p>
          <a:p>
            <a:pPr marL="389255" marR="6074410">
              <a:lnSpc>
                <a:spcPct val="191200"/>
              </a:lnSpc>
            </a:pPr>
            <a:r>
              <a:rPr sz="3450" b="1" spc="5" dirty="0">
                <a:solidFill>
                  <a:srgbClr val="931A68"/>
                </a:solidFill>
                <a:latin typeface="Courier New"/>
                <a:cs typeface="Courier New"/>
              </a:rPr>
              <a:t>private</a:t>
            </a:r>
            <a:r>
              <a:rPr sz="3450" b="1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450" b="1" dirty="0">
                <a:latin typeface="Courier New"/>
                <a:cs typeface="Courier New"/>
              </a:rPr>
              <a:t>EntityManager</a:t>
            </a:r>
            <a:r>
              <a:rPr sz="3450" b="1" spc="5" dirty="0">
                <a:latin typeface="Courier New"/>
                <a:cs typeface="Courier New"/>
              </a:rPr>
              <a:t> </a:t>
            </a:r>
            <a:r>
              <a:rPr sz="3450" b="1" spc="5" dirty="0">
                <a:solidFill>
                  <a:srgbClr val="0326CC"/>
                </a:solidFill>
                <a:latin typeface="Courier New"/>
                <a:cs typeface="Courier New"/>
              </a:rPr>
              <a:t>entityManager</a:t>
            </a:r>
            <a:r>
              <a:rPr sz="3450" b="1" spc="5" dirty="0">
                <a:latin typeface="Courier New"/>
                <a:cs typeface="Courier New"/>
              </a:rPr>
              <a:t>; </a:t>
            </a:r>
            <a:r>
              <a:rPr sz="3450" b="1" spc="-2055" dirty="0">
                <a:latin typeface="Courier New"/>
                <a:cs typeface="Courier New"/>
              </a:rPr>
              <a:t> </a:t>
            </a:r>
            <a:r>
              <a:rPr sz="3450" b="1" spc="5" dirty="0">
                <a:solidFill>
                  <a:srgbClr val="777777"/>
                </a:solidFill>
                <a:latin typeface="Courier New"/>
                <a:cs typeface="Courier New"/>
              </a:rPr>
              <a:t>@Autowired</a:t>
            </a:r>
            <a:endParaRPr sz="3450">
              <a:latin typeface="Courier New"/>
              <a:cs typeface="Courier New"/>
            </a:endParaRPr>
          </a:p>
          <a:p>
            <a:pPr marL="766445" marR="5080" indent="-377190">
              <a:lnSpc>
                <a:spcPts val="3960"/>
              </a:lnSpc>
              <a:spcBef>
                <a:spcPts val="100"/>
              </a:spcBef>
            </a:pPr>
            <a:r>
              <a:rPr sz="3450" b="1" spc="5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3450" b="1" spc="2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3450" b="1" dirty="0">
                <a:latin typeface="Courier New"/>
                <a:cs typeface="Courier New"/>
              </a:rPr>
              <a:t>EmployeeDAOJpaImpl(EntityManager</a:t>
            </a:r>
            <a:r>
              <a:rPr sz="3450" b="1" spc="30" dirty="0">
                <a:latin typeface="Courier New"/>
                <a:cs typeface="Courier New"/>
              </a:rPr>
              <a:t> </a:t>
            </a:r>
            <a:r>
              <a:rPr sz="3450" b="1" spc="5" dirty="0">
                <a:solidFill>
                  <a:srgbClr val="7E504F"/>
                </a:solidFill>
                <a:latin typeface="Courier New"/>
                <a:cs typeface="Courier New"/>
              </a:rPr>
              <a:t>theEntityManager</a:t>
            </a:r>
            <a:r>
              <a:rPr sz="3450" b="1" spc="5" dirty="0">
                <a:latin typeface="Courier New"/>
                <a:cs typeface="Courier New"/>
              </a:rPr>
              <a:t>)</a:t>
            </a:r>
            <a:r>
              <a:rPr sz="3450" b="1" spc="20" dirty="0">
                <a:latin typeface="Courier New"/>
                <a:cs typeface="Courier New"/>
              </a:rPr>
              <a:t> </a:t>
            </a:r>
            <a:r>
              <a:rPr sz="3450" b="1" spc="5" dirty="0">
                <a:latin typeface="Courier New"/>
                <a:cs typeface="Courier New"/>
              </a:rPr>
              <a:t>{ </a:t>
            </a:r>
            <a:r>
              <a:rPr sz="3450" b="1" spc="-2055" dirty="0">
                <a:latin typeface="Courier New"/>
                <a:cs typeface="Courier New"/>
              </a:rPr>
              <a:t> </a:t>
            </a:r>
            <a:r>
              <a:rPr sz="3450" b="1" spc="5" dirty="0">
                <a:solidFill>
                  <a:srgbClr val="0326CC"/>
                </a:solidFill>
                <a:latin typeface="Courier New"/>
                <a:cs typeface="Courier New"/>
              </a:rPr>
              <a:t>entityManager</a:t>
            </a:r>
            <a:r>
              <a:rPr sz="3450" b="1" dirty="0">
                <a:solidFill>
                  <a:srgbClr val="0326CC"/>
                </a:solidFill>
                <a:latin typeface="Courier New"/>
                <a:cs typeface="Courier New"/>
              </a:rPr>
              <a:t> </a:t>
            </a:r>
            <a:r>
              <a:rPr sz="3450" b="1" spc="5" dirty="0">
                <a:latin typeface="Courier New"/>
                <a:cs typeface="Courier New"/>
              </a:rPr>
              <a:t>= </a:t>
            </a:r>
            <a:r>
              <a:rPr sz="3450" b="1" spc="5" dirty="0">
                <a:solidFill>
                  <a:srgbClr val="7E504F"/>
                </a:solidFill>
                <a:latin typeface="Courier New"/>
                <a:cs typeface="Courier New"/>
              </a:rPr>
              <a:t>theEntityManager</a:t>
            </a:r>
            <a:r>
              <a:rPr sz="3450" b="1" spc="5" dirty="0">
                <a:latin typeface="Courier New"/>
                <a:cs typeface="Courier New"/>
              </a:rPr>
              <a:t>;</a:t>
            </a:r>
            <a:endParaRPr sz="3450">
              <a:latin typeface="Courier New"/>
              <a:cs typeface="Courier New"/>
            </a:endParaRPr>
          </a:p>
          <a:p>
            <a:pPr marL="389255">
              <a:lnSpc>
                <a:spcPts val="3854"/>
              </a:lnSpc>
            </a:pPr>
            <a:r>
              <a:rPr sz="3450" b="1" spc="5" dirty="0">
                <a:latin typeface="Courier New"/>
                <a:cs typeface="Courier New"/>
              </a:rPr>
              <a:t>}</a:t>
            </a:r>
            <a:endParaRPr sz="34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824868" y="6151464"/>
            <a:ext cx="4888230" cy="5121275"/>
            <a:chOff x="14824868" y="6151464"/>
            <a:chExt cx="4888230" cy="51212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24868" y="6151464"/>
              <a:ext cx="4887612" cy="512078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43704" y="7366412"/>
              <a:ext cx="4050029" cy="2677160"/>
            </a:xfrm>
            <a:custGeom>
              <a:avLst/>
              <a:gdLst/>
              <a:ahLst/>
              <a:cxnLst/>
              <a:rect l="l" t="t" r="r" b="b"/>
              <a:pathLst>
                <a:path w="4050030" h="2677159">
                  <a:moveTo>
                    <a:pt x="14072" y="0"/>
                  </a:moveTo>
                  <a:lnTo>
                    <a:pt x="726093" y="847813"/>
                  </a:lnTo>
                  <a:lnTo>
                    <a:pt x="671489" y="872042"/>
                  </a:lnTo>
                  <a:lnTo>
                    <a:pt x="618617" y="897239"/>
                  </a:lnTo>
                  <a:lnTo>
                    <a:pt x="567529" y="923376"/>
                  </a:lnTo>
                  <a:lnTo>
                    <a:pt x="518277" y="950427"/>
                  </a:lnTo>
                  <a:lnTo>
                    <a:pt x="470914" y="978365"/>
                  </a:lnTo>
                  <a:lnTo>
                    <a:pt x="425493" y="1007163"/>
                  </a:lnTo>
                  <a:lnTo>
                    <a:pt x="382066" y="1036793"/>
                  </a:lnTo>
                  <a:lnTo>
                    <a:pt x="340686" y="1067231"/>
                  </a:lnTo>
                  <a:lnTo>
                    <a:pt x="301407" y="1098447"/>
                  </a:lnTo>
                  <a:lnTo>
                    <a:pt x="264279" y="1130417"/>
                  </a:lnTo>
                  <a:lnTo>
                    <a:pt x="229357" y="1163112"/>
                  </a:lnTo>
                  <a:lnTo>
                    <a:pt x="196692" y="1196506"/>
                  </a:lnTo>
                  <a:lnTo>
                    <a:pt x="166338" y="1230571"/>
                  </a:lnTo>
                  <a:lnTo>
                    <a:pt x="138348" y="1265282"/>
                  </a:lnTo>
                  <a:lnTo>
                    <a:pt x="112773" y="1300612"/>
                  </a:lnTo>
                  <a:lnTo>
                    <a:pt x="89666" y="1336532"/>
                  </a:lnTo>
                  <a:lnTo>
                    <a:pt x="69081" y="1373018"/>
                  </a:lnTo>
                  <a:lnTo>
                    <a:pt x="51069" y="1410041"/>
                  </a:lnTo>
                  <a:lnTo>
                    <a:pt x="35684" y="1447574"/>
                  </a:lnTo>
                  <a:lnTo>
                    <a:pt x="22978" y="1485592"/>
                  </a:lnTo>
                  <a:lnTo>
                    <a:pt x="13004" y="1524067"/>
                  </a:lnTo>
                  <a:lnTo>
                    <a:pt x="5814" y="1562972"/>
                  </a:lnTo>
                  <a:lnTo>
                    <a:pt x="1462" y="1602280"/>
                  </a:lnTo>
                  <a:lnTo>
                    <a:pt x="0" y="1641965"/>
                  </a:lnTo>
                  <a:lnTo>
                    <a:pt x="963" y="1674208"/>
                  </a:lnTo>
                  <a:lnTo>
                    <a:pt x="8589" y="1737941"/>
                  </a:lnTo>
                  <a:lnTo>
                    <a:pt x="23626" y="1800577"/>
                  </a:lnTo>
                  <a:lnTo>
                    <a:pt x="45850" y="1862000"/>
                  </a:lnTo>
                  <a:lnTo>
                    <a:pt x="75037" y="1922096"/>
                  </a:lnTo>
                  <a:lnTo>
                    <a:pt x="110963" y="1980750"/>
                  </a:lnTo>
                  <a:lnTo>
                    <a:pt x="153403" y="2037849"/>
                  </a:lnTo>
                  <a:lnTo>
                    <a:pt x="202134" y="2093278"/>
                  </a:lnTo>
                  <a:lnTo>
                    <a:pt x="256931" y="2146922"/>
                  </a:lnTo>
                  <a:lnTo>
                    <a:pt x="286534" y="2173039"/>
                  </a:lnTo>
                  <a:lnTo>
                    <a:pt x="317570" y="2198667"/>
                  </a:lnTo>
                  <a:lnTo>
                    <a:pt x="350011" y="2223792"/>
                  </a:lnTo>
                  <a:lnTo>
                    <a:pt x="383828" y="2248399"/>
                  </a:lnTo>
                  <a:lnTo>
                    <a:pt x="418994" y="2272475"/>
                  </a:lnTo>
                  <a:lnTo>
                    <a:pt x="455480" y="2296004"/>
                  </a:lnTo>
                  <a:lnTo>
                    <a:pt x="493258" y="2318972"/>
                  </a:lnTo>
                  <a:lnTo>
                    <a:pt x="532301" y="2341366"/>
                  </a:lnTo>
                  <a:lnTo>
                    <a:pt x="572581" y="2363170"/>
                  </a:lnTo>
                  <a:lnTo>
                    <a:pt x="614068" y="2384371"/>
                  </a:lnTo>
                  <a:lnTo>
                    <a:pt x="656737" y="2404955"/>
                  </a:lnTo>
                  <a:lnTo>
                    <a:pt x="700557" y="2424906"/>
                  </a:lnTo>
                  <a:lnTo>
                    <a:pt x="745502" y="2444211"/>
                  </a:lnTo>
                  <a:lnTo>
                    <a:pt x="791544" y="2462855"/>
                  </a:lnTo>
                  <a:lnTo>
                    <a:pt x="838653" y="2480825"/>
                  </a:lnTo>
                  <a:lnTo>
                    <a:pt x="886804" y="2498105"/>
                  </a:lnTo>
                  <a:lnTo>
                    <a:pt x="935966" y="2514682"/>
                  </a:lnTo>
                  <a:lnTo>
                    <a:pt x="986113" y="2530540"/>
                  </a:lnTo>
                  <a:lnTo>
                    <a:pt x="1037216" y="2545667"/>
                  </a:lnTo>
                  <a:lnTo>
                    <a:pt x="1089247" y="2560047"/>
                  </a:lnTo>
                  <a:lnTo>
                    <a:pt x="1142178" y="2573667"/>
                  </a:lnTo>
                  <a:lnTo>
                    <a:pt x="1195982" y="2586511"/>
                  </a:lnTo>
                  <a:lnTo>
                    <a:pt x="1250630" y="2598566"/>
                  </a:lnTo>
                  <a:lnTo>
                    <a:pt x="1306094" y="2609818"/>
                  </a:lnTo>
                  <a:lnTo>
                    <a:pt x="1362347" y="2620251"/>
                  </a:lnTo>
                  <a:lnTo>
                    <a:pt x="1419359" y="2629853"/>
                  </a:lnTo>
                  <a:lnTo>
                    <a:pt x="1477104" y="2638607"/>
                  </a:lnTo>
                  <a:lnTo>
                    <a:pt x="1535553" y="2646501"/>
                  </a:lnTo>
                  <a:lnTo>
                    <a:pt x="1594678" y="2653520"/>
                  </a:lnTo>
                  <a:lnTo>
                    <a:pt x="1654451" y="2659649"/>
                  </a:lnTo>
                  <a:lnTo>
                    <a:pt x="1714844" y="2664875"/>
                  </a:lnTo>
                  <a:lnTo>
                    <a:pt x="1775830" y="2669182"/>
                  </a:lnTo>
                  <a:lnTo>
                    <a:pt x="1837379" y="2672558"/>
                  </a:lnTo>
                  <a:lnTo>
                    <a:pt x="1899465" y="2674986"/>
                  </a:lnTo>
                  <a:lnTo>
                    <a:pt x="1962058" y="2676454"/>
                  </a:lnTo>
                  <a:lnTo>
                    <a:pt x="2025132" y="2676946"/>
                  </a:lnTo>
                  <a:lnTo>
                    <a:pt x="2088205" y="2676454"/>
                  </a:lnTo>
                  <a:lnTo>
                    <a:pt x="2150797" y="2674986"/>
                  </a:lnTo>
                  <a:lnTo>
                    <a:pt x="2212881" y="2672558"/>
                  </a:lnTo>
                  <a:lnTo>
                    <a:pt x="2274428" y="2669182"/>
                  </a:lnTo>
                  <a:lnTo>
                    <a:pt x="2335411" y="2664875"/>
                  </a:lnTo>
                  <a:lnTo>
                    <a:pt x="2395801" y="2659649"/>
                  </a:lnTo>
                  <a:lnTo>
                    <a:pt x="2455570" y="2653520"/>
                  </a:lnTo>
                  <a:lnTo>
                    <a:pt x="2514690" y="2646501"/>
                  </a:lnTo>
                  <a:lnTo>
                    <a:pt x="2573134" y="2638607"/>
                  </a:lnTo>
                  <a:lnTo>
                    <a:pt x="2630874" y="2629853"/>
                  </a:lnTo>
                  <a:lnTo>
                    <a:pt x="2687880" y="2620251"/>
                  </a:lnTo>
                  <a:lnTo>
                    <a:pt x="2744126" y="2609818"/>
                  </a:lnTo>
                  <a:lnTo>
                    <a:pt x="2799584" y="2598566"/>
                  </a:lnTo>
                  <a:lnTo>
                    <a:pt x="2854225" y="2586511"/>
                  </a:lnTo>
                  <a:lnTo>
                    <a:pt x="2908021" y="2573667"/>
                  </a:lnTo>
                  <a:lnTo>
                    <a:pt x="2960945" y="2560047"/>
                  </a:lnTo>
                  <a:lnTo>
                    <a:pt x="3012969" y="2545667"/>
                  </a:lnTo>
                  <a:lnTo>
                    <a:pt x="3064064" y="2530540"/>
                  </a:lnTo>
                  <a:lnTo>
                    <a:pt x="3114202" y="2514682"/>
                  </a:lnTo>
                  <a:lnTo>
                    <a:pt x="3163356" y="2498105"/>
                  </a:lnTo>
                  <a:lnTo>
                    <a:pt x="3211497" y="2480825"/>
                  </a:lnTo>
                  <a:lnTo>
                    <a:pt x="3258598" y="2462855"/>
                  </a:lnTo>
                  <a:lnTo>
                    <a:pt x="3304630" y="2444211"/>
                  </a:lnTo>
                  <a:lnTo>
                    <a:pt x="3349566" y="2424906"/>
                  </a:lnTo>
                  <a:lnTo>
                    <a:pt x="3393378" y="2404955"/>
                  </a:lnTo>
                  <a:lnTo>
                    <a:pt x="3436037" y="2384371"/>
                  </a:lnTo>
                  <a:lnTo>
                    <a:pt x="3477516" y="2363170"/>
                  </a:lnTo>
                  <a:lnTo>
                    <a:pt x="3517786" y="2341366"/>
                  </a:lnTo>
                  <a:lnTo>
                    <a:pt x="3556820" y="2318972"/>
                  </a:lnTo>
                  <a:lnTo>
                    <a:pt x="3594589" y="2296004"/>
                  </a:lnTo>
                  <a:lnTo>
                    <a:pt x="3631066" y="2272475"/>
                  </a:lnTo>
                  <a:lnTo>
                    <a:pt x="3666223" y="2248399"/>
                  </a:lnTo>
                  <a:lnTo>
                    <a:pt x="3700031" y="2223792"/>
                  </a:lnTo>
                  <a:lnTo>
                    <a:pt x="3732463" y="2198667"/>
                  </a:lnTo>
                  <a:lnTo>
                    <a:pt x="3763491" y="2173039"/>
                  </a:lnTo>
                  <a:lnTo>
                    <a:pt x="3793086" y="2146922"/>
                  </a:lnTo>
                  <a:lnTo>
                    <a:pt x="3821221" y="2120330"/>
                  </a:lnTo>
                  <a:lnTo>
                    <a:pt x="3872998" y="2065779"/>
                  </a:lnTo>
                  <a:lnTo>
                    <a:pt x="3918598" y="2009501"/>
                  </a:lnTo>
                  <a:lnTo>
                    <a:pt x="3957797" y="1951610"/>
                  </a:lnTo>
                  <a:lnTo>
                    <a:pt x="3990371" y="1892221"/>
                  </a:lnTo>
                  <a:lnTo>
                    <a:pt x="4016096" y="1831447"/>
                  </a:lnTo>
                  <a:lnTo>
                    <a:pt x="4034748" y="1769404"/>
                  </a:lnTo>
                  <a:lnTo>
                    <a:pt x="4046104" y="1706205"/>
                  </a:lnTo>
                  <a:lnTo>
                    <a:pt x="4049939" y="1641965"/>
                  </a:lnTo>
                  <a:lnTo>
                    <a:pt x="4048976" y="1609722"/>
                  </a:lnTo>
                  <a:lnTo>
                    <a:pt x="4041352" y="1545986"/>
                  </a:lnTo>
                  <a:lnTo>
                    <a:pt x="4026320" y="1483345"/>
                  </a:lnTo>
                  <a:lnTo>
                    <a:pt x="4004104" y="1421915"/>
                  </a:lnTo>
                  <a:lnTo>
                    <a:pt x="3974926" y="1361810"/>
                  </a:lnTo>
                  <a:lnTo>
                    <a:pt x="3939012" y="1303144"/>
                  </a:lnTo>
                  <a:lnTo>
                    <a:pt x="3896584" y="1246032"/>
                  </a:lnTo>
                  <a:lnTo>
                    <a:pt x="3847868" y="1190589"/>
                  </a:lnTo>
                  <a:lnTo>
                    <a:pt x="3793086" y="1136929"/>
                  </a:lnTo>
                  <a:lnTo>
                    <a:pt x="3763491" y="1110803"/>
                  </a:lnTo>
                  <a:lnTo>
                    <a:pt x="3732463" y="1085167"/>
                  </a:lnTo>
                  <a:lnTo>
                    <a:pt x="3700031" y="1060033"/>
                  </a:lnTo>
                  <a:lnTo>
                    <a:pt x="3666223" y="1035417"/>
                  </a:lnTo>
                  <a:lnTo>
                    <a:pt x="3631066" y="1011333"/>
                  </a:lnTo>
                  <a:lnTo>
                    <a:pt x="3594589" y="987795"/>
                  </a:lnTo>
                  <a:lnTo>
                    <a:pt x="3556820" y="964818"/>
                  </a:lnTo>
                  <a:lnTo>
                    <a:pt x="3517786" y="942415"/>
                  </a:lnTo>
                  <a:lnTo>
                    <a:pt x="3477516" y="920601"/>
                  </a:lnTo>
                  <a:lnTo>
                    <a:pt x="3436037" y="899391"/>
                  </a:lnTo>
                  <a:lnTo>
                    <a:pt x="3393378" y="878798"/>
                  </a:lnTo>
                  <a:lnTo>
                    <a:pt x="3349566" y="858837"/>
                  </a:lnTo>
                  <a:lnTo>
                    <a:pt x="3304630" y="839523"/>
                  </a:lnTo>
                  <a:lnTo>
                    <a:pt x="3258598" y="820870"/>
                  </a:lnTo>
                  <a:lnTo>
                    <a:pt x="3211497" y="802892"/>
                  </a:lnTo>
                  <a:lnTo>
                    <a:pt x="3163356" y="785603"/>
                  </a:lnTo>
                  <a:lnTo>
                    <a:pt x="3114202" y="769017"/>
                  </a:lnTo>
                  <a:lnTo>
                    <a:pt x="3064064" y="753150"/>
                  </a:lnTo>
                  <a:lnTo>
                    <a:pt x="3012969" y="738015"/>
                  </a:lnTo>
                  <a:lnTo>
                    <a:pt x="2960945" y="723627"/>
                  </a:lnTo>
                  <a:lnTo>
                    <a:pt x="2908021" y="710000"/>
                  </a:lnTo>
                  <a:lnTo>
                    <a:pt x="2854225" y="697148"/>
                  </a:lnTo>
                  <a:lnTo>
                    <a:pt x="2799584" y="685086"/>
                  </a:lnTo>
                  <a:lnTo>
                    <a:pt x="2782354" y="681588"/>
                  </a:lnTo>
                  <a:lnTo>
                    <a:pt x="1270903" y="681588"/>
                  </a:lnTo>
                  <a:lnTo>
                    <a:pt x="14072" y="0"/>
                  </a:lnTo>
                  <a:close/>
                </a:path>
                <a:path w="4050030" h="2677159">
                  <a:moveTo>
                    <a:pt x="2025132" y="606656"/>
                  </a:moveTo>
                  <a:lnTo>
                    <a:pt x="1971944" y="607015"/>
                  </a:lnTo>
                  <a:lnTo>
                    <a:pt x="1919108" y="608082"/>
                  </a:lnTo>
                  <a:lnTo>
                    <a:pt x="1866637" y="609849"/>
                  </a:lnTo>
                  <a:lnTo>
                    <a:pt x="1814547" y="612303"/>
                  </a:lnTo>
                  <a:lnTo>
                    <a:pt x="1762852" y="615433"/>
                  </a:lnTo>
                  <a:lnTo>
                    <a:pt x="1711567" y="619230"/>
                  </a:lnTo>
                  <a:lnTo>
                    <a:pt x="1660707" y="623682"/>
                  </a:lnTo>
                  <a:lnTo>
                    <a:pt x="1610286" y="628779"/>
                  </a:lnTo>
                  <a:lnTo>
                    <a:pt x="1560320" y="634509"/>
                  </a:lnTo>
                  <a:lnTo>
                    <a:pt x="1510824" y="640862"/>
                  </a:lnTo>
                  <a:lnTo>
                    <a:pt x="1461812" y="647827"/>
                  </a:lnTo>
                  <a:lnTo>
                    <a:pt x="1413299" y="655392"/>
                  </a:lnTo>
                  <a:lnTo>
                    <a:pt x="1365300" y="663548"/>
                  </a:lnTo>
                  <a:lnTo>
                    <a:pt x="1317830" y="672284"/>
                  </a:lnTo>
                  <a:lnTo>
                    <a:pt x="1270903" y="681588"/>
                  </a:lnTo>
                  <a:lnTo>
                    <a:pt x="2782354" y="681588"/>
                  </a:lnTo>
                  <a:lnTo>
                    <a:pt x="2744126" y="673828"/>
                  </a:lnTo>
                  <a:lnTo>
                    <a:pt x="2687880" y="663388"/>
                  </a:lnTo>
                  <a:lnTo>
                    <a:pt x="2630874" y="653781"/>
                  </a:lnTo>
                  <a:lnTo>
                    <a:pt x="2573134" y="645021"/>
                  </a:lnTo>
                  <a:lnTo>
                    <a:pt x="2514690" y="637122"/>
                  </a:lnTo>
                  <a:lnTo>
                    <a:pt x="2455570" y="630098"/>
                  </a:lnTo>
                  <a:lnTo>
                    <a:pt x="2395801" y="623965"/>
                  </a:lnTo>
                  <a:lnTo>
                    <a:pt x="2335411" y="618736"/>
                  </a:lnTo>
                  <a:lnTo>
                    <a:pt x="2274428" y="614426"/>
                  </a:lnTo>
                  <a:lnTo>
                    <a:pt x="2212881" y="611048"/>
                  </a:lnTo>
                  <a:lnTo>
                    <a:pt x="2150797" y="608618"/>
                  </a:lnTo>
                  <a:lnTo>
                    <a:pt x="2088205" y="607149"/>
                  </a:lnTo>
                  <a:lnTo>
                    <a:pt x="2025132" y="606656"/>
                  </a:lnTo>
                  <a:close/>
                </a:path>
              </a:pathLst>
            </a:custGeom>
            <a:solidFill>
              <a:srgbClr val="94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91521" y="8437304"/>
            <a:ext cx="23507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onst</a:t>
            </a:r>
            <a:r>
              <a:rPr sz="345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uc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26589" y="9023674"/>
            <a:ext cx="16859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injection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15088" y="5097429"/>
            <a:ext cx="6387465" cy="6211570"/>
            <a:chOff x="7815088" y="5097429"/>
            <a:chExt cx="6387465" cy="62115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5088" y="5097429"/>
              <a:ext cx="6386913" cy="62111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33923" y="6570667"/>
              <a:ext cx="5549265" cy="3530600"/>
            </a:xfrm>
            <a:custGeom>
              <a:avLst/>
              <a:gdLst/>
              <a:ahLst/>
              <a:cxnLst/>
              <a:rect l="l" t="t" r="r" b="b"/>
              <a:pathLst>
                <a:path w="5549265" h="3530600">
                  <a:moveTo>
                    <a:pt x="3237421" y="3517900"/>
                  </a:moveTo>
                  <a:lnTo>
                    <a:pt x="2311497" y="3517900"/>
                  </a:lnTo>
                  <a:lnTo>
                    <a:pt x="2376268" y="3530600"/>
                  </a:lnTo>
                  <a:lnTo>
                    <a:pt x="3172648" y="3530600"/>
                  </a:lnTo>
                  <a:lnTo>
                    <a:pt x="3237421" y="3517900"/>
                  </a:lnTo>
                  <a:close/>
                </a:path>
                <a:path w="5549265" h="3530600">
                  <a:moveTo>
                    <a:pt x="3428648" y="3505200"/>
                  </a:moveTo>
                  <a:lnTo>
                    <a:pt x="2120280" y="3505200"/>
                  </a:lnTo>
                  <a:lnTo>
                    <a:pt x="2183485" y="3517900"/>
                  </a:lnTo>
                  <a:lnTo>
                    <a:pt x="3365440" y="3517900"/>
                  </a:lnTo>
                  <a:lnTo>
                    <a:pt x="3428648" y="3505200"/>
                  </a:lnTo>
                  <a:close/>
                </a:path>
                <a:path w="5549265" h="3530600">
                  <a:moveTo>
                    <a:pt x="3614854" y="3479800"/>
                  </a:moveTo>
                  <a:lnTo>
                    <a:pt x="1934087" y="3479800"/>
                  </a:lnTo>
                  <a:lnTo>
                    <a:pt x="2057633" y="3505200"/>
                  </a:lnTo>
                  <a:lnTo>
                    <a:pt x="3491299" y="3505200"/>
                  </a:lnTo>
                  <a:lnTo>
                    <a:pt x="3614854" y="3479800"/>
                  </a:lnTo>
                  <a:close/>
                </a:path>
                <a:path w="5549265" h="3530600">
                  <a:moveTo>
                    <a:pt x="3795548" y="3454400"/>
                  </a:moveTo>
                  <a:lnTo>
                    <a:pt x="1753408" y="3454400"/>
                  </a:lnTo>
                  <a:lnTo>
                    <a:pt x="1873223" y="3479800"/>
                  </a:lnTo>
                  <a:lnTo>
                    <a:pt x="3675722" y="3479800"/>
                  </a:lnTo>
                  <a:lnTo>
                    <a:pt x="3795548" y="3454400"/>
                  </a:lnTo>
                  <a:close/>
                </a:path>
                <a:path w="5549265" h="3530600">
                  <a:moveTo>
                    <a:pt x="4615371" y="0"/>
                  </a:moveTo>
                  <a:lnTo>
                    <a:pt x="3199184" y="1346200"/>
                  </a:lnTo>
                  <a:lnTo>
                    <a:pt x="2311497" y="1346200"/>
                  </a:lnTo>
                  <a:lnTo>
                    <a:pt x="2247230" y="1358900"/>
                  </a:lnTo>
                  <a:lnTo>
                    <a:pt x="2120280" y="1358900"/>
                  </a:lnTo>
                  <a:lnTo>
                    <a:pt x="1995563" y="1384300"/>
                  </a:lnTo>
                  <a:lnTo>
                    <a:pt x="1934087" y="1384300"/>
                  </a:lnTo>
                  <a:lnTo>
                    <a:pt x="1873223" y="1397000"/>
                  </a:lnTo>
                  <a:lnTo>
                    <a:pt x="1812991" y="1397000"/>
                  </a:lnTo>
                  <a:lnTo>
                    <a:pt x="1578734" y="1447800"/>
                  </a:lnTo>
                  <a:lnTo>
                    <a:pt x="1521928" y="1447800"/>
                  </a:lnTo>
                  <a:lnTo>
                    <a:pt x="1197268" y="1524000"/>
                  </a:lnTo>
                  <a:lnTo>
                    <a:pt x="1146023" y="1549400"/>
                  </a:lnTo>
                  <a:lnTo>
                    <a:pt x="949895" y="1600200"/>
                  </a:lnTo>
                  <a:lnTo>
                    <a:pt x="903166" y="1625600"/>
                  </a:lnTo>
                  <a:lnTo>
                    <a:pt x="812601" y="1651000"/>
                  </a:lnTo>
                  <a:lnTo>
                    <a:pt x="768801" y="1676400"/>
                  </a:lnTo>
                  <a:lnTo>
                    <a:pt x="726013" y="1689100"/>
                  </a:lnTo>
                  <a:lnTo>
                    <a:pt x="684255" y="1714500"/>
                  </a:lnTo>
                  <a:lnTo>
                    <a:pt x="643547" y="1727200"/>
                  </a:lnTo>
                  <a:lnTo>
                    <a:pt x="603905" y="1752600"/>
                  </a:lnTo>
                  <a:lnTo>
                    <a:pt x="565347" y="1765300"/>
                  </a:lnTo>
                  <a:lnTo>
                    <a:pt x="527894" y="1790700"/>
                  </a:lnTo>
                  <a:lnTo>
                    <a:pt x="491561" y="1803400"/>
                  </a:lnTo>
                  <a:lnTo>
                    <a:pt x="456368" y="1828800"/>
                  </a:lnTo>
                  <a:lnTo>
                    <a:pt x="422332" y="1854200"/>
                  </a:lnTo>
                  <a:lnTo>
                    <a:pt x="389473" y="1866900"/>
                  </a:lnTo>
                  <a:lnTo>
                    <a:pt x="357807" y="1892300"/>
                  </a:lnTo>
                  <a:lnTo>
                    <a:pt x="327353" y="1917700"/>
                  </a:lnTo>
                  <a:lnTo>
                    <a:pt x="298130" y="1943100"/>
                  </a:lnTo>
                  <a:lnTo>
                    <a:pt x="270155" y="1955800"/>
                  </a:lnTo>
                  <a:lnTo>
                    <a:pt x="218024" y="2006600"/>
                  </a:lnTo>
                  <a:lnTo>
                    <a:pt x="171104" y="2057400"/>
                  </a:lnTo>
                  <a:lnTo>
                    <a:pt x="129541" y="2108200"/>
                  </a:lnTo>
                  <a:lnTo>
                    <a:pt x="110814" y="2120900"/>
                  </a:lnTo>
                  <a:lnTo>
                    <a:pt x="77560" y="2171700"/>
                  </a:lnTo>
                  <a:lnTo>
                    <a:pt x="50025" y="2222500"/>
                  </a:lnTo>
                  <a:lnTo>
                    <a:pt x="28357" y="2273300"/>
                  </a:lnTo>
                  <a:lnTo>
                    <a:pt x="12700" y="2324100"/>
                  </a:lnTo>
                  <a:lnTo>
                    <a:pt x="3199" y="2387600"/>
                  </a:lnTo>
                  <a:lnTo>
                    <a:pt x="0" y="2438400"/>
                  </a:lnTo>
                  <a:lnTo>
                    <a:pt x="802" y="2463800"/>
                  </a:lnTo>
                  <a:lnTo>
                    <a:pt x="7171" y="2514600"/>
                  </a:lnTo>
                  <a:lnTo>
                    <a:pt x="19768" y="2565400"/>
                  </a:lnTo>
                  <a:lnTo>
                    <a:pt x="38449" y="2616200"/>
                  </a:lnTo>
                  <a:lnTo>
                    <a:pt x="63068" y="2667000"/>
                  </a:lnTo>
                  <a:lnTo>
                    <a:pt x="93481" y="2717800"/>
                  </a:lnTo>
                  <a:lnTo>
                    <a:pt x="129541" y="2768600"/>
                  </a:lnTo>
                  <a:lnTo>
                    <a:pt x="171104" y="2819400"/>
                  </a:lnTo>
                  <a:lnTo>
                    <a:pt x="218024" y="2870200"/>
                  </a:lnTo>
                  <a:lnTo>
                    <a:pt x="243447" y="2882900"/>
                  </a:lnTo>
                  <a:lnTo>
                    <a:pt x="270155" y="2908300"/>
                  </a:lnTo>
                  <a:lnTo>
                    <a:pt x="298130" y="2933700"/>
                  </a:lnTo>
                  <a:lnTo>
                    <a:pt x="327353" y="2959100"/>
                  </a:lnTo>
                  <a:lnTo>
                    <a:pt x="357807" y="2971800"/>
                  </a:lnTo>
                  <a:lnTo>
                    <a:pt x="389473" y="2997200"/>
                  </a:lnTo>
                  <a:lnTo>
                    <a:pt x="422332" y="3022600"/>
                  </a:lnTo>
                  <a:lnTo>
                    <a:pt x="456368" y="3035300"/>
                  </a:lnTo>
                  <a:lnTo>
                    <a:pt x="491561" y="3060700"/>
                  </a:lnTo>
                  <a:lnTo>
                    <a:pt x="527894" y="3086100"/>
                  </a:lnTo>
                  <a:lnTo>
                    <a:pt x="565347" y="3098800"/>
                  </a:lnTo>
                  <a:lnTo>
                    <a:pt x="603905" y="3124200"/>
                  </a:lnTo>
                  <a:lnTo>
                    <a:pt x="643547" y="3136900"/>
                  </a:lnTo>
                  <a:lnTo>
                    <a:pt x="684255" y="3162300"/>
                  </a:lnTo>
                  <a:lnTo>
                    <a:pt x="726013" y="3175000"/>
                  </a:lnTo>
                  <a:lnTo>
                    <a:pt x="768801" y="3200400"/>
                  </a:lnTo>
                  <a:lnTo>
                    <a:pt x="857396" y="3225800"/>
                  </a:lnTo>
                  <a:lnTo>
                    <a:pt x="903166" y="3251200"/>
                  </a:lnTo>
                  <a:lnTo>
                    <a:pt x="997563" y="3276600"/>
                  </a:lnTo>
                  <a:lnTo>
                    <a:pt x="1046152" y="3302000"/>
                  </a:lnTo>
                  <a:lnTo>
                    <a:pt x="1146023" y="3327400"/>
                  </a:lnTo>
                  <a:lnTo>
                    <a:pt x="1356024" y="3378200"/>
                  </a:lnTo>
                  <a:lnTo>
                    <a:pt x="1694492" y="3454400"/>
                  </a:lnTo>
                  <a:lnTo>
                    <a:pt x="3854470" y="3454400"/>
                  </a:lnTo>
                  <a:lnTo>
                    <a:pt x="4192974" y="3378200"/>
                  </a:lnTo>
                  <a:lnTo>
                    <a:pt x="4403002" y="3327400"/>
                  </a:lnTo>
                  <a:lnTo>
                    <a:pt x="4502887" y="3302000"/>
                  </a:lnTo>
                  <a:lnTo>
                    <a:pt x="4551483" y="3276600"/>
                  </a:lnTo>
                  <a:lnTo>
                    <a:pt x="4645894" y="3251200"/>
                  </a:lnTo>
                  <a:lnTo>
                    <a:pt x="4691672" y="3225800"/>
                  </a:lnTo>
                  <a:lnTo>
                    <a:pt x="4780281" y="3200400"/>
                  </a:lnTo>
                  <a:lnTo>
                    <a:pt x="4823076" y="3175000"/>
                  </a:lnTo>
                  <a:lnTo>
                    <a:pt x="4864841" y="3162300"/>
                  </a:lnTo>
                  <a:lnTo>
                    <a:pt x="4905557" y="3136900"/>
                  </a:lnTo>
                  <a:lnTo>
                    <a:pt x="4945206" y="3124200"/>
                  </a:lnTo>
                  <a:lnTo>
                    <a:pt x="4983770" y="3098800"/>
                  </a:lnTo>
                  <a:lnTo>
                    <a:pt x="5021231" y="3086100"/>
                  </a:lnTo>
                  <a:lnTo>
                    <a:pt x="5057570" y="3060700"/>
                  </a:lnTo>
                  <a:lnTo>
                    <a:pt x="5092770" y="3035300"/>
                  </a:lnTo>
                  <a:lnTo>
                    <a:pt x="5126812" y="3022600"/>
                  </a:lnTo>
                  <a:lnTo>
                    <a:pt x="5159678" y="2997200"/>
                  </a:lnTo>
                  <a:lnTo>
                    <a:pt x="5191351" y="2971800"/>
                  </a:lnTo>
                  <a:lnTo>
                    <a:pt x="5221810" y="2959100"/>
                  </a:lnTo>
                  <a:lnTo>
                    <a:pt x="5251040" y="2933700"/>
                  </a:lnTo>
                  <a:lnTo>
                    <a:pt x="5279020" y="2908300"/>
                  </a:lnTo>
                  <a:lnTo>
                    <a:pt x="5305734" y="2882900"/>
                  </a:lnTo>
                  <a:lnTo>
                    <a:pt x="5331163" y="2870200"/>
                  </a:lnTo>
                  <a:lnTo>
                    <a:pt x="5378093" y="2819400"/>
                  </a:lnTo>
                  <a:lnTo>
                    <a:pt x="5419665" y="2768600"/>
                  </a:lnTo>
                  <a:lnTo>
                    <a:pt x="5455734" y="2717800"/>
                  </a:lnTo>
                  <a:lnTo>
                    <a:pt x="5486154" y="2667000"/>
                  </a:lnTo>
                  <a:lnTo>
                    <a:pt x="5510779" y="2616200"/>
                  </a:lnTo>
                  <a:lnTo>
                    <a:pt x="5529464" y="2565400"/>
                  </a:lnTo>
                  <a:lnTo>
                    <a:pt x="5542065" y="2514600"/>
                  </a:lnTo>
                  <a:lnTo>
                    <a:pt x="5548435" y="2463800"/>
                  </a:lnTo>
                  <a:lnTo>
                    <a:pt x="5549238" y="2438400"/>
                  </a:lnTo>
                  <a:lnTo>
                    <a:pt x="5548169" y="2400300"/>
                  </a:lnTo>
                  <a:lnTo>
                    <a:pt x="5544982" y="2374900"/>
                  </a:lnTo>
                  <a:lnTo>
                    <a:pt x="5539705" y="2349500"/>
                  </a:lnTo>
                  <a:lnTo>
                    <a:pt x="5532365" y="2311400"/>
                  </a:lnTo>
                  <a:lnTo>
                    <a:pt x="5522990" y="2286000"/>
                  </a:lnTo>
                  <a:lnTo>
                    <a:pt x="5511609" y="2247900"/>
                  </a:lnTo>
                  <a:lnTo>
                    <a:pt x="5498249" y="2222500"/>
                  </a:lnTo>
                  <a:lnTo>
                    <a:pt x="5482938" y="2197100"/>
                  </a:lnTo>
                  <a:lnTo>
                    <a:pt x="5465704" y="2171700"/>
                  </a:lnTo>
                  <a:lnTo>
                    <a:pt x="5446576" y="2133600"/>
                  </a:lnTo>
                  <a:lnTo>
                    <a:pt x="5425580" y="2108200"/>
                  </a:lnTo>
                  <a:lnTo>
                    <a:pt x="5402746" y="2082800"/>
                  </a:lnTo>
                  <a:lnTo>
                    <a:pt x="5378101" y="2057400"/>
                  </a:lnTo>
                  <a:lnTo>
                    <a:pt x="5351672" y="2032000"/>
                  </a:lnTo>
                  <a:lnTo>
                    <a:pt x="5323489" y="1993900"/>
                  </a:lnTo>
                  <a:lnTo>
                    <a:pt x="5293578" y="1968500"/>
                  </a:lnTo>
                  <a:lnTo>
                    <a:pt x="5261968" y="1943100"/>
                  </a:lnTo>
                  <a:lnTo>
                    <a:pt x="5228687" y="1917700"/>
                  </a:lnTo>
                  <a:lnTo>
                    <a:pt x="5193763" y="1892300"/>
                  </a:lnTo>
                  <a:lnTo>
                    <a:pt x="5157223" y="1866900"/>
                  </a:lnTo>
                  <a:lnTo>
                    <a:pt x="5119096" y="1841500"/>
                  </a:lnTo>
                  <a:lnTo>
                    <a:pt x="5079409" y="1816100"/>
                  </a:lnTo>
                  <a:lnTo>
                    <a:pt x="5038191" y="1803400"/>
                  </a:lnTo>
                  <a:lnTo>
                    <a:pt x="4995470" y="1778000"/>
                  </a:lnTo>
                  <a:lnTo>
                    <a:pt x="4951272" y="1752600"/>
                  </a:lnTo>
                  <a:lnTo>
                    <a:pt x="4905627" y="1727200"/>
                  </a:lnTo>
                  <a:lnTo>
                    <a:pt x="4858563" y="1714500"/>
                  </a:lnTo>
                  <a:lnTo>
                    <a:pt x="4810107" y="1689100"/>
                  </a:lnTo>
                  <a:lnTo>
                    <a:pt x="4760286" y="1663700"/>
                  </a:lnTo>
                  <a:lnTo>
                    <a:pt x="4709130" y="1651000"/>
                  </a:lnTo>
                  <a:lnTo>
                    <a:pt x="4656667" y="1625600"/>
                  </a:lnTo>
                  <a:lnTo>
                    <a:pt x="4602923" y="1612900"/>
                  </a:lnTo>
                  <a:lnTo>
                    <a:pt x="4547927" y="1587500"/>
                  </a:lnTo>
                  <a:lnTo>
                    <a:pt x="4491707" y="1574800"/>
                  </a:lnTo>
                  <a:lnTo>
                    <a:pt x="4434291" y="1549400"/>
                  </a:lnTo>
                  <a:lnTo>
                    <a:pt x="4315983" y="1524000"/>
                  </a:lnTo>
                  <a:lnTo>
                    <a:pt x="4255147" y="1498600"/>
                  </a:lnTo>
                  <a:lnTo>
                    <a:pt x="3868336" y="1422400"/>
                  </a:lnTo>
                  <a:lnTo>
                    <a:pt x="4615371" y="0"/>
                  </a:lnTo>
                  <a:close/>
                </a:path>
                <a:path w="5549265" h="3530600">
                  <a:moveTo>
                    <a:pt x="2989065" y="1333500"/>
                  </a:moveTo>
                  <a:lnTo>
                    <a:pt x="2507248" y="1333500"/>
                  </a:lnTo>
                  <a:lnTo>
                    <a:pt x="2441524" y="1346200"/>
                  </a:lnTo>
                  <a:lnTo>
                    <a:pt x="3041975" y="1346200"/>
                  </a:lnTo>
                  <a:lnTo>
                    <a:pt x="2989065" y="133350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45669" y="8426833"/>
            <a:ext cx="43364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Automatically</a:t>
            </a:r>
            <a:r>
              <a:rPr sz="3450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-5" dirty="0">
                <a:solidFill>
                  <a:srgbClr val="FFFFFF"/>
                </a:solidFill>
                <a:latin typeface="Palatino Linotype"/>
                <a:cs typeface="Palatino Linotype"/>
              </a:rPr>
              <a:t>created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47218" y="9013203"/>
            <a:ext cx="29229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by</a:t>
            </a:r>
            <a:r>
              <a:rPr sz="345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3450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597649" y="0"/>
            <a:ext cx="6479540" cy="4182110"/>
            <a:chOff x="13597649" y="0"/>
            <a:chExt cx="6479540" cy="418211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7649" y="0"/>
              <a:ext cx="6479514" cy="41815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016484" y="375213"/>
              <a:ext cx="5641975" cy="2600960"/>
            </a:xfrm>
            <a:custGeom>
              <a:avLst/>
              <a:gdLst/>
              <a:ahLst/>
              <a:cxnLst/>
              <a:rect l="l" t="t" r="r" b="b"/>
              <a:pathLst>
                <a:path w="5641975" h="2600960">
                  <a:moveTo>
                    <a:pt x="3140605" y="0"/>
                  </a:moveTo>
                  <a:lnTo>
                    <a:pt x="3073972" y="364"/>
                  </a:lnTo>
                  <a:lnTo>
                    <a:pt x="3007769" y="1452"/>
                  </a:lnTo>
                  <a:lnTo>
                    <a:pt x="2942016" y="3254"/>
                  </a:lnTo>
                  <a:lnTo>
                    <a:pt x="2876737" y="5761"/>
                  </a:lnTo>
                  <a:lnTo>
                    <a:pt x="2811953" y="8964"/>
                  </a:lnTo>
                  <a:lnTo>
                    <a:pt x="2747685" y="12854"/>
                  </a:lnTo>
                  <a:lnTo>
                    <a:pt x="2683955" y="17422"/>
                  </a:lnTo>
                  <a:lnTo>
                    <a:pt x="2620784" y="22658"/>
                  </a:lnTo>
                  <a:lnTo>
                    <a:pt x="2558194" y="28555"/>
                  </a:lnTo>
                  <a:lnTo>
                    <a:pt x="2496207" y="35102"/>
                  </a:lnTo>
                  <a:lnTo>
                    <a:pt x="2434844" y="42291"/>
                  </a:lnTo>
                  <a:lnTo>
                    <a:pt x="2374128" y="50113"/>
                  </a:lnTo>
                  <a:lnTo>
                    <a:pt x="2314078" y="58558"/>
                  </a:lnTo>
                  <a:lnTo>
                    <a:pt x="2254718" y="67618"/>
                  </a:lnTo>
                  <a:lnTo>
                    <a:pt x="2196069" y="77283"/>
                  </a:lnTo>
                  <a:lnTo>
                    <a:pt x="2138152" y="87545"/>
                  </a:lnTo>
                  <a:lnTo>
                    <a:pt x="2080989" y="98394"/>
                  </a:lnTo>
                  <a:lnTo>
                    <a:pt x="2024601" y="109822"/>
                  </a:lnTo>
                  <a:lnTo>
                    <a:pt x="1969011" y="121818"/>
                  </a:lnTo>
                  <a:lnTo>
                    <a:pt x="1914239" y="134375"/>
                  </a:lnTo>
                  <a:lnTo>
                    <a:pt x="1860308" y="147483"/>
                  </a:lnTo>
                  <a:lnTo>
                    <a:pt x="1807239" y="161134"/>
                  </a:lnTo>
                  <a:lnTo>
                    <a:pt x="1755053" y="175317"/>
                  </a:lnTo>
                  <a:lnTo>
                    <a:pt x="1703773" y="190024"/>
                  </a:lnTo>
                  <a:lnTo>
                    <a:pt x="1653419" y="205246"/>
                  </a:lnTo>
                  <a:lnTo>
                    <a:pt x="1604014" y="220974"/>
                  </a:lnTo>
                  <a:lnTo>
                    <a:pt x="1555579" y="237199"/>
                  </a:lnTo>
                  <a:lnTo>
                    <a:pt x="1508135" y="253912"/>
                  </a:lnTo>
                  <a:lnTo>
                    <a:pt x="1461705" y="271104"/>
                  </a:lnTo>
                  <a:lnTo>
                    <a:pt x="1416310" y="288765"/>
                  </a:lnTo>
                  <a:lnTo>
                    <a:pt x="1371971" y="306887"/>
                  </a:lnTo>
                  <a:lnTo>
                    <a:pt x="1328710" y="325460"/>
                  </a:lnTo>
                  <a:lnTo>
                    <a:pt x="1286549" y="344476"/>
                  </a:lnTo>
                  <a:lnTo>
                    <a:pt x="1245509" y="363925"/>
                  </a:lnTo>
                  <a:lnTo>
                    <a:pt x="1205612" y="383799"/>
                  </a:lnTo>
                  <a:lnTo>
                    <a:pt x="1166880" y="404088"/>
                  </a:lnTo>
                  <a:lnTo>
                    <a:pt x="1129334" y="424784"/>
                  </a:lnTo>
                  <a:lnTo>
                    <a:pt x="1092995" y="445876"/>
                  </a:lnTo>
                  <a:lnTo>
                    <a:pt x="1057886" y="467357"/>
                  </a:lnTo>
                  <a:lnTo>
                    <a:pt x="1024028" y="489218"/>
                  </a:lnTo>
                  <a:lnTo>
                    <a:pt x="991442" y="511448"/>
                  </a:lnTo>
                  <a:lnTo>
                    <a:pt x="960151" y="534039"/>
                  </a:lnTo>
                  <a:lnTo>
                    <a:pt x="901536" y="580268"/>
                  </a:lnTo>
                  <a:lnTo>
                    <a:pt x="848358" y="627833"/>
                  </a:lnTo>
                  <a:lnTo>
                    <a:pt x="800789" y="676661"/>
                  </a:lnTo>
                  <a:lnTo>
                    <a:pt x="759002" y="726680"/>
                  </a:lnTo>
                  <a:lnTo>
                    <a:pt x="723169" y="777817"/>
                  </a:lnTo>
                  <a:lnTo>
                    <a:pt x="693463" y="830000"/>
                  </a:lnTo>
                  <a:lnTo>
                    <a:pt x="670058" y="883156"/>
                  </a:lnTo>
                  <a:lnTo>
                    <a:pt x="653126" y="937213"/>
                  </a:lnTo>
                  <a:lnTo>
                    <a:pt x="642840" y="992099"/>
                  </a:lnTo>
                  <a:lnTo>
                    <a:pt x="639373" y="1047740"/>
                  </a:lnTo>
                  <a:lnTo>
                    <a:pt x="641158" y="1087521"/>
                  </a:lnTo>
                  <a:lnTo>
                    <a:pt x="646469" y="1126915"/>
                  </a:lnTo>
                  <a:lnTo>
                    <a:pt x="655241" y="1165899"/>
                  </a:lnTo>
                  <a:lnTo>
                    <a:pt x="667407" y="1204446"/>
                  </a:lnTo>
                  <a:lnTo>
                    <a:pt x="682902" y="1242533"/>
                  </a:lnTo>
                  <a:lnTo>
                    <a:pt x="701659" y="1280133"/>
                  </a:lnTo>
                  <a:lnTo>
                    <a:pt x="723613" y="1317223"/>
                  </a:lnTo>
                  <a:lnTo>
                    <a:pt x="748698" y="1353775"/>
                  </a:lnTo>
                  <a:lnTo>
                    <a:pt x="776847" y="1389767"/>
                  </a:lnTo>
                  <a:lnTo>
                    <a:pt x="807996" y="1425171"/>
                  </a:lnTo>
                  <a:lnTo>
                    <a:pt x="842077" y="1459965"/>
                  </a:lnTo>
                  <a:lnTo>
                    <a:pt x="879026" y="1494121"/>
                  </a:lnTo>
                  <a:lnTo>
                    <a:pt x="918776" y="1527615"/>
                  </a:lnTo>
                  <a:lnTo>
                    <a:pt x="961261" y="1560423"/>
                  </a:lnTo>
                  <a:lnTo>
                    <a:pt x="1006415" y="1592518"/>
                  </a:lnTo>
                  <a:lnTo>
                    <a:pt x="1054173" y="1623877"/>
                  </a:lnTo>
                  <a:lnTo>
                    <a:pt x="1104468" y="1654473"/>
                  </a:lnTo>
                  <a:lnTo>
                    <a:pt x="1157234" y="1684282"/>
                  </a:lnTo>
                  <a:lnTo>
                    <a:pt x="1212407" y="1713278"/>
                  </a:lnTo>
                  <a:lnTo>
                    <a:pt x="1269919" y="1741437"/>
                  </a:lnTo>
                  <a:lnTo>
                    <a:pt x="0" y="2600376"/>
                  </a:lnTo>
                  <a:lnTo>
                    <a:pt x="1911920" y="1959689"/>
                  </a:lnTo>
                  <a:lnTo>
                    <a:pt x="4372812" y="1959689"/>
                  </a:lnTo>
                  <a:lnTo>
                    <a:pt x="4420908" y="1947999"/>
                  </a:lnTo>
                  <a:lnTo>
                    <a:pt x="4473977" y="1934348"/>
                  </a:lnTo>
                  <a:lnTo>
                    <a:pt x="4526163" y="1920165"/>
                  </a:lnTo>
                  <a:lnTo>
                    <a:pt x="4577443" y="1905458"/>
                  </a:lnTo>
                  <a:lnTo>
                    <a:pt x="4627796" y="1890235"/>
                  </a:lnTo>
                  <a:lnTo>
                    <a:pt x="4677202" y="1874507"/>
                  </a:lnTo>
                  <a:lnTo>
                    <a:pt x="4725637" y="1858282"/>
                  </a:lnTo>
                  <a:lnTo>
                    <a:pt x="4773080" y="1841569"/>
                  </a:lnTo>
                  <a:lnTo>
                    <a:pt x="4819510" y="1824378"/>
                  </a:lnTo>
                  <a:lnTo>
                    <a:pt x="4864905" y="1806717"/>
                  </a:lnTo>
                  <a:lnTo>
                    <a:pt x="4909244" y="1788595"/>
                  </a:lnTo>
                  <a:lnTo>
                    <a:pt x="4952505" y="1770021"/>
                  </a:lnTo>
                  <a:lnTo>
                    <a:pt x="4994666" y="1751005"/>
                  </a:lnTo>
                  <a:lnTo>
                    <a:pt x="5035705" y="1731556"/>
                  </a:lnTo>
                  <a:lnTo>
                    <a:pt x="5075602" y="1711682"/>
                  </a:lnTo>
                  <a:lnTo>
                    <a:pt x="5114334" y="1691393"/>
                  </a:lnTo>
                  <a:lnTo>
                    <a:pt x="5151880" y="1670697"/>
                  </a:lnTo>
                  <a:lnTo>
                    <a:pt x="5188219" y="1649605"/>
                  </a:lnTo>
                  <a:lnTo>
                    <a:pt x="5223328" y="1628124"/>
                  </a:lnTo>
                  <a:lnTo>
                    <a:pt x="5257186" y="1606263"/>
                  </a:lnTo>
                  <a:lnTo>
                    <a:pt x="5289771" y="1584033"/>
                  </a:lnTo>
                  <a:lnTo>
                    <a:pt x="5321063" y="1561442"/>
                  </a:lnTo>
                  <a:lnTo>
                    <a:pt x="5379676" y="1515212"/>
                  </a:lnTo>
                  <a:lnTo>
                    <a:pt x="5432854" y="1467647"/>
                  </a:lnTo>
                  <a:lnTo>
                    <a:pt x="5480423" y="1418819"/>
                  </a:lnTo>
                  <a:lnTo>
                    <a:pt x="5522210" y="1368801"/>
                  </a:lnTo>
                  <a:lnTo>
                    <a:pt x="5558043" y="1317664"/>
                  </a:lnTo>
                  <a:lnTo>
                    <a:pt x="5587748" y="1265481"/>
                  </a:lnTo>
                  <a:lnTo>
                    <a:pt x="5611153" y="1212325"/>
                  </a:lnTo>
                  <a:lnTo>
                    <a:pt x="5628085" y="1158268"/>
                  </a:lnTo>
                  <a:lnTo>
                    <a:pt x="5638371" y="1103382"/>
                  </a:lnTo>
                  <a:lnTo>
                    <a:pt x="5641838" y="1047740"/>
                  </a:lnTo>
                  <a:lnTo>
                    <a:pt x="5640968" y="1019829"/>
                  </a:lnTo>
                  <a:lnTo>
                    <a:pt x="5634070" y="964557"/>
                  </a:lnTo>
                  <a:lnTo>
                    <a:pt x="5620439" y="910076"/>
                  </a:lnTo>
                  <a:lnTo>
                    <a:pt x="5600249" y="856461"/>
                  </a:lnTo>
                  <a:lnTo>
                    <a:pt x="5573672" y="803782"/>
                  </a:lnTo>
                  <a:lnTo>
                    <a:pt x="5540882" y="752113"/>
                  </a:lnTo>
                  <a:lnTo>
                    <a:pt x="5502050" y="701526"/>
                  </a:lnTo>
                  <a:lnTo>
                    <a:pt x="5457350" y="652094"/>
                  </a:lnTo>
                  <a:lnTo>
                    <a:pt x="5406955" y="603888"/>
                  </a:lnTo>
                  <a:lnTo>
                    <a:pt x="5351038" y="556982"/>
                  </a:lnTo>
                  <a:lnTo>
                    <a:pt x="5289771" y="511448"/>
                  </a:lnTo>
                  <a:lnTo>
                    <a:pt x="5257186" y="489218"/>
                  </a:lnTo>
                  <a:lnTo>
                    <a:pt x="5223328" y="467357"/>
                  </a:lnTo>
                  <a:lnTo>
                    <a:pt x="5188219" y="445876"/>
                  </a:lnTo>
                  <a:lnTo>
                    <a:pt x="5151880" y="424784"/>
                  </a:lnTo>
                  <a:lnTo>
                    <a:pt x="5114334" y="404088"/>
                  </a:lnTo>
                  <a:lnTo>
                    <a:pt x="5075602" y="383799"/>
                  </a:lnTo>
                  <a:lnTo>
                    <a:pt x="5035705" y="363925"/>
                  </a:lnTo>
                  <a:lnTo>
                    <a:pt x="4994666" y="344476"/>
                  </a:lnTo>
                  <a:lnTo>
                    <a:pt x="4952505" y="325460"/>
                  </a:lnTo>
                  <a:lnTo>
                    <a:pt x="4909244" y="306887"/>
                  </a:lnTo>
                  <a:lnTo>
                    <a:pt x="4864905" y="288765"/>
                  </a:lnTo>
                  <a:lnTo>
                    <a:pt x="4819510" y="271104"/>
                  </a:lnTo>
                  <a:lnTo>
                    <a:pt x="4773080" y="253912"/>
                  </a:lnTo>
                  <a:lnTo>
                    <a:pt x="4725637" y="237199"/>
                  </a:lnTo>
                  <a:lnTo>
                    <a:pt x="4677202" y="220974"/>
                  </a:lnTo>
                  <a:lnTo>
                    <a:pt x="4627796" y="205246"/>
                  </a:lnTo>
                  <a:lnTo>
                    <a:pt x="4577443" y="190024"/>
                  </a:lnTo>
                  <a:lnTo>
                    <a:pt x="4526163" y="175317"/>
                  </a:lnTo>
                  <a:lnTo>
                    <a:pt x="4473977" y="161134"/>
                  </a:lnTo>
                  <a:lnTo>
                    <a:pt x="4420908" y="147483"/>
                  </a:lnTo>
                  <a:lnTo>
                    <a:pt x="4366977" y="134375"/>
                  </a:lnTo>
                  <a:lnTo>
                    <a:pt x="4312205" y="121818"/>
                  </a:lnTo>
                  <a:lnTo>
                    <a:pt x="4256615" y="109822"/>
                  </a:lnTo>
                  <a:lnTo>
                    <a:pt x="4200227" y="98394"/>
                  </a:lnTo>
                  <a:lnTo>
                    <a:pt x="4143064" y="87545"/>
                  </a:lnTo>
                  <a:lnTo>
                    <a:pt x="4085147" y="77283"/>
                  </a:lnTo>
                  <a:lnTo>
                    <a:pt x="4026497" y="67618"/>
                  </a:lnTo>
                  <a:lnTo>
                    <a:pt x="3967137" y="58558"/>
                  </a:lnTo>
                  <a:lnTo>
                    <a:pt x="3907087" y="50113"/>
                  </a:lnTo>
                  <a:lnTo>
                    <a:pt x="3846370" y="42291"/>
                  </a:lnTo>
                  <a:lnTo>
                    <a:pt x="3785007" y="35102"/>
                  </a:lnTo>
                  <a:lnTo>
                    <a:pt x="3723020" y="28555"/>
                  </a:lnTo>
                  <a:lnTo>
                    <a:pt x="3660430" y="22658"/>
                  </a:lnTo>
                  <a:lnTo>
                    <a:pt x="3597259" y="17422"/>
                  </a:lnTo>
                  <a:lnTo>
                    <a:pt x="3533528" y="12854"/>
                  </a:lnTo>
                  <a:lnTo>
                    <a:pt x="3469260" y="8964"/>
                  </a:lnTo>
                  <a:lnTo>
                    <a:pt x="3404475" y="5761"/>
                  </a:lnTo>
                  <a:lnTo>
                    <a:pt x="3339196" y="3254"/>
                  </a:lnTo>
                  <a:lnTo>
                    <a:pt x="3273443" y="1452"/>
                  </a:lnTo>
                  <a:lnTo>
                    <a:pt x="3207239" y="364"/>
                  </a:lnTo>
                  <a:lnTo>
                    <a:pt x="3140605" y="0"/>
                  </a:lnTo>
                  <a:close/>
                </a:path>
                <a:path w="5641975" h="2600960">
                  <a:moveTo>
                    <a:pt x="4372812" y="1959689"/>
                  </a:moveTo>
                  <a:lnTo>
                    <a:pt x="1911920" y="1959689"/>
                  </a:lnTo>
                  <a:lnTo>
                    <a:pt x="1957593" y="1970250"/>
                  </a:lnTo>
                  <a:lnTo>
                    <a:pt x="2003833" y="1980428"/>
                  </a:lnTo>
                  <a:lnTo>
                    <a:pt x="2050629" y="1990218"/>
                  </a:lnTo>
                  <a:lnTo>
                    <a:pt x="2097969" y="1999612"/>
                  </a:lnTo>
                  <a:lnTo>
                    <a:pt x="2145841" y="2008605"/>
                  </a:lnTo>
                  <a:lnTo>
                    <a:pt x="2194232" y="2017192"/>
                  </a:lnTo>
                  <a:lnTo>
                    <a:pt x="2243132" y="2025366"/>
                  </a:lnTo>
                  <a:lnTo>
                    <a:pt x="2292528" y="2033121"/>
                  </a:lnTo>
                  <a:lnTo>
                    <a:pt x="2392761" y="2047353"/>
                  </a:lnTo>
                  <a:lnTo>
                    <a:pt x="2494835" y="2059840"/>
                  </a:lnTo>
                  <a:lnTo>
                    <a:pt x="2598654" y="2070535"/>
                  </a:lnTo>
                  <a:lnTo>
                    <a:pt x="2704125" y="2079391"/>
                  </a:lnTo>
                  <a:lnTo>
                    <a:pt x="2811151" y="2086361"/>
                  </a:lnTo>
                  <a:lnTo>
                    <a:pt x="2919636" y="2091397"/>
                  </a:lnTo>
                  <a:lnTo>
                    <a:pt x="3029486" y="2094454"/>
                  </a:lnTo>
                  <a:lnTo>
                    <a:pt x="3140605" y="2095483"/>
                  </a:lnTo>
                  <a:lnTo>
                    <a:pt x="3207239" y="2095119"/>
                  </a:lnTo>
                  <a:lnTo>
                    <a:pt x="3273443" y="2094031"/>
                  </a:lnTo>
                  <a:lnTo>
                    <a:pt x="3339196" y="2092229"/>
                  </a:lnTo>
                  <a:lnTo>
                    <a:pt x="3404475" y="2089722"/>
                  </a:lnTo>
                  <a:lnTo>
                    <a:pt x="3469260" y="2086519"/>
                  </a:lnTo>
                  <a:lnTo>
                    <a:pt x="3533528" y="2082629"/>
                  </a:lnTo>
                  <a:lnTo>
                    <a:pt x="3597259" y="2078061"/>
                  </a:lnTo>
                  <a:lnTo>
                    <a:pt x="3660430" y="2072824"/>
                  </a:lnTo>
                  <a:lnTo>
                    <a:pt x="3723020" y="2066928"/>
                  </a:lnTo>
                  <a:lnTo>
                    <a:pt x="3785007" y="2060380"/>
                  </a:lnTo>
                  <a:lnTo>
                    <a:pt x="3846370" y="2053191"/>
                  </a:lnTo>
                  <a:lnTo>
                    <a:pt x="3907087" y="2045369"/>
                  </a:lnTo>
                  <a:lnTo>
                    <a:pt x="3967137" y="2036924"/>
                  </a:lnTo>
                  <a:lnTo>
                    <a:pt x="4026497" y="2027864"/>
                  </a:lnTo>
                  <a:lnTo>
                    <a:pt x="4085147" y="2018199"/>
                  </a:lnTo>
                  <a:lnTo>
                    <a:pt x="4143064" y="2007937"/>
                  </a:lnTo>
                  <a:lnTo>
                    <a:pt x="4200227" y="1997088"/>
                  </a:lnTo>
                  <a:lnTo>
                    <a:pt x="4256615" y="1985661"/>
                  </a:lnTo>
                  <a:lnTo>
                    <a:pt x="4312205" y="1973664"/>
                  </a:lnTo>
                  <a:lnTo>
                    <a:pt x="4366977" y="1961107"/>
                  </a:lnTo>
                  <a:lnTo>
                    <a:pt x="4372812" y="1959689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389972" y="797746"/>
            <a:ext cx="353949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5080" indent="-356235">
              <a:lnSpc>
                <a:spcPct val="111500"/>
              </a:lnSpc>
              <a:spcBef>
                <a:spcPts val="95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Same</a:t>
            </a:r>
            <a:r>
              <a:rPr sz="345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interface</a:t>
            </a:r>
            <a:r>
              <a:rPr sz="345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for </a:t>
            </a:r>
            <a:r>
              <a:rPr sz="3450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consistent</a:t>
            </a:r>
            <a:r>
              <a:rPr sz="3450" spc="-1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API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296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5" dirty="0">
                <a:latin typeface="Times New Roman"/>
                <a:cs typeface="Times New Roman"/>
              </a:rPr>
              <a:t>Get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list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of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employees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7981" y="108900"/>
            <a:ext cx="19310350" cy="11104880"/>
            <a:chOff x="517981" y="108900"/>
            <a:chExt cx="19310350" cy="11104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981" y="108900"/>
              <a:ext cx="19310050" cy="111046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816" y="2445831"/>
              <a:ext cx="18472785" cy="6417310"/>
            </a:xfrm>
            <a:custGeom>
              <a:avLst/>
              <a:gdLst/>
              <a:ahLst/>
              <a:cxnLst/>
              <a:rect l="l" t="t" r="r" b="b"/>
              <a:pathLst>
                <a:path w="18472785" h="6417309">
                  <a:moveTo>
                    <a:pt x="0" y="0"/>
                  </a:moveTo>
                  <a:lnTo>
                    <a:pt x="18472383" y="0"/>
                  </a:lnTo>
                  <a:lnTo>
                    <a:pt x="18472383" y="6416893"/>
                  </a:lnTo>
                  <a:lnTo>
                    <a:pt x="0" y="6416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58985" y="2783026"/>
            <a:ext cx="7489825" cy="907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460"/>
              </a:lnSpc>
              <a:spcBef>
                <a:spcPts val="114"/>
              </a:spcBef>
            </a:pPr>
            <a:r>
              <a:rPr sz="2950" b="1" spc="1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460"/>
              </a:lnSpc>
            </a:pP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2950" b="1" spc="-1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List&lt;Employee&gt;</a:t>
            </a:r>
            <a:r>
              <a:rPr sz="2950" b="1" spc="-10" dirty="0">
                <a:latin typeface="Courier New"/>
                <a:cs typeface="Courier New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findAll()</a:t>
            </a:r>
            <a:r>
              <a:rPr sz="2950" b="1" spc="-10" dirty="0"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{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5937" y="4070945"/>
            <a:ext cx="14125575" cy="26244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7092315">
              <a:lnSpc>
                <a:spcPts val="3379"/>
              </a:lnSpc>
              <a:spcBef>
                <a:spcPts val="365"/>
              </a:spcBef>
            </a:pP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// create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a query </a:t>
            </a:r>
            <a:r>
              <a:rPr sz="2950" b="1" spc="1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TypedQuery&lt;Employee&gt;</a:t>
            </a:r>
            <a:r>
              <a:rPr sz="2950" b="1" spc="-2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theQuery</a:t>
            </a:r>
            <a:r>
              <a:rPr sz="2950" b="1" spc="-25" dirty="0">
                <a:solidFill>
                  <a:srgbClr val="7E504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=</a:t>
            </a:r>
            <a:endParaRPr sz="2950">
              <a:latin typeface="Courier New"/>
              <a:cs typeface="Courier New"/>
            </a:endParaRPr>
          </a:p>
          <a:p>
            <a:pPr marL="766445">
              <a:lnSpc>
                <a:spcPts val="3295"/>
              </a:lnSpc>
            </a:pPr>
            <a:r>
              <a:rPr sz="2950" b="1" spc="5" dirty="0">
                <a:solidFill>
                  <a:srgbClr val="0326CC"/>
                </a:solidFill>
                <a:latin typeface="Courier New"/>
                <a:cs typeface="Courier New"/>
              </a:rPr>
              <a:t>entityManager</a:t>
            </a:r>
            <a:r>
              <a:rPr sz="2950" b="1" spc="5" dirty="0">
                <a:latin typeface="Courier New"/>
                <a:cs typeface="Courier New"/>
              </a:rPr>
              <a:t>.createQuery(</a:t>
            </a:r>
            <a:r>
              <a:rPr sz="2950" b="1" spc="5" dirty="0">
                <a:solidFill>
                  <a:srgbClr val="3933FF"/>
                </a:solidFill>
                <a:latin typeface="Courier New"/>
                <a:cs typeface="Courier New"/>
              </a:rPr>
              <a:t>"from</a:t>
            </a:r>
            <a:r>
              <a:rPr sz="2950" b="1" spc="40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Employee"</a:t>
            </a:r>
            <a:r>
              <a:rPr sz="2950" b="1" spc="10" dirty="0">
                <a:latin typeface="Courier New"/>
                <a:cs typeface="Courier New"/>
              </a:rPr>
              <a:t>,</a:t>
            </a:r>
            <a:r>
              <a:rPr sz="2950" b="1" spc="45" dirty="0"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Employee.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class</a:t>
            </a:r>
            <a:r>
              <a:rPr sz="2950" b="1" spc="10" dirty="0">
                <a:latin typeface="Courier New"/>
                <a:cs typeface="Courier New"/>
              </a:rPr>
              <a:t>);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460"/>
              </a:lnSpc>
            </a:pP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execute query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and get result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list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460"/>
              </a:lnSpc>
            </a:pPr>
            <a:r>
              <a:rPr sz="2950" b="1" spc="5" dirty="0">
                <a:latin typeface="Courier New"/>
                <a:cs typeface="Courier New"/>
              </a:rPr>
              <a:t>List&lt;Employee&gt;</a:t>
            </a:r>
            <a:r>
              <a:rPr sz="2950" b="1" spc="-1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employees</a:t>
            </a:r>
            <a:r>
              <a:rPr sz="2950" b="1" spc="-5" dirty="0">
                <a:solidFill>
                  <a:srgbClr val="7E504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=</a:t>
            </a:r>
            <a:r>
              <a:rPr sz="2950" b="1" spc="-5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theQuery</a:t>
            </a:r>
            <a:r>
              <a:rPr sz="2950" b="1" spc="10" dirty="0">
                <a:latin typeface="Courier New"/>
                <a:cs typeface="Courier New"/>
              </a:rPr>
              <a:t>.getResultList();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5937" y="7076089"/>
            <a:ext cx="4775200" cy="9074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365"/>
              </a:spcBef>
            </a:pP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// return the results </a:t>
            </a:r>
            <a:r>
              <a:rPr sz="2950" b="1" spc="-176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return</a:t>
            </a:r>
            <a:r>
              <a:rPr sz="2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employees</a:t>
            </a:r>
            <a:r>
              <a:rPr sz="2950" b="1" spc="10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86" y="7934701"/>
            <a:ext cx="2520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0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542352" y="5617260"/>
            <a:ext cx="5561965" cy="4247515"/>
            <a:chOff x="14542352" y="5617260"/>
            <a:chExt cx="5561965" cy="424751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2352" y="5617260"/>
              <a:ext cx="5561746" cy="424751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61187" y="6668470"/>
              <a:ext cx="4810125" cy="2131695"/>
            </a:xfrm>
            <a:custGeom>
              <a:avLst/>
              <a:gdLst/>
              <a:ahLst/>
              <a:cxnLst/>
              <a:rect l="l" t="t" r="r" b="b"/>
              <a:pathLst>
                <a:path w="4810125" h="2131695">
                  <a:moveTo>
                    <a:pt x="0" y="0"/>
                  </a:moveTo>
                  <a:lnTo>
                    <a:pt x="993425" y="614510"/>
                  </a:lnTo>
                  <a:lnTo>
                    <a:pt x="954549" y="654248"/>
                  </a:lnTo>
                  <a:lnTo>
                    <a:pt x="918915" y="694925"/>
                  </a:lnTo>
                  <a:lnTo>
                    <a:pt x="886622" y="736497"/>
                  </a:lnTo>
                  <a:lnTo>
                    <a:pt x="857765" y="778922"/>
                  </a:lnTo>
                  <a:lnTo>
                    <a:pt x="832441" y="822157"/>
                  </a:lnTo>
                  <a:lnTo>
                    <a:pt x="810747" y="866159"/>
                  </a:lnTo>
                  <a:lnTo>
                    <a:pt x="792781" y="910885"/>
                  </a:lnTo>
                  <a:lnTo>
                    <a:pt x="778638" y="956292"/>
                  </a:lnTo>
                  <a:lnTo>
                    <a:pt x="768417" y="1002337"/>
                  </a:lnTo>
                  <a:lnTo>
                    <a:pt x="762212" y="1048977"/>
                  </a:lnTo>
                  <a:lnTo>
                    <a:pt x="760123" y="1096170"/>
                  </a:lnTo>
                  <a:lnTo>
                    <a:pt x="761087" y="1128413"/>
                  </a:lnTo>
                  <a:lnTo>
                    <a:pt x="768713" y="1192147"/>
                  </a:lnTo>
                  <a:lnTo>
                    <a:pt x="783750" y="1254782"/>
                  </a:lnTo>
                  <a:lnTo>
                    <a:pt x="805974" y="1316205"/>
                  </a:lnTo>
                  <a:lnTo>
                    <a:pt x="835161" y="1376301"/>
                  </a:lnTo>
                  <a:lnTo>
                    <a:pt x="871086" y="1434955"/>
                  </a:lnTo>
                  <a:lnTo>
                    <a:pt x="913527" y="1492054"/>
                  </a:lnTo>
                  <a:lnTo>
                    <a:pt x="962257" y="1547483"/>
                  </a:lnTo>
                  <a:lnTo>
                    <a:pt x="1017054" y="1601127"/>
                  </a:lnTo>
                  <a:lnTo>
                    <a:pt x="1046658" y="1627245"/>
                  </a:lnTo>
                  <a:lnTo>
                    <a:pt x="1077694" y="1652873"/>
                  </a:lnTo>
                  <a:lnTo>
                    <a:pt x="1110134" y="1677998"/>
                  </a:lnTo>
                  <a:lnTo>
                    <a:pt x="1143952" y="1702605"/>
                  </a:lnTo>
                  <a:lnTo>
                    <a:pt x="1179117" y="1726680"/>
                  </a:lnTo>
                  <a:lnTo>
                    <a:pt x="1215603" y="1750209"/>
                  </a:lnTo>
                  <a:lnTo>
                    <a:pt x="1253382" y="1773178"/>
                  </a:lnTo>
                  <a:lnTo>
                    <a:pt x="1292425" y="1795571"/>
                  </a:lnTo>
                  <a:lnTo>
                    <a:pt x="1332704" y="1817376"/>
                  </a:lnTo>
                  <a:lnTo>
                    <a:pt x="1374192" y="1838577"/>
                  </a:lnTo>
                  <a:lnTo>
                    <a:pt x="1416860" y="1859160"/>
                  </a:lnTo>
                  <a:lnTo>
                    <a:pt x="1460681" y="1879112"/>
                  </a:lnTo>
                  <a:lnTo>
                    <a:pt x="1505626" y="1898417"/>
                  </a:lnTo>
                  <a:lnTo>
                    <a:pt x="1551667" y="1917061"/>
                  </a:lnTo>
                  <a:lnTo>
                    <a:pt x="1598777" y="1935030"/>
                  </a:lnTo>
                  <a:lnTo>
                    <a:pt x="1646927" y="1952311"/>
                  </a:lnTo>
                  <a:lnTo>
                    <a:pt x="1696089" y="1968887"/>
                  </a:lnTo>
                  <a:lnTo>
                    <a:pt x="1746236" y="1984746"/>
                  </a:lnTo>
                  <a:lnTo>
                    <a:pt x="1797339" y="1999873"/>
                  </a:lnTo>
                  <a:lnTo>
                    <a:pt x="1849370" y="2014253"/>
                  </a:lnTo>
                  <a:lnTo>
                    <a:pt x="1902302" y="2027873"/>
                  </a:lnTo>
                  <a:lnTo>
                    <a:pt x="1956106" y="2040717"/>
                  </a:lnTo>
                  <a:lnTo>
                    <a:pt x="2010754" y="2052772"/>
                  </a:lnTo>
                  <a:lnTo>
                    <a:pt x="2066218" y="2064024"/>
                  </a:lnTo>
                  <a:lnTo>
                    <a:pt x="2122470" y="2074457"/>
                  </a:lnTo>
                  <a:lnTo>
                    <a:pt x="2179483" y="2084059"/>
                  </a:lnTo>
                  <a:lnTo>
                    <a:pt x="2237227" y="2092813"/>
                  </a:lnTo>
                  <a:lnTo>
                    <a:pt x="2295676" y="2100707"/>
                  </a:lnTo>
                  <a:lnTo>
                    <a:pt x="2354801" y="2107726"/>
                  </a:lnTo>
                  <a:lnTo>
                    <a:pt x="2414575" y="2113855"/>
                  </a:lnTo>
                  <a:lnTo>
                    <a:pt x="2474968" y="2119081"/>
                  </a:lnTo>
                  <a:lnTo>
                    <a:pt x="2535953" y="2123389"/>
                  </a:lnTo>
                  <a:lnTo>
                    <a:pt x="2597503" y="2126764"/>
                  </a:lnTo>
                  <a:lnTo>
                    <a:pt x="2659588" y="2129192"/>
                  </a:lnTo>
                  <a:lnTo>
                    <a:pt x="2722181" y="2130660"/>
                  </a:lnTo>
                  <a:lnTo>
                    <a:pt x="2785255" y="2131152"/>
                  </a:lnTo>
                  <a:lnTo>
                    <a:pt x="2848328" y="2130660"/>
                  </a:lnTo>
                  <a:lnTo>
                    <a:pt x="2910921" y="2129192"/>
                  </a:lnTo>
                  <a:lnTo>
                    <a:pt x="2973005" y="2126764"/>
                  </a:lnTo>
                  <a:lnTo>
                    <a:pt x="3034552" y="2123389"/>
                  </a:lnTo>
                  <a:lnTo>
                    <a:pt x="3095534" y="2119081"/>
                  </a:lnTo>
                  <a:lnTo>
                    <a:pt x="3155924" y="2113855"/>
                  </a:lnTo>
                  <a:lnTo>
                    <a:pt x="3215693" y="2107726"/>
                  </a:lnTo>
                  <a:lnTo>
                    <a:pt x="3274814" y="2100707"/>
                  </a:lnTo>
                  <a:lnTo>
                    <a:pt x="3333258" y="2092813"/>
                  </a:lnTo>
                  <a:lnTo>
                    <a:pt x="3390997" y="2084059"/>
                  </a:lnTo>
                  <a:lnTo>
                    <a:pt x="3448004" y="2074457"/>
                  </a:lnTo>
                  <a:lnTo>
                    <a:pt x="3504250" y="2064024"/>
                  </a:lnTo>
                  <a:lnTo>
                    <a:pt x="3559707" y="2052772"/>
                  </a:lnTo>
                  <a:lnTo>
                    <a:pt x="3614348" y="2040717"/>
                  </a:lnTo>
                  <a:lnTo>
                    <a:pt x="3668145" y="2027873"/>
                  </a:lnTo>
                  <a:lnTo>
                    <a:pt x="3721069" y="2014253"/>
                  </a:lnTo>
                  <a:lnTo>
                    <a:pt x="3773092" y="1999873"/>
                  </a:lnTo>
                  <a:lnTo>
                    <a:pt x="3824187" y="1984746"/>
                  </a:lnTo>
                  <a:lnTo>
                    <a:pt x="3874325" y="1968887"/>
                  </a:lnTo>
                  <a:lnTo>
                    <a:pt x="3923479" y="1952311"/>
                  </a:lnTo>
                  <a:lnTo>
                    <a:pt x="3971621" y="1935030"/>
                  </a:lnTo>
                  <a:lnTo>
                    <a:pt x="4018722" y="1917061"/>
                  </a:lnTo>
                  <a:lnTo>
                    <a:pt x="4064754" y="1898417"/>
                  </a:lnTo>
                  <a:lnTo>
                    <a:pt x="4109690" y="1879112"/>
                  </a:lnTo>
                  <a:lnTo>
                    <a:pt x="4153501" y="1859160"/>
                  </a:lnTo>
                  <a:lnTo>
                    <a:pt x="4196160" y="1838577"/>
                  </a:lnTo>
                  <a:lnTo>
                    <a:pt x="4237639" y="1817376"/>
                  </a:lnTo>
                  <a:lnTo>
                    <a:pt x="4277909" y="1795571"/>
                  </a:lnTo>
                  <a:lnTo>
                    <a:pt x="4316943" y="1773178"/>
                  </a:lnTo>
                  <a:lnTo>
                    <a:pt x="4354713" y="1750209"/>
                  </a:lnTo>
                  <a:lnTo>
                    <a:pt x="4391190" y="1726680"/>
                  </a:lnTo>
                  <a:lnTo>
                    <a:pt x="4426346" y="1702605"/>
                  </a:lnTo>
                  <a:lnTo>
                    <a:pt x="4460155" y="1677998"/>
                  </a:lnTo>
                  <a:lnTo>
                    <a:pt x="4492587" y="1652873"/>
                  </a:lnTo>
                  <a:lnTo>
                    <a:pt x="4523614" y="1627245"/>
                  </a:lnTo>
                  <a:lnTo>
                    <a:pt x="4553210" y="1601127"/>
                  </a:lnTo>
                  <a:lnTo>
                    <a:pt x="4581345" y="1574535"/>
                  </a:lnTo>
                  <a:lnTo>
                    <a:pt x="4633122" y="1519985"/>
                  </a:lnTo>
                  <a:lnTo>
                    <a:pt x="4678722" y="1463706"/>
                  </a:lnTo>
                  <a:lnTo>
                    <a:pt x="4717921" y="1405815"/>
                  </a:lnTo>
                  <a:lnTo>
                    <a:pt x="4750495" y="1346426"/>
                  </a:lnTo>
                  <a:lnTo>
                    <a:pt x="4776220" y="1285652"/>
                  </a:lnTo>
                  <a:lnTo>
                    <a:pt x="4794872" y="1223609"/>
                  </a:lnTo>
                  <a:lnTo>
                    <a:pt x="4806228" y="1160410"/>
                  </a:lnTo>
                  <a:lnTo>
                    <a:pt x="4810062" y="1096170"/>
                  </a:lnTo>
                  <a:lnTo>
                    <a:pt x="4809099" y="1063927"/>
                  </a:lnTo>
                  <a:lnTo>
                    <a:pt x="4801476" y="1000191"/>
                  </a:lnTo>
                  <a:lnTo>
                    <a:pt x="4786444" y="937551"/>
                  </a:lnTo>
                  <a:lnTo>
                    <a:pt x="4764227" y="876121"/>
                  </a:lnTo>
                  <a:lnTo>
                    <a:pt x="4735050" y="816015"/>
                  </a:lnTo>
                  <a:lnTo>
                    <a:pt x="4699135" y="757349"/>
                  </a:lnTo>
                  <a:lnTo>
                    <a:pt x="4656708" y="700237"/>
                  </a:lnTo>
                  <a:lnTo>
                    <a:pt x="4607991" y="644794"/>
                  </a:lnTo>
                  <a:lnTo>
                    <a:pt x="4553210" y="591134"/>
                  </a:lnTo>
                  <a:lnTo>
                    <a:pt x="4523614" y="565009"/>
                  </a:lnTo>
                  <a:lnTo>
                    <a:pt x="4492587" y="539372"/>
                  </a:lnTo>
                  <a:lnTo>
                    <a:pt x="4460155" y="514239"/>
                  </a:lnTo>
                  <a:lnTo>
                    <a:pt x="4426346" y="489623"/>
                  </a:lnTo>
                  <a:lnTo>
                    <a:pt x="4391190" y="465539"/>
                  </a:lnTo>
                  <a:lnTo>
                    <a:pt x="4354713" y="442001"/>
                  </a:lnTo>
                  <a:lnTo>
                    <a:pt x="4316943" y="419023"/>
                  </a:lnTo>
                  <a:lnTo>
                    <a:pt x="4277909" y="396620"/>
                  </a:lnTo>
                  <a:lnTo>
                    <a:pt x="4237639" y="374806"/>
                  </a:lnTo>
                  <a:lnTo>
                    <a:pt x="4196160" y="353596"/>
                  </a:lnTo>
                  <a:lnTo>
                    <a:pt x="4153501" y="333003"/>
                  </a:lnTo>
                  <a:lnTo>
                    <a:pt x="4109690" y="313043"/>
                  </a:lnTo>
                  <a:lnTo>
                    <a:pt x="4072623" y="297111"/>
                  </a:lnTo>
                  <a:lnTo>
                    <a:pt x="1497012" y="297111"/>
                  </a:lnTo>
                  <a:lnTo>
                    <a:pt x="0" y="0"/>
                  </a:lnTo>
                  <a:close/>
                </a:path>
                <a:path w="4810125" h="2131695">
                  <a:moveTo>
                    <a:pt x="2785255" y="60862"/>
                  </a:moveTo>
                  <a:lnTo>
                    <a:pt x="2728996" y="61253"/>
                  </a:lnTo>
                  <a:lnTo>
                    <a:pt x="2673116" y="62422"/>
                  </a:lnTo>
                  <a:lnTo>
                    <a:pt x="2617634" y="64356"/>
                  </a:lnTo>
                  <a:lnTo>
                    <a:pt x="2562571" y="67048"/>
                  </a:lnTo>
                  <a:lnTo>
                    <a:pt x="2507946" y="70485"/>
                  </a:lnTo>
                  <a:lnTo>
                    <a:pt x="2453778" y="74659"/>
                  </a:lnTo>
                  <a:lnTo>
                    <a:pt x="2400089" y="79559"/>
                  </a:lnTo>
                  <a:lnTo>
                    <a:pt x="2346898" y="85174"/>
                  </a:lnTo>
                  <a:lnTo>
                    <a:pt x="2294225" y="91495"/>
                  </a:lnTo>
                  <a:lnTo>
                    <a:pt x="2242090" y="98512"/>
                  </a:lnTo>
                  <a:lnTo>
                    <a:pt x="2190513" y="106214"/>
                  </a:lnTo>
                  <a:lnTo>
                    <a:pt x="2139513" y="114592"/>
                  </a:lnTo>
                  <a:lnTo>
                    <a:pt x="2089111" y="123635"/>
                  </a:lnTo>
                  <a:lnTo>
                    <a:pt x="2039327" y="133333"/>
                  </a:lnTo>
                  <a:lnTo>
                    <a:pt x="1990180" y="143675"/>
                  </a:lnTo>
                  <a:lnTo>
                    <a:pt x="1941690" y="154653"/>
                  </a:lnTo>
                  <a:lnTo>
                    <a:pt x="1893878" y="166255"/>
                  </a:lnTo>
                  <a:lnTo>
                    <a:pt x="1846763" y="178472"/>
                  </a:lnTo>
                  <a:lnTo>
                    <a:pt x="1800365" y="191293"/>
                  </a:lnTo>
                  <a:lnTo>
                    <a:pt x="1754705" y="204708"/>
                  </a:lnTo>
                  <a:lnTo>
                    <a:pt x="1709801" y="218707"/>
                  </a:lnTo>
                  <a:lnTo>
                    <a:pt x="1665675" y="233280"/>
                  </a:lnTo>
                  <a:lnTo>
                    <a:pt x="1622345" y="248418"/>
                  </a:lnTo>
                  <a:lnTo>
                    <a:pt x="1579832" y="264109"/>
                  </a:lnTo>
                  <a:lnTo>
                    <a:pt x="1538156" y="280343"/>
                  </a:lnTo>
                  <a:lnTo>
                    <a:pt x="1497336" y="297111"/>
                  </a:lnTo>
                  <a:lnTo>
                    <a:pt x="4072623" y="297111"/>
                  </a:lnTo>
                  <a:lnTo>
                    <a:pt x="4018722" y="275075"/>
                  </a:lnTo>
                  <a:lnTo>
                    <a:pt x="3971621" y="257097"/>
                  </a:lnTo>
                  <a:lnTo>
                    <a:pt x="3923479" y="239808"/>
                  </a:lnTo>
                  <a:lnTo>
                    <a:pt x="3874325" y="223223"/>
                  </a:lnTo>
                  <a:lnTo>
                    <a:pt x="3824187" y="207355"/>
                  </a:lnTo>
                  <a:lnTo>
                    <a:pt x="3773092" y="192221"/>
                  </a:lnTo>
                  <a:lnTo>
                    <a:pt x="3721069" y="177832"/>
                  </a:lnTo>
                  <a:lnTo>
                    <a:pt x="3668145" y="164205"/>
                  </a:lnTo>
                  <a:lnTo>
                    <a:pt x="3614348" y="151353"/>
                  </a:lnTo>
                  <a:lnTo>
                    <a:pt x="3559707" y="139291"/>
                  </a:lnTo>
                  <a:lnTo>
                    <a:pt x="3504250" y="128033"/>
                  </a:lnTo>
                  <a:lnTo>
                    <a:pt x="3448004" y="117593"/>
                  </a:lnTo>
                  <a:lnTo>
                    <a:pt x="3390997" y="107986"/>
                  </a:lnTo>
                  <a:lnTo>
                    <a:pt x="3333258" y="99226"/>
                  </a:lnTo>
                  <a:lnTo>
                    <a:pt x="3274814" y="91327"/>
                  </a:lnTo>
                  <a:lnTo>
                    <a:pt x="3215693" y="84303"/>
                  </a:lnTo>
                  <a:lnTo>
                    <a:pt x="3155924" y="78170"/>
                  </a:lnTo>
                  <a:lnTo>
                    <a:pt x="3095534" y="72941"/>
                  </a:lnTo>
                  <a:lnTo>
                    <a:pt x="3034552" y="68631"/>
                  </a:lnTo>
                  <a:lnTo>
                    <a:pt x="2973005" y="65253"/>
                  </a:lnTo>
                  <a:lnTo>
                    <a:pt x="2910921" y="62823"/>
                  </a:lnTo>
                  <a:lnTo>
                    <a:pt x="2848328" y="61354"/>
                  </a:lnTo>
                  <a:lnTo>
                    <a:pt x="2785255" y="60862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782600" y="6950438"/>
            <a:ext cx="1931670" cy="1558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065" marR="5080" indent="5715" algn="ctr">
              <a:lnSpc>
                <a:spcPts val="3960"/>
              </a:lnSpc>
              <a:spcBef>
                <a:spcPts val="39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Sta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ard  J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073133" y="0"/>
            <a:ext cx="3624579" cy="2124710"/>
            <a:chOff x="16073133" y="0"/>
            <a:chExt cx="3624579" cy="21247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73133" y="0"/>
              <a:ext cx="3624574" cy="21244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491968" y="571228"/>
              <a:ext cx="2787015" cy="867410"/>
            </a:xfrm>
            <a:custGeom>
              <a:avLst/>
              <a:gdLst/>
              <a:ahLst/>
              <a:cxnLst/>
              <a:rect l="l" t="t" r="r" b="b"/>
              <a:pathLst>
                <a:path w="2787015" h="867410">
                  <a:moveTo>
                    <a:pt x="2458700" y="0"/>
                  </a:moveTo>
                  <a:lnTo>
                    <a:pt x="329654" y="0"/>
                  </a:lnTo>
                  <a:lnTo>
                    <a:pt x="266158" y="251"/>
                  </a:lnTo>
                  <a:lnTo>
                    <a:pt x="215818" y="2010"/>
                  </a:lnTo>
                  <a:lnTo>
                    <a:pt x="173876" y="6785"/>
                  </a:lnTo>
                  <a:lnTo>
                    <a:pt x="135577" y="16083"/>
                  </a:lnTo>
                  <a:lnTo>
                    <a:pt x="96318" y="35469"/>
                  </a:lnTo>
                  <a:lnTo>
                    <a:pt x="62581" y="62581"/>
                  </a:lnTo>
                  <a:lnTo>
                    <a:pt x="35469" y="96318"/>
                  </a:lnTo>
                  <a:lnTo>
                    <a:pt x="16083" y="135577"/>
                  </a:lnTo>
                  <a:lnTo>
                    <a:pt x="6782" y="173876"/>
                  </a:lnTo>
                  <a:lnTo>
                    <a:pt x="2010" y="215636"/>
                  </a:lnTo>
                  <a:lnTo>
                    <a:pt x="251" y="265544"/>
                  </a:lnTo>
                  <a:lnTo>
                    <a:pt x="0" y="328199"/>
                  </a:lnTo>
                  <a:lnTo>
                    <a:pt x="5" y="539053"/>
                  </a:lnTo>
                  <a:lnTo>
                    <a:pt x="251" y="601094"/>
                  </a:lnTo>
                  <a:lnTo>
                    <a:pt x="2010" y="651436"/>
                  </a:lnTo>
                  <a:lnTo>
                    <a:pt x="6790" y="693399"/>
                  </a:lnTo>
                  <a:lnTo>
                    <a:pt x="16083" y="731675"/>
                  </a:lnTo>
                  <a:lnTo>
                    <a:pt x="35469" y="770933"/>
                  </a:lnTo>
                  <a:lnTo>
                    <a:pt x="62581" y="804669"/>
                  </a:lnTo>
                  <a:lnTo>
                    <a:pt x="96318" y="831782"/>
                  </a:lnTo>
                  <a:lnTo>
                    <a:pt x="135577" y="851171"/>
                  </a:lnTo>
                  <a:lnTo>
                    <a:pt x="173853" y="860470"/>
                  </a:lnTo>
                  <a:lnTo>
                    <a:pt x="215636" y="865244"/>
                  </a:lnTo>
                  <a:lnTo>
                    <a:pt x="265544" y="867003"/>
                  </a:lnTo>
                  <a:lnTo>
                    <a:pt x="328199" y="867255"/>
                  </a:lnTo>
                  <a:lnTo>
                    <a:pt x="2457234" y="867255"/>
                  </a:lnTo>
                  <a:lnTo>
                    <a:pt x="2520736" y="867003"/>
                  </a:lnTo>
                  <a:lnTo>
                    <a:pt x="2571080" y="865244"/>
                  </a:lnTo>
                  <a:lnTo>
                    <a:pt x="2613022" y="860470"/>
                  </a:lnTo>
                  <a:lnTo>
                    <a:pt x="2651322" y="851171"/>
                  </a:lnTo>
                  <a:lnTo>
                    <a:pt x="2690581" y="831782"/>
                  </a:lnTo>
                  <a:lnTo>
                    <a:pt x="2724317" y="804669"/>
                  </a:lnTo>
                  <a:lnTo>
                    <a:pt x="2751429" y="770933"/>
                  </a:lnTo>
                  <a:lnTo>
                    <a:pt x="2770816" y="731675"/>
                  </a:lnTo>
                  <a:lnTo>
                    <a:pt x="2780116" y="693376"/>
                  </a:lnTo>
                  <a:lnTo>
                    <a:pt x="2784889" y="651618"/>
                  </a:lnTo>
                  <a:lnTo>
                    <a:pt x="2786648" y="601710"/>
                  </a:lnTo>
                  <a:lnTo>
                    <a:pt x="2786899" y="539053"/>
                  </a:lnTo>
                  <a:lnTo>
                    <a:pt x="2786893" y="328199"/>
                  </a:lnTo>
                  <a:lnTo>
                    <a:pt x="2786648" y="266159"/>
                  </a:lnTo>
                  <a:lnTo>
                    <a:pt x="2784889" y="215818"/>
                  </a:lnTo>
                  <a:lnTo>
                    <a:pt x="2780108" y="173853"/>
                  </a:lnTo>
                  <a:lnTo>
                    <a:pt x="2770816" y="135577"/>
                  </a:lnTo>
                  <a:lnTo>
                    <a:pt x="2751429" y="96318"/>
                  </a:lnTo>
                  <a:lnTo>
                    <a:pt x="2724317" y="62581"/>
                  </a:lnTo>
                  <a:lnTo>
                    <a:pt x="2690581" y="35469"/>
                  </a:lnTo>
                  <a:lnTo>
                    <a:pt x="2651322" y="16083"/>
                  </a:lnTo>
                  <a:lnTo>
                    <a:pt x="2613045" y="6785"/>
                  </a:lnTo>
                  <a:lnTo>
                    <a:pt x="2571263" y="2010"/>
                  </a:lnTo>
                  <a:lnTo>
                    <a:pt x="2521355" y="251"/>
                  </a:lnTo>
                  <a:lnTo>
                    <a:pt x="2458700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054842" y="699319"/>
            <a:ext cx="16713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72288" y="836591"/>
            <a:ext cx="10332085" cy="4242435"/>
            <a:chOff x="9772288" y="836591"/>
            <a:chExt cx="10332085" cy="424243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2288" y="836591"/>
              <a:ext cx="10331812" cy="42424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191123" y="1886845"/>
              <a:ext cx="9636125" cy="2128520"/>
            </a:xfrm>
            <a:custGeom>
              <a:avLst/>
              <a:gdLst/>
              <a:ahLst/>
              <a:cxnLst/>
              <a:rect l="l" t="t" r="r" b="b"/>
              <a:pathLst>
                <a:path w="9636125" h="2128520">
                  <a:moveTo>
                    <a:pt x="9559280" y="0"/>
                  </a:moveTo>
                  <a:lnTo>
                    <a:pt x="76645" y="0"/>
                  </a:lnTo>
                  <a:lnTo>
                    <a:pt x="46812" y="6023"/>
                  </a:lnTo>
                  <a:lnTo>
                    <a:pt x="22449" y="22448"/>
                  </a:lnTo>
                  <a:lnTo>
                    <a:pt x="6023" y="46811"/>
                  </a:lnTo>
                  <a:lnTo>
                    <a:pt x="0" y="76645"/>
                  </a:lnTo>
                  <a:lnTo>
                    <a:pt x="0" y="2051320"/>
                  </a:lnTo>
                  <a:lnTo>
                    <a:pt x="6023" y="2081155"/>
                  </a:lnTo>
                  <a:lnTo>
                    <a:pt x="22449" y="2105518"/>
                  </a:lnTo>
                  <a:lnTo>
                    <a:pt x="46812" y="2121944"/>
                  </a:lnTo>
                  <a:lnTo>
                    <a:pt x="76645" y="2127967"/>
                  </a:lnTo>
                  <a:lnTo>
                    <a:pt x="9559280" y="2127967"/>
                  </a:lnTo>
                  <a:lnTo>
                    <a:pt x="9589116" y="2121944"/>
                  </a:lnTo>
                  <a:lnTo>
                    <a:pt x="9613479" y="2105518"/>
                  </a:lnTo>
                  <a:lnTo>
                    <a:pt x="9629904" y="2081155"/>
                  </a:lnTo>
                  <a:lnTo>
                    <a:pt x="9635927" y="2051320"/>
                  </a:lnTo>
                  <a:lnTo>
                    <a:pt x="9635927" y="76645"/>
                  </a:lnTo>
                  <a:lnTo>
                    <a:pt x="9629904" y="46811"/>
                  </a:lnTo>
                  <a:lnTo>
                    <a:pt x="9613479" y="22448"/>
                  </a:lnTo>
                  <a:lnTo>
                    <a:pt x="9589116" y="6023"/>
                  </a:lnTo>
                  <a:lnTo>
                    <a:pt x="9559280" y="0"/>
                  </a:lnTo>
                  <a:close/>
                </a:path>
              </a:pathLst>
            </a:custGeom>
            <a:solidFill>
              <a:srgbClr val="7E6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21010" y="2217598"/>
            <a:ext cx="898017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Remember: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need to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 transactions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3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09486" y="3118094"/>
            <a:ext cx="859599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Handled</a:t>
            </a:r>
            <a:r>
              <a:rPr sz="3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r>
              <a:rPr sz="3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layer with </a:t>
            </a:r>
            <a:r>
              <a:rPr sz="3100" b="1" dirty="0">
                <a:solidFill>
                  <a:srgbClr val="FFFFFF"/>
                </a:solidFill>
                <a:latin typeface="Arial"/>
                <a:cs typeface="Arial"/>
              </a:rPr>
              <a:t>@Transactional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00163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5" dirty="0">
                <a:latin typeface="Times New Roman"/>
                <a:cs typeface="Times New Roman"/>
              </a:rPr>
              <a:t>Get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a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200" dirty="0">
                <a:latin typeface="Times New Roman"/>
                <a:cs typeface="Times New Roman"/>
              </a:rPr>
              <a:t>single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employee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73133" y="0"/>
            <a:ext cx="3624579" cy="2124710"/>
            <a:chOff x="16073133" y="0"/>
            <a:chExt cx="3624579" cy="2124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3133" y="0"/>
              <a:ext cx="3624574" cy="21244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91968" y="571228"/>
              <a:ext cx="2787015" cy="867410"/>
            </a:xfrm>
            <a:custGeom>
              <a:avLst/>
              <a:gdLst/>
              <a:ahLst/>
              <a:cxnLst/>
              <a:rect l="l" t="t" r="r" b="b"/>
              <a:pathLst>
                <a:path w="2787015" h="867410">
                  <a:moveTo>
                    <a:pt x="2458700" y="0"/>
                  </a:moveTo>
                  <a:lnTo>
                    <a:pt x="329654" y="0"/>
                  </a:lnTo>
                  <a:lnTo>
                    <a:pt x="266158" y="251"/>
                  </a:lnTo>
                  <a:lnTo>
                    <a:pt x="215818" y="2010"/>
                  </a:lnTo>
                  <a:lnTo>
                    <a:pt x="173876" y="6785"/>
                  </a:lnTo>
                  <a:lnTo>
                    <a:pt x="135577" y="16083"/>
                  </a:lnTo>
                  <a:lnTo>
                    <a:pt x="96318" y="35469"/>
                  </a:lnTo>
                  <a:lnTo>
                    <a:pt x="62581" y="62581"/>
                  </a:lnTo>
                  <a:lnTo>
                    <a:pt x="35469" y="96318"/>
                  </a:lnTo>
                  <a:lnTo>
                    <a:pt x="16083" y="135577"/>
                  </a:lnTo>
                  <a:lnTo>
                    <a:pt x="6782" y="173876"/>
                  </a:lnTo>
                  <a:lnTo>
                    <a:pt x="2010" y="215636"/>
                  </a:lnTo>
                  <a:lnTo>
                    <a:pt x="251" y="265544"/>
                  </a:lnTo>
                  <a:lnTo>
                    <a:pt x="0" y="328199"/>
                  </a:lnTo>
                  <a:lnTo>
                    <a:pt x="5" y="539053"/>
                  </a:lnTo>
                  <a:lnTo>
                    <a:pt x="251" y="601094"/>
                  </a:lnTo>
                  <a:lnTo>
                    <a:pt x="2010" y="651436"/>
                  </a:lnTo>
                  <a:lnTo>
                    <a:pt x="6790" y="693399"/>
                  </a:lnTo>
                  <a:lnTo>
                    <a:pt x="16083" y="731675"/>
                  </a:lnTo>
                  <a:lnTo>
                    <a:pt x="35469" y="770933"/>
                  </a:lnTo>
                  <a:lnTo>
                    <a:pt x="62581" y="804669"/>
                  </a:lnTo>
                  <a:lnTo>
                    <a:pt x="96318" y="831782"/>
                  </a:lnTo>
                  <a:lnTo>
                    <a:pt x="135577" y="851171"/>
                  </a:lnTo>
                  <a:lnTo>
                    <a:pt x="173853" y="860470"/>
                  </a:lnTo>
                  <a:lnTo>
                    <a:pt x="215636" y="865244"/>
                  </a:lnTo>
                  <a:lnTo>
                    <a:pt x="265544" y="867003"/>
                  </a:lnTo>
                  <a:lnTo>
                    <a:pt x="328199" y="867255"/>
                  </a:lnTo>
                  <a:lnTo>
                    <a:pt x="2457234" y="867255"/>
                  </a:lnTo>
                  <a:lnTo>
                    <a:pt x="2520736" y="867003"/>
                  </a:lnTo>
                  <a:lnTo>
                    <a:pt x="2571080" y="865244"/>
                  </a:lnTo>
                  <a:lnTo>
                    <a:pt x="2613022" y="860470"/>
                  </a:lnTo>
                  <a:lnTo>
                    <a:pt x="2651322" y="851171"/>
                  </a:lnTo>
                  <a:lnTo>
                    <a:pt x="2690581" y="831782"/>
                  </a:lnTo>
                  <a:lnTo>
                    <a:pt x="2724317" y="804669"/>
                  </a:lnTo>
                  <a:lnTo>
                    <a:pt x="2751429" y="770933"/>
                  </a:lnTo>
                  <a:lnTo>
                    <a:pt x="2770816" y="731675"/>
                  </a:lnTo>
                  <a:lnTo>
                    <a:pt x="2780116" y="693376"/>
                  </a:lnTo>
                  <a:lnTo>
                    <a:pt x="2784889" y="651618"/>
                  </a:lnTo>
                  <a:lnTo>
                    <a:pt x="2786648" y="601710"/>
                  </a:lnTo>
                  <a:lnTo>
                    <a:pt x="2786899" y="539053"/>
                  </a:lnTo>
                  <a:lnTo>
                    <a:pt x="2786893" y="328199"/>
                  </a:lnTo>
                  <a:lnTo>
                    <a:pt x="2786648" y="266159"/>
                  </a:lnTo>
                  <a:lnTo>
                    <a:pt x="2784889" y="215818"/>
                  </a:lnTo>
                  <a:lnTo>
                    <a:pt x="2780108" y="173853"/>
                  </a:lnTo>
                  <a:lnTo>
                    <a:pt x="2770816" y="135577"/>
                  </a:lnTo>
                  <a:lnTo>
                    <a:pt x="2751429" y="96318"/>
                  </a:lnTo>
                  <a:lnTo>
                    <a:pt x="2724317" y="62581"/>
                  </a:lnTo>
                  <a:lnTo>
                    <a:pt x="2690581" y="35469"/>
                  </a:lnTo>
                  <a:lnTo>
                    <a:pt x="2651322" y="16083"/>
                  </a:lnTo>
                  <a:lnTo>
                    <a:pt x="2613045" y="6785"/>
                  </a:lnTo>
                  <a:lnTo>
                    <a:pt x="2571263" y="2010"/>
                  </a:lnTo>
                  <a:lnTo>
                    <a:pt x="2521355" y="251"/>
                  </a:lnTo>
                  <a:lnTo>
                    <a:pt x="2458700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54842" y="699319"/>
            <a:ext cx="16713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981" y="870357"/>
            <a:ext cx="19310050" cy="84090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6816" y="2701853"/>
            <a:ext cx="18472785" cy="47326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434340">
              <a:lnSpc>
                <a:spcPts val="3460"/>
              </a:lnSpc>
            </a:pPr>
            <a:r>
              <a:rPr sz="2950" b="1" spc="1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2950">
              <a:latin typeface="Courier New"/>
              <a:cs typeface="Courier New"/>
            </a:endParaRPr>
          </a:p>
          <a:p>
            <a:pPr marL="434340">
              <a:lnSpc>
                <a:spcPts val="3460"/>
              </a:lnSpc>
            </a:pP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2950" b="1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Employee</a:t>
            </a:r>
            <a:r>
              <a:rPr sz="2950" b="1" spc="-5" dirty="0"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findById(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int</a:t>
            </a:r>
            <a:r>
              <a:rPr sz="2950" b="1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theId</a:t>
            </a:r>
            <a:r>
              <a:rPr sz="2950" b="1" spc="10" dirty="0">
                <a:latin typeface="Courier New"/>
                <a:cs typeface="Courier New"/>
              </a:rPr>
              <a:t>)</a:t>
            </a:r>
            <a:r>
              <a:rPr sz="2950" b="1" spc="-5" dirty="0"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{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ourier New"/>
              <a:cs typeface="Courier New"/>
            </a:endParaRPr>
          </a:p>
          <a:p>
            <a:pPr marL="811530">
              <a:lnSpc>
                <a:spcPts val="3460"/>
              </a:lnSpc>
            </a:pP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sz="2950" b="1" spc="-2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get</a:t>
            </a:r>
            <a:r>
              <a:rPr sz="2950" b="1" spc="-2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employee</a:t>
            </a:r>
            <a:endParaRPr sz="2950">
              <a:latin typeface="Courier New"/>
              <a:cs typeface="Courier New"/>
            </a:endParaRPr>
          </a:p>
          <a:p>
            <a:pPr marL="811530">
              <a:lnSpc>
                <a:spcPts val="3460"/>
              </a:lnSpc>
            </a:pPr>
            <a:r>
              <a:rPr sz="2950" b="1" spc="5" dirty="0">
                <a:latin typeface="Courier New"/>
                <a:cs typeface="Courier New"/>
              </a:rPr>
              <a:t>Employee</a:t>
            </a:r>
            <a:r>
              <a:rPr sz="2950" b="1" spc="-5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theEmployee</a:t>
            </a:r>
            <a:r>
              <a:rPr sz="2950" b="1" dirty="0">
                <a:solidFill>
                  <a:srgbClr val="7E504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=</a:t>
            </a:r>
            <a:r>
              <a:rPr sz="2950" b="1" spc="-5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0326CC"/>
                </a:solidFill>
                <a:latin typeface="Courier New"/>
                <a:cs typeface="Courier New"/>
              </a:rPr>
              <a:t>entityManager</a:t>
            </a:r>
            <a:r>
              <a:rPr sz="2950" b="1" spc="10" dirty="0">
                <a:latin typeface="Courier New"/>
                <a:cs typeface="Courier New"/>
              </a:rPr>
              <a:t>.find(Employee.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class</a:t>
            </a:r>
            <a:r>
              <a:rPr sz="2950" b="1" spc="10" dirty="0">
                <a:latin typeface="Courier New"/>
                <a:cs typeface="Courier New"/>
              </a:rPr>
              <a:t>,</a:t>
            </a:r>
            <a:r>
              <a:rPr sz="2950" b="1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theId</a:t>
            </a:r>
            <a:r>
              <a:rPr sz="2950" b="1" spc="10" dirty="0">
                <a:latin typeface="Courier New"/>
                <a:cs typeface="Courier New"/>
              </a:rPr>
              <a:t>);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ourier New"/>
              <a:cs typeface="Courier New"/>
            </a:endParaRPr>
          </a:p>
          <a:p>
            <a:pPr marL="811530" marR="13354685">
              <a:lnSpc>
                <a:spcPts val="3379"/>
              </a:lnSpc>
            </a:pP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// return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employee </a:t>
            </a:r>
            <a:r>
              <a:rPr sz="2950" b="1" spc="-176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return</a:t>
            </a:r>
            <a:r>
              <a:rPr sz="2950" b="1" spc="-8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theEmployee</a:t>
            </a:r>
            <a:r>
              <a:rPr sz="2950" b="1" spc="10" dirty="0">
                <a:latin typeface="Courier New"/>
                <a:cs typeface="Courier New"/>
              </a:rPr>
              <a:t>;</a:t>
            </a:r>
            <a:endParaRPr sz="2950">
              <a:latin typeface="Courier New"/>
              <a:cs typeface="Courier New"/>
            </a:endParaRPr>
          </a:p>
          <a:p>
            <a:pPr marL="434340">
              <a:lnSpc>
                <a:spcPts val="3295"/>
              </a:lnSpc>
            </a:pPr>
            <a:r>
              <a:rPr sz="2950" b="1" spc="10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2535" y="3946735"/>
            <a:ext cx="5768690" cy="10353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1528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5" dirty="0">
                <a:latin typeface="Times New Roman"/>
                <a:cs typeface="Times New Roman"/>
              </a:rPr>
              <a:t>Add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or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65" dirty="0">
                <a:latin typeface="Times New Roman"/>
                <a:cs typeface="Times New Roman"/>
              </a:rPr>
              <a:t>Update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employee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73133" y="0"/>
            <a:ext cx="3624579" cy="2124710"/>
            <a:chOff x="16073133" y="0"/>
            <a:chExt cx="3624579" cy="2124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3133" y="0"/>
              <a:ext cx="3624574" cy="21244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91968" y="571228"/>
              <a:ext cx="2787015" cy="867410"/>
            </a:xfrm>
            <a:custGeom>
              <a:avLst/>
              <a:gdLst/>
              <a:ahLst/>
              <a:cxnLst/>
              <a:rect l="l" t="t" r="r" b="b"/>
              <a:pathLst>
                <a:path w="2787015" h="867410">
                  <a:moveTo>
                    <a:pt x="2458700" y="0"/>
                  </a:moveTo>
                  <a:lnTo>
                    <a:pt x="329654" y="0"/>
                  </a:lnTo>
                  <a:lnTo>
                    <a:pt x="266158" y="251"/>
                  </a:lnTo>
                  <a:lnTo>
                    <a:pt x="215818" y="2010"/>
                  </a:lnTo>
                  <a:lnTo>
                    <a:pt x="173876" y="6785"/>
                  </a:lnTo>
                  <a:lnTo>
                    <a:pt x="135577" y="16083"/>
                  </a:lnTo>
                  <a:lnTo>
                    <a:pt x="96318" y="35469"/>
                  </a:lnTo>
                  <a:lnTo>
                    <a:pt x="62581" y="62581"/>
                  </a:lnTo>
                  <a:lnTo>
                    <a:pt x="35469" y="96318"/>
                  </a:lnTo>
                  <a:lnTo>
                    <a:pt x="16083" y="135577"/>
                  </a:lnTo>
                  <a:lnTo>
                    <a:pt x="6782" y="173876"/>
                  </a:lnTo>
                  <a:lnTo>
                    <a:pt x="2010" y="215636"/>
                  </a:lnTo>
                  <a:lnTo>
                    <a:pt x="251" y="265544"/>
                  </a:lnTo>
                  <a:lnTo>
                    <a:pt x="0" y="328199"/>
                  </a:lnTo>
                  <a:lnTo>
                    <a:pt x="5" y="539053"/>
                  </a:lnTo>
                  <a:lnTo>
                    <a:pt x="251" y="601094"/>
                  </a:lnTo>
                  <a:lnTo>
                    <a:pt x="2010" y="651436"/>
                  </a:lnTo>
                  <a:lnTo>
                    <a:pt x="6790" y="693399"/>
                  </a:lnTo>
                  <a:lnTo>
                    <a:pt x="16083" y="731675"/>
                  </a:lnTo>
                  <a:lnTo>
                    <a:pt x="35469" y="770933"/>
                  </a:lnTo>
                  <a:lnTo>
                    <a:pt x="62581" y="804669"/>
                  </a:lnTo>
                  <a:lnTo>
                    <a:pt x="96318" y="831782"/>
                  </a:lnTo>
                  <a:lnTo>
                    <a:pt x="135577" y="851171"/>
                  </a:lnTo>
                  <a:lnTo>
                    <a:pt x="173853" y="860470"/>
                  </a:lnTo>
                  <a:lnTo>
                    <a:pt x="215636" y="865244"/>
                  </a:lnTo>
                  <a:lnTo>
                    <a:pt x="265544" y="867003"/>
                  </a:lnTo>
                  <a:lnTo>
                    <a:pt x="328199" y="867255"/>
                  </a:lnTo>
                  <a:lnTo>
                    <a:pt x="2457234" y="867255"/>
                  </a:lnTo>
                  <a:lnTo>
                    <a:pt x="2520736" y="867003"/>
                  </a:lnTo>
                  <a:lnTo>
                    <a:pt x="2571080" y="865244"/>
                  </a:lnTo>
                  <a:lnTo>
                    <a:pt x="2613022" y="860470"/>
                  </a:lnTo>
                  <a:lnTo>
                    <a:pt x="2651322" y="851171"/>
                  </a:lnTo>
                  <a:lnTo>
                    <a:pt x="2690581" y="831782"/>
                  </a:lnTo>
                  <a:lnTo>
                    <a:pt x="2724317" y="804669"/>
                  </a:lnTo>
                  <a:lnTo>
                    <a:pt x="2751429" y="770933"/>
                  </a:lnTo>
                  <a:lnTo>
                    <a:pt x="2770816" y="731675"/>
                  </a:lnTo>
                  <a:lnTo>
                    <a:pt x="2780116" y="693376"/>
                  </a:lnTo>
                  <a:lnTo>
                    <a:pt x="2784889" y="651618"/>
                  </a:lnTo>
                  <a:lnTo>
                    <a:pt x="2786648" y="601710"/>
                  </a:lnTo>
                  <a:lnTo>
                    <a:pt x="2786899" y="539053"/>
                  </a:lnTo>
                  <a:lnTo>
                    <a:pt x="2786893" y="328199"/>
                  </a:lnTo>
                  <a:lnTo>
                    <a:pt x="2786648" y="266159"/>
                  </a:lnTo>
                  <a:lnTo>
                    <a:pt x="2784889" y="215818"/>
                  </a:lnTo>
                  <a:lnTo>
                    <a:pt x="2780108" y="173853"/>
                  </a:lnTo>
                  <a:lnTo>
                    <a:pt x="2770816" y="135577"/>
                  </a:lnTo>
                  <a:lnTo>
                    <a:pt x="2751429" y="96318"/>
                  </a:lnTo>
                  <a:lnTo>
                    <a:pt x="2724317" y="62581"/>
                  </a:lnTo>
                  <a:lnTo>
                    <a:pt x="2690581" y="35469"/>
                  </a:lnTo>
                  <a:lnTo>
                    <a:pt x="2651322" y="16083"/>
                  </a:lnTo>
                  <a:lnTo>
                    <a:pt x="2613045" y="6785"/>
                  </a:lnTo>
                  <a:lnTo>
                    <a:pt x="2571263" y="2010"/>
                  </a:lnTo>
                  <a:lnTo>
                    <a:pt x="2521355" y="251"/>
                  </a:lnTo>
                  <a:lnTo>
                    <a:pt x="2458700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54842" y="699319"/>
            <a:ext cx="16713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7981" y="1212234"/>
            <a:ext cx="19310350" cy="8721725"/>
            <a:chOff x="517981" y="1212234"/>
            <a:chExt cx="19310350" cy="87217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981" y="1212234"/>
              <a:ext cx="19310050" cy="87215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6816" y="3102333"/>
              <a:ext cx="18472785" cy="4927600"/>
            </a:xfrm>
            <a:custGeom>
              <a:avLst/>
              <a:gdLst/>
              <a:ahLst/>
              <a:cxnLst/>
              <a:rect l="l" t="t" r="r" b="b"/>
              <a:pathLst>
                <a:path w="18472785" h="4927600">
                  <a:moveTo>
                    <a:pt x="0" y="0"/>
                  </a:moveTo>
                  <a:lnTo>
                    <a:pt x="18472382" y="0"/>
                  </a:lnTo>
                  <a:lnTo>
                    <a:pt x="18472382" y="4927451"/>
                  </a:lnTo>
                  <a:lnTo>
                    <a:pt x="0" y="4927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58985" y="3557872"/>
            <a:ext cx="9074150" cy="907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460"/>
              </a:lnSpc>
              <a:spcBef>
                <a:spcPts val="114"/>
              </a:spcBef>
            </a:pPr>
            <a:r>
              <a:rPr sz="2950" b="1" spc="1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460"/>
              </a:lnSpc>
            </a:pP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2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void</a:t>
            </a:r>
            <a:r>
              <a:rPr sz="2950" b="1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latin typeface="Courier New"/>
                <a:cs typeface="Courier New"/>
              </a:rPr>
              <a:t>save(Employee</a:t>
            </a:r>
            <a:r>
              <a:rPr sz="2950" b="1" spc="-1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theEmployee</a:t>
            </a:r>
            <a:r>
              <a:rPr sz="2950" b="1" spc="10" dirty="0">
                <a:latin typeface="Courier New"/>
                <a:cs typeface="Courier New"/>
              </a:rPr>
              <a:t>)</a:t>
            </a:r>
            <a:r>
              <a:rPr sz="2950" b="1" spc="-5" dirty="0"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{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54223" y="715374"/>
            <a:ext cx="8191500" cy="5530215"/>
            <a:chOff x="10554223" y="715374"/>
            <a:chExt cx="8191500" cy="55302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4223" y="715374"/>
              <a:ext cx="8191176" cy="55296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73058" y="2006989"/>
              <a:ext cx="7353934" cy="2933065"/>
            </a:xfrm>
            <a:custGeom>
              <a:avLst/>
              <a:gdLst/>
              <a:ahLst/>
              <a:cxnLst/>
              <a:rect l="l" t="t" r="r" b="b"/>
              <a:pathLst>
                <a:path w="7353934" h="2933065">
                  <a:moveTo>
                    <a:pt x="7276940" y="0"/>
                  </a:moveTo>
                  <a:lnTo>
                    <a:pt x="1483923" y="0"/>
                  </a:lnTo>
                  <a:lnTo>
                    <a:pt x="1454100" y="6011"/>
                  </a:lnTo>
                  <a:lnTo>
                    <a:pt x="1429766" y="22410"/>
                  </a:lnTo>
                  <a:lnTo>
                    <a:pt x="1413370" y="46746"/>
                  </a:lnTo>
                  <a:lnTo>
                    <a:pt x="1407360" y="76568"/>
                  </a:lnTo>
                  <a:lnTo>
                    <a:pt x="1407360" y="1980306"/>
                  </a:lnTo>
                  <a:lnTo>
                    <a:pt x="0" y="2932502"/>
                  </a:lnTo>
                  <a:lnTo>
                    <a:pt x="1557879" y="2127879"/>
                  </a:lnTo>
                  <a:lnTo>
                    <a:pt x="7276940" y="2127879"/>
                  </a:lnTo>
                  <a:lnTo>
                    <a:pt x="7306764" y="2121868"/>
                  </a:lnTo>
                  <a:lnTo>
                    <a:pt x="7331102" y="2105469"/>
                  </a:lnTo>
                  <a:lnTo>
                    <a:pt x="7347502" y="2081133"/>
                  </a:lnTo>
                  <a:lnTo>
                    <a:pt x="7353514" y="2051311"/>
                  </a:lnTo>
                  <a:lnTo>
                    <a:pt x="7353514" y="76568"/>
                  </a:lnTo>
                  <a:lnTo>
                    <a:pt x="7347502" y="46746"/>
                  </a:lnTo>
                  <a:lnTo>
                    <a:pt x="7331102" y="22410"/>
                  </a:lnTo>
                  <a:lnTo>
                    <a:pt x="7306764" y="6011"/>
                  </a:lnTo>
                  <a:lnTo>
                    <a:pt x="7276940" y="0"/>
                  </a:lnTo>
                  <a:close/>
                </a:path>
              </a:pathLst>
            </a:custGeom>
            <a:solidFill>
              <a:srgbClr val="7E6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431916" y="2144302"/>
            <a:ext cx="3852545" cy="1204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889635">
              <a:lnSpc>
                <a:spcPts val="4530"/>
              </a:lnSpc>
              <a:spcBef>
                <a:spcPts val="420"/>
              </a:spcBef>
            </a:pPr>
            <a:r>
              <a:rPr sz="3950" b="1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id == 0 </a:t>
            </a: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9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save/insert</a:t>
            </a:r>
            <a:endParaRPr sz="3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55461" y="3296099"/>
            <a:ext cx="27908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else</a:t>
            </a:r>
            <a:r>
              <a:rPr sz="3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32232" y="6122892"/>
            <a:ext cx="8664575" cy="4831715"/>
            <a:chOff x="9732232" y="6122892"/>
            <a:chExt cx="8664575" cy="483171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2232" y="6122892"/>
              <a:ext cx="8664003" cy="483126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51067" y="7283555"/>
              <a:ext cx="7826375" cy="2496185"/>
            </a:xfrm>
            <a:custGeom>
              <a:avLst/>
              <a:gdLst/>
              <a:ahLst/>
              <a:cxnLst/>
              <a:rect l="l" t="t" r="r" b="b"/>
              <a:pathLst>
                <a:path w="7826375" h="2496184">
                  <a:moveTo>
                    <a:pt x="0" y="0"/>
                  </a:moveTo>
                  <a:lnTo>
                    <a:pt x="1880178" y="528125"/>
                  </a:lnTo>
                  <a:lnTo>
                    <a:pt x="1880178" y="2419428"/>
                  </a:lnTo>
                  <a:lnTo>
                    <a:pt x="1886189" y="2449250"/>
                  </a:lnTo>
                  <a:lnTo>
                    <a:pt x="1902589" y="2473587"/>
                  </a:lnTo>
                  <a:lnTo>
                    <a:pt x="1926927" y="2489986"/>
                  </a:lnTo>
                  <a:lnTo>
                    <a:pt x="1956751" y="2495997"/>
                  </a:lnTo>
                  <a:lnTo>
                    <a:pt x="7749769" y="2495997"/>
                  </a:lnTo>
                  <a:lnTo>
                    <a:pt x="7779587" y="2489986"/>
                  </a:lnTo>
                  <a:lnTo>
                    <a:pt x="7803922" y="2473587"/>
                  </a:lnTo>
                  <a:lnTo>
                    <a:pt x="7820321" y="2449250"/>
                  </a:lnTo>
                  <a:lnTo>
                    <a:pt x="7826332" y="2419428"/>
                  </a:lnTo>
                  <a:lnTo>
                    <a:pt x="7826332" y="444685"/>
                  </a:lnTo>
                  <a:lnTo>
                    <a:pt x="7820321" y="414863"/>
                  </a:lnTo>
                  <a:lnTo>
                    <a:pt x="7803922" y="390527"/>
                  </a:lnTo>
                  <a:lnTo>
                    <a:pt x="7779587" y="374128"/>
                  </a:lnTo>
                  <a:lnTo>
                    <a:pt x="7749769" y="368117"/>
                  </a:lnTo>
                  <a:lnTo>
                    <a:pt x="2105302" y="368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58986" y="4845791"/>
            <a:ext cx="16687800" cy="4429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9255">
              <a:lnSpc>
                <a:spcPts val="3460"/>
              </a:lnSpc>
              <a:spcBef>
                <a:spcPts val="114"/>
              </a:spcBef>
            </a:pP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save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or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update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the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employee</a:t>
            </a:r>
            <a:endParaRPr sz="2950">
              <a:latin typeface="Courier New"/>
              <a:cs typeface="Courier New"/>
            </a:endParaRPr>
          </a:p>
          <a:p>
            <a:pPr marL="389255">
              <a:lnSpc>
                <a:spcPts val="3460"/>
              </a:lnSpc>
            </a:pPr>
            <a:r>
              <a:rPr sz="2950" b="1" spc="5" dirty="0">
                <a:latin typeface="Courier New"/>
                <a:cs typeface="Courier New"/>
              </a:rPr>
              <a:t>Employee</a:t>
            </a:r>
            <a:r>
              <a:rPr sz="2950" b="1" spc="-1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dbEmployee</a:t>
            </a:r>
            <a:r>
              <a:rPr sz="2950" b="1" spc="-5" dirty="0">
                <a:solidFill>
                  <a:srgbClr val="7E504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=</a:t>
            </a:r>
            <a:r>
              <a:rPr sz="2950" b="1" spc="-1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0326CC"/>
                </a:solidFill>
                <a:latin typeface="Courier New"/>
                <a:cs typeface="Courier New"/>
              </a:rPr>
              <a:t>entityManager</a:t>
            </a:r>
            <a:r>
              <a:rPr sz="2950" b="1" spc="10" dirty="0">
                <a:latin typeface="Courier New"/>
                <a:cs typeface="Courier New"/>
              </a:rPr>
              <a:t>.merge(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theEmployee</a:t>
            </a:r>
            <a:r>
              <a:rPr sz="2950" b="1" spc="10" dirty="0">
                <a:latin typeface="Courier New"/>
                <a:cs typeface="Courier New"/>
              </a:rPr>
              <a:t>);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ourier New"/>
              <a:cs typeface="Courier New"/>
            </a:endParaRPr>
          </a:p>
          <a:p>
            <a:pPr marL="389255" marR="5080">
              <a:lnSpc>
                <a:spcPts val="3379"/>
              </a:lnSpc>
              <a:spcBef>
                <a:spcPts val="5"/>
              </a:spcBef>
            </a:pP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update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with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id</a:t>
            </a:r>
            <a:r>
              <a:rPr sz="2950" b="1" spc="1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from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db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...</a:t>
            </a:r>
            <a:r>
              <a:rPr sz="2950" b="1" spc="1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so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we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can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get</a:t>
            </a:r>
            <a:r>
              <a:rPr sz="2950" b="1" spc="1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generated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id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for</a:t>
            </a:r>
            <a:r>
              <a:rPr sz="2950" b="1" spc="1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save/insert </a:t>
            </a:r>
            <a:r>
              <a:rPr sz="2950" b="1" spc="-1755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theEmployee</a:t>
            </a:r>
            <a:r>
              <a:rPr sz="2950" b="1" spc="10" dirty="0">
                <a:latin typeface="Courier New"/>
                <a:cs typeface="Courier New"/>
              </a:rPr>
              <a:t>.setId(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dbEmployee</a:t>
            </a:r>
            <a:r>
              <a:rPr sz="2950" b="1" spc="10" dirty="0">
                <a:latin typeface="Courier New"/>
                <a:cs typeface="Courier New"/>
              </a:rPr>
              <a:t>.getId());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ts val="3295"/>
              </a:lnSpc>
            </a:pPr>
            <a:r>
              <a:rPr sz="2950" b="1" spc="10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Courier New"/>
              <a:cs typeface="Courier New"/>
            </a:endParaRPr>
          </a:p>
          <a:p>
            <a:pPr marL="11049000" marR="277495" indent="-157480">
              <a:lnSpc>
                <a:spcPts val="4530"/>
              </a:lnSpc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Useful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39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sz="395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3950" b="1" spc="-10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generated</a:t>
            </a:r>
            <a:r>
              <a:rPr sz="3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3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2590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65" dirty="0">
                <a:latin typeface="Times New Roman"/>
                <a:cs typeface="Times New Roman"/>
              </a:rPr>
              <a:t>Delete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an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existing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employee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73133" y="0"/>
            <a:ext cx="3624579" cy="2124710"/>
            <a:chOff x="16073133" y="0"/>
            <a:chExt cx="3624579" cy="2124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3133" y="0"/>
              <a:ext cx="3624574" cy="21244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91968" y="571228"/>
              <a:ext cx="2787015" cy="867410"/>
            </a:xfrm>
            <a:custGeom>
              <a:avLst/>
              <a:gdLst/>
              <a:ahLst/>
              <a:cxnLst/>
              <a:rect l="l" t="t" r="r" b="b"/>
              <a:pathLst>
                <a:path w="2787015" h="867410">
                  <a:moveTo>
                    <a:pt x="2458700" y="0"/>
                  </a:moveTo>
                  <a:lnTo>
                    <a:pt x="329654" y="0"/>
                  </a:lnTo>
                  <a:lnTo>
                    <a:pt x="266158" y="251"/>
                  </a:lnTo>
                  <a:lnTo>
                    <a:pt x="215818" y="2010"/>
                  </a:lnTo>
                  <a:lnTo>
                    <a:pt x="173876" y="6785"/>
                  </a:lnTo>
                  <a:lnTo>
                    <a:pt x="135577" y="16083"/>
                  </a:lnTo>
                  <a:lnTo>
                    <a:pt x="96318" y="35469"/>
                  </a:lnTo>
                  <a:lnTo>
                    <a:pt x="62581" y="62581"/>
                  </a:lnTo>
                  <a:lnTo>
                    <a:pt x="35469" y="96318"/>
                  </a:lnTo>
                  <a:lnTo>
                    <a:pt x="16083" y="135577"/>
                  </a:lnTo>
                  <a:lnTo>
                    <a:pt x="6782" y="173876"/>
                  </a:lnTo>
                  <a:lnTo>
                    <a:pt x="2010" y="215636"/>
                  </a:lnTo>
                  <a:lnTo>
                    <a:pt x="251" y="265544"/>
                  </a:lnTo>
                  <a:lnTo>
                    <a:pt x="0" y="328199"/>
                  </a:lnTo>
                  <a:lnTo>
                    <a:pt x="5" y="539053"/>
                  </a:lnTo>
                  <a:lnTo>
                    <a:pt x="251" y="601094"/>
                  </a:lnTo>
                  <a:lnTo>
                    <a:pt x="2010" y="651436"/>
                  </a:lnTo>
                  <a:lnTo>
                    <a:pt x="6790" y="693399"/>
                  </a:lnTo>
                  <a:lnTo>
                    <a:pt x="16083" y="731675"/>
                  </a:lnTo>
                  <a:lnTo>
                    <a:pt x="35469" y="770933"/>
                  </a:lnTo>
                  <a:lnTo>
                    <a:pt x="62581" y="804669"/>
                  </a:lnTo>
                  <a:lnTo>
                    <a:pt x="96318" y="831782"/>
                  </a:lnTo>
                  <a:lnTo>
                    <a:pt x="135577" y="851171"/>
                  </a:lnTo>
                  <a:lnTo>
                    <a:pt x="173853" y="860470"/>
                  </a:lnTo>
                  <a:lnTo>
                    <a:pt x="215636" y="865244"/>
                  </a:lnTo>
                  <a:lnTo>
                    <a:pt x="265544" y="867003"/>
                  </a:lnTo>
                  <a:lnTo>
                    <a:pt x="328199" y="867255"/>
                  </a:lnTo>
                  <a:lnTo>
                    <a:pt x="2457234" y="867255"/>
                  </a:lnTo>
                  <a:lnTo>
                    <a:pt x="2520736" y="867003"/>
                  </a:lnTo>
                  <a:lnTo>
                    <a:pt x="2571080" y="865244"/>
                  </a:lnTo>
                  <a:lnTo>
                    <a:pt x="2613022" y="860470"/>
                  </a:lnTo>
                  <a:lnTo>
                    <a:pt x="2651322" y="851171"/>
                  </a:lnTo>
                  <a:lnTo>
                    <a:pt x="2690581" y="831782"/>
                  </a:lnTo>
                  <a:lnTo>
                    <a:pt x="2724317" y="804669"/>
                  </a:lnTo>
                  <a:lnTo>
                    <a:pt x="2751429" y="770933"/>
                  </a:lnTo>
                  <a:lnTo>
                    <a:pt x="2770816" y="731675"/>
                  </a:lnTo>
                  <a:lnTo>
                    <a:pt x="2780116" y="693376"/>
                  </a:lnTo>
                  <a:lnTo>
                    <a:pt x="2784889" y="651618"/>
                  </a:lnTo>
                  <a:lnTo>
                    <a:pt x="2786648" y="601710"/>
                  </a:lnTo>
                  <a:lnTo>
                    <a:pt x="2786899" y="539053"/>
                  </a:lnTo>
                  <a:lnTo>
                    <a:pt x="2786893" y="328199"/>
                  </a:lnTo>
                  <a:lnTo>
                    <a:pt x="2786648" y="266159"/>
                  </a:lnTo>
                  <a:lnTo>
                    <a:pt x="2784889" y="215818"/>
                  </a:lnTo>
                  <a:lnTo>
                    <a:pt x="2780108" y="173853"/>
                  </a:lnTo>
                  <a:lnTo>
                    <a:pt x="2770816" y="135577"/>
                  </a:lnTo>
                  <a:lnTo>
                    <a:pt x="2751429" y="96318"/>
                  </a:lnTo>
                  <a:lnTo>
                    <a:pt x="2724317" y="62581"/>
                  </a:lnTo>
                  <a:lnTo>
                    <a:pt x="2690581" y="35469"/>
                  </a:lnTo>
                  <a:lnTo>
                    <a:pt x="2651322" y="16083"/>
                  </a:lnTo>
                  <a:lnTo>
                    <a:pt x="2613045" y="6785"/>
                  </a:lnTo>
                  <a:lnTo>
                    <a:pt x="2571263" y="2010"/>
                  </a:lnTo>
                  <a:lnTo>
                    <a:pt x="2521355" y="251"/>
                  </a:lnTo>
                  <a:lnTo>
                    <a:pt x="2458700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54842" y="699319"/>
            <a:ext cx="16713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7981" y="603473"/>
            <a:ext cx="19310350" cy="9832975"/>
            <a:chOff x="517981" y="603473"/>
            <a:chExt cx="19310350" cy="98329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981" y="603473"/>
              <a:ext cx="19310050" cy="98324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6816" y="2701853"/>
              <a:ext cx="18472785" cy="5622290"/>
            </a:xfrm>
            <a:custGeom>
              <a:avLst/>
              <a:gdLst/>
              <a:ahLst/>
              <a:cxnLst/>
              <a:rect l="l" t="t" r="r" b="b"/>
              <a:pathLst>
                <a:path w="18472785" h="5622290">
                  <a:moveTo>
                    <a:pt x="0" y="0"/>
                  </a:moveTo>
                  <a:lnTo>
                    <a:pt x="18472383" y="0"/>
                  </a:lnTo>
                  <a:lnTo>
                    <a:pt x="18472383" y="5621720"/>
                  </a:lnTo>
                  <a:lnTo>
                    <a:pt x="0" y="5621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6816" y="2701853"/>
            <a:ext cx="18472785" cy="56222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434340">
              <a:lnSpc>
                <a:spcPts val="3460"/>
              </a:lnSpc>
            </a:pPr>
            <a:r>
              <a:rPr sz="2950" b="1" spc="10" dirty="0">
                <a:solidFill>
                  <a:srgbClr val="777777"/>
                </a:solidFill>
                <a:latin typeface="Courier New"/>
                <a:cs typeface="Courier New"/>
              </a:rPr>
              <a:t>@Override</a:t>
            </a:r>
            <a:endParaRPr sz="2950">
              <a:latin typeface="Courier New"/>
              <a:cs typeface="Courier New"/>
            </a:endParaRPr>
          </a:p>
          <a:p>
            <a:pPr marL="434340">
              <a:lnSpc>
                <a:spcPts val="3460"/>
              </a:lnSpc>
            </a:pP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public</a:t>
            </a:r>
            <a:r>
              <a:rPr sz="2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void</a:t>
            </a:r>
            <a:r>
              <a:rPr sz="2950" b="1" spc="-5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deleteById(</a:t>
            </a:r>
            <a:r>
              <a:rPr sz="2950" b="1" spc="10" dirty="0">
                <a:solidFill>
                  <a:srgbClr val="931A68"/>
                </a:solidFill>
                <a:latin typeface="Courier New"/>
                <a:cs typeface="Courier New"/>
              </a:rPr>
              <a:t>int</a:t>
            </a:r>
            <a:r>
              <a:rPr sz="2950" b="1" spc="-10" dirty="0">
                <a:solidFill>
                  <a:srgbClr val="931A68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theId</a:t>
            </a:r>
            <a:r>
              <a:rPr sz="2950" b="1" spc="10" dirty="0">
                <a:latin typeface="Courier New"/>
                <a:cs typeface="Courier New"/>
              </a:rPr>
              <a:t>)</a:t>
            </a:r>
            <a:r>
              <a:rPr sz="2950" b="1" spc="-5" dirty="0"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{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ourier New"/>
              <a:cs typeface="Courier New"/>
            </a:endParaRPr>
          </a:p>
          <a:p>
            <a:pPr marL="811530">
              <a:lnSpc>
                <a:spcPts val="3460"/>
              </a:lnSpc>
            </a:pP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//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delete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object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with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4E9072"/>
                </a:solidFill>
                <a:latin typeface="Courier New"/>
                <a:cs typeface="Courier New"/>
              </a:rPr>
              <a:t>primary</a:t>
            </a:r>
            <a:r>
              <a:rPr sz="2950" b="1" dirty="0">
                <a:solidFill>
                  <a:srgbClr val="4E9072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4E9072"/>
                </a:solidFill>
                <a:latin typeface="Courier New"/>
                <a:cs typeface="Courier New"/>
              </a:rPr>
              <a:t>key</a:t>
            </a:r>
            <a:endParaRPr sz="2950">
              <a:latin typeface="Courier New"/>
              <a:cs typeface="Courier New"/>
            </a:endParaRPr>
          </a:p>
          <a:p>
            <a:pPr marL="811530">
              <a:lnSpc>
                <a:spcPts val="3379"/>
              </a:lnSpc>
            </a:pPr>
            <a:r>
              <a:rPr sz="2950" b="1" spc="5" dirty="0">
                <a:latin typeface="Courier New"/>
                <a:cs typeface="Courier New"/>
              </a:rPr>
              <a:t>Query</a:t>
            </a:r>
            <a:r>
              <a:rPr sz="2950" b="1" spc="-1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theQuery</a:t>
            </a:r>
            <a:r>
              <a:rPr sz="2950" b="1" spc="-10" dirty="0">
                <a:solidFill>
                  <a:srgbClr val="7E504F"/>
                </a:solidFill>
                <a:latin typeface="Courier New"/>
                <a:cs typeface="Courier New"/>
              </a:rPr>
              <a:t> </a:t>
            </a:r>
            <a:r>
              <a:rPr sz="2950" b="1" spc="10" dirty="0">
                <a:latin typeface="Courier New"/>
                <a:cs typeface="Courier New"/>
              </a:rPr>
              <a:t>=</a:t>
            </a:r>
            <a:r>
              <a:rPr sz="2950" b="1" spc="-1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0326CC"/>
                </a:solidFill>
                <a:latin typeface="Courier New"/>
                <a:cs typeface="Courier New"/>
              </a:rPr>
              <a:t>entityManager</a:t>
            </a:r>
            <a:r>
              <a:rPr sz="2950" b="1" spc="10" dirty="0">
                <a:latin typeface="Courier New"/>
                <a:cs typeface="Courier New"/>
              </a:rPr>
              <a:t>.createQuery(</a:t>
            </a:r>
            <a:endParaRPr sz="2950">
              <a:latin typeface="Courier New"/>
              <a:cs typeface="Courier New"/>
            </a:endParaRPr>
          </a:p>
          <a:p>
            <a:pPr marL="7823200">
              <a:lnSpc>
                <a:spcPts val="3460"/>
              </a:lnSpc>
            </a:pPr>
            <a:r>
              <a:rPr sz="2950" b="1" spc="5" dirty="0">
                <a:solidFill>
                  <a:srgbClr val="3933FF"/>
                </a:solidFill>
                <a:latin typeface="Courier New"/>
                <a:cs typeface="Courier New"/>
              </a:rPr>
              <a:t>"delete</a:t>
            </a:r>
            <a:r>
              <a:rPr sz="2950" b="1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3933FF"/>
                </a:solidFill>
                <a:latin typeface="Courier New"/>
                <a:cs typeface="Courier New"/>
              </a:rPr>
              <a:t>from</a:t>
            </a:r>
            <a:r>
              <a:rPr sz="2950" b="1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3933FF"/>
                </a:solidFill>
                <a:latin typeface="Courier New"/>
                <a:cs typeface="Courier New"/>
              </a:rPr>
              <a:t>Employee</a:t>
            </a:r>
            <a:r>
              <a:rPr sz="2950" b="1" dirty="0">
                <a:solidFill>
                  <a:srgbClr val="3933FF"/>
                </a:solidFill>
                <a:latin typeface="Courier New"/>
                <a:cs typeface="Courier New"/>
              </a:rPr>
              <a:t> </a:t>
            </a:r>
            <a:r>
              <a:rPr sz="2950" b="1" spc="5" dirty="0">
                <a:solidFill>
                  <a:srgbClr val="3933FF"/>
                </a:solidFill>
                <a:latin typeface="Courier New"/>
                <a:cs typeface="Courier New"/>
              </a:rPr>
              <a:t>where 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id=:employeeId"</a:t>
            </a:r>
            <a:r>
              <a:rPr sz="2950" b="1" spc="10" dirty="0">
                <a:latin typeface="Courier New"/>
                <a:cs typeface="Courier New"/>
              </a:rPr>
              <a:t>);</a:t>
            </a:r>
            <a:endParaRPr sz="2950">
              <a:latin typeface="Courier New"/>
              <a:cs typeface="Courier New"/>
            </a:endParaRPr>
          </a:p>
          <a:p>
            <a:pPr marL="811530" marR="7925434">
              <a:lnSpc>
                <a:spcPct val="191000"/>
              </a:lnSpc>
            </a:pP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theQuery</a:t>
            </a:r>
            <a:r>
              <a:rPr sz="2950" b="1" spc="10" dirty="0">
                <a:latin typeface="Courier New"/>
                <a:cs typeface="Courier New"/>
              </a:rPr>
              <a:t>.setParameter(</a:t>
            </a:r>
            <a:r>
              <a:rPr sz="2950" b="1" spc="10" dirty="0">
                <a:solidFill>
                  <a:srgbClr val="3933FF"/>
                </a:solidFill>
                <a:latin typeface="Courier New"/>
                <a:cs typeface="Courier New"/>
              </a:rPr>
              <a:t>"employeeId"</a:t>
            </a:r>
            <a:r>
              <a:rPr sz="2950" b="1" spc="10" dirty="0">
                <a:latin typeface="Courier New"/>
                <a:cs typeface="Courier New"/>
              </a:rPr>
              <a:t>,</a:t>
            </a:r>
            <a:r>
              <a:rPr sz="2950" b="1" spc="-70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theId</a:t>
            </a:r>
            <a:r>
              <a:rPr sz="2950" b="1" spc="10" dirty="0">
                <a:latin typeface="Courier New"/>
                <a:cs typeface="Courier New"/>
              </a:rPr>
              <a:t>); </a:t>
            </a:r>
            <a:r>
              <a:rPr sz="2950" b="1" spc="-1755" dirty="0">
                <a:latin typeface="Courier New"/>
                <a:cs typeface="Courier New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Courier New"/>
                <a:cs typeface="Courier New"/>
              </a:rPr>
              <a:t>theQuery</a:t>
            </a:r>
            <a:r>
              <a:rPr sz="2950" b="1" spc="10" dirty="0">
                <a:latin typeface="Courier New"/>
                <a:cs typeface="Courier New"/>
              </a:rPr>
              <a:t>.executeUpdate();</a:t>
            </a:r>
            <a:endParaRPr sz="2950">
              <a:latin typeface="Courier New"/>
              <a:cs typeface="Courier New"/>
            </a:endParaRPr>
          </a:p>
          <a:p>
            <a:pPr marL="434340">
              <a:lnSpc>
                <a:spcPts val="3379"/>
              </a:lnSpc>
            </a:pPr>
            <a:r>
              <a:rPr sz="2950" b="1" spc="10" dirty="0">
                <a:latin typeface="Courier New"/>
                <a:cs typeface="Courier New"/>
              </a:rPr>
              <a:t>}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85025" y="5770949"/>
            <a:ext cx="11348720" cy="922655"/>
          </a:xfrm>
          <a:custGeom>
            <a:avLst/>
            <a:gdLst/>
            <a:ahLst/>
            <a:cxnLst/>
            <a:rect l="l" t="t" r="r" b="b"/>
            <a:pathLst>
              <a:path w="11348719" h="922654">
                <a:moveTo>
                  <a:pt x="2297519" y="845070"/>
                </a:moveTo>
                <a:lnTo>
                  <a:pt x="2285200" y="841768"/>
                </a:lnTo>
                <a:lnTo>
                  <a:pt x="2282901" y="841006"/>
                </a:lnTo>
                <a:lnTo>
                  <a:pt x="2274290" y="841006"/>
                </a:lnTo>
                <a:lnTo>
                  <a:pt x="2254758" y="843419"/>
                </a:lnTo>
                <a:lnTo>
                  <a:pt x="2241296" y="848753"/>
                </a:lnTo>
                <a:lnTo>
                  <a:pt x="2224074" y="853960"/>
                </a:lnTo>
                <a:lnTo>
                  <a:pt x="2193277" y="856500"/>
                </a:lnTo>
                <a:lnTo>
                  <a:pt x="2190597" y="858113"/>
                </a:lnTo>
                <a:lnTo>
                  <a:pt x="2187067" y="856119"/>
                </a:lnTo>
                <a:lnTo>
                  <a:pt x="2168829" y="856500"/>
                </a:lnTo>
                <a:lnTo>
                  <a:pt x="2151024" y="857262"/>
                </a:lnTo>
                <a:lnTo>
                  <a:pt x="2120938" y="858913"/>
                </a:lnTo>
                <a:lnTo>
                  <a:pt x="2103615" y="858659"/>
                </a:lnTo>
                <a:lnTo>
                  <a:pt x="2091169" y="857389"/>
                </a:lnTo>
                <a:lnTo>
                  <a:pt x="2081479" y="856627"/>
                </a:lnTo>
                <a:lnTo>
                  <a:pt x="2072424" y="858278"/>
                </a:lnTo>
                <a:lnTo>
                  <a:pt x="2059546" y="861580"/>
                </a:lnTo>
                <a:lnTo>
                  <a:pt x="2041918" y="864247"/>
                </a:lnTo>
                <a:lnTo>
                  <a:pt x="2022932" y="865517"/>
                </a:lnTo>
                <a:lnTo>
                  <a:pt x="2006003" y="864247"/>
                </a:lnTo>
                <a:lnTo>
                  <a:pt x="1991194" y="862850"/>
                </a:lnTo>
                <a:lnTo>
                  <a:pt x="1972424" y="862469"/>
                </a:lnTo>
                <a:lnTo>
                  <a:pt x="1953387" y="862469"/>
                </a:lnTo>
                <a:lnTo>
                  <a:pt x="1937778" y="862215"/>
                </a:lnTo>
                <a:lnTo>
                  <a:pt x="1924405" y="861707"/>
                </a:lnTo>
                <a:lnTo>
                  <a:pt x="1906346" y="860691"/>
                </a:lnTo>
                <a:lnTo>
                  <a:pt x="1899132" y="860183"/>
                </a:lnTo>
                <a:lnTo>
                  <a:pt x="1886483" y="859294"/>
                </a:lnTo>
                <a:lnTo>
                  <a:pt x="1867674" y="857135"/>
                </a:lnTo>
                <a:lnTo>
                  <a:pt x="1849348" y="856246"/>
                </a:lnTo>
                <a:lnTo>
                  <a:pt x="1830070" y="857389"/>
                </a:lnTo>
                <a:lnTo>
                  <a:pt x="1811413" y="859167"/>
                </a:lnTo>
                <a:lnTo>
                  <a:pt x="1794903" y="860183"/>
                </a:lnTo>
                <a:lnTo>
                  <a:pt x="1778076" y="860056"/>
                </a:lnTo>
                <a:lnTo>
                  <a:pt x="1744014" y="859040"/>
                </a:lnTo>
                <a:lnTo>
                  <a:pt x="1728101" y="858278"/>
                </a:lnTo>
                <a:lnTo>
                  <a:pt x="1713395" y="857389"/>
                </a:lnTo>
                <a:lnTo>
                  <a:pt x="1684883" y="856500"/>
                </a:lnTo>
                <a:lnTo>
                  <a:pt x="1670011" y="856373"/>
                </a:lnTo>
                <a:lnTo>
                  <a:pt x="1668729" y="857262"/>
                </a:lnTo>
                <a:lnTo>
                  <a:pt x="1668703" y="857389"/>
                </a:lnTo>
                <a:lnTo>
                  <a:pt x="1680184" y="864120"/>
                </a:lnTo>
                <a:lnTo>
                  <a:pt x="1668614" y="857338"/>
                </a:lnTo>
                <a:lnTo>
                  <a:pt x="1666532" y="856119"/>
                </a:lnTo>
                <a:lnTo>
                  <a:pt x="1655267" y="856881"/>
                </a:lnTo>
                <a:lnTo>
                  <a:pt x="1644484" y="858659"/>
                </a:lnTo>
                <a:lnTo>
                  <a:pt x="1633448" y="860056"/>
                </a:lnTo>
                <a:lnTo>
                  <a:pt x="1621421" y="859167"/>
                </a:lnTo>
                <a:lnTo>
                  <a:pt x="1618056" y="858786"/>
                </a:lnTo>
                <a:lnTo>
                  <a:pt x="1610207" y="857897"/>
                </a:lnTo>
                <a:lnTo>
                  <a:pt x="1599272" y="857770"/>
                </a:lnTo>
                <a:lnTo>
                  <a:pt x="1587576" y="857897"/>
                </a:lnTo>
                <a:lnTo>
                  <a:pt x="1574114" y="857643"/>
                </a:lnTo>
                <a:lnTo>
                  <a:pt x="1562100" y="857897"/>
                </a:lnTo>
                <a:lnTo>
                  <a:pt x="1552702" y="858786"/>
                </a:lnTo>
                <a:lnTo>
                  <a:pt x="1542148" y="858786"/>
                </a:lnTo>
                <a:lnTo>
                  <a:pt x="1533334" y="857262"/>
                </a:lnTo>
                <a:lnTo>
                  <a:pt x="1526705" y="856119"/>
                </a:lnTo>
                <a:lnTo>
                  <a:pt x="1516037" y="855611"/>
                </a:lnTo>
                <a:lnTo>
                  <a:pt x="1504530" y="856500"/>
                </a:lnTo>
                <a:lnTo>
                  <a:pt x="1489557" y="857262"/>
                </a:lnTo>
                <a:lnTo>
                  <a:pt x="1468462" y="856754"/>
                </a:lnTo>
                <a:lnTo>
                  <a:pt x="1451140" y="856627"/>
                </a:lnTo>
                <a:lnTo>
                  <a:pt x="1436966" y="858151"/>
                </a:lnTo>
                <a:lnTo>
                  <a:pt x="1426502" y="860183"/>
                </a:lnTo>
                <a:lnTo>
                  <a:pt x="1420241" y="862088"/>
                </a:lnTo>
                <a:lnTo>
                  <a:pt x="1414868" y="863231"/>
                </a:lnTo>
                <a:lnTo>
                  <a:pt x="1401927" y="865009"/>
                </a:lnTo>
                <a:lnTo>
                  <a:pt x="1382356" y="866406"/>
                </a:lnTo>
                <a:lnTo>
                  <a:pt x="1357083" y="866406"/>
                </a:lnTo>
                <a:lnTo>
                  <a:pt x="1338694" y="865136"/>
                </a:lnTo>
                <a:lnTo>
                  <a:pt x="1325918" y="863358"/>
                </a:lnTo>
                <a:lnTo>
                  <a:pt x="1323809" y="862977"/>
                </a:lnTo>
                <a:lnTo>
                  <a:pt x="1315402" y="861453"/>
                </a:lnTo>
                <a:lnTo>
                  <a:pt x="1303845" y="860183"/>
                </a:lnTo>
                <a:lnTo>
                  <a:pt x="1287627" y="860183"/>
                </a:lnTo>
                <a:lnTo>
                  <a:pt x="1268349" y="861199"/>
                </a:lnTo>
                <a:lnTo>
                  <a:pt x="1250289" y="862469"/>
                </a:lnTo>
                <a:lnTo>
                  <a:pt x="1237767" y="862977"/>
                </a:lnTo>
                <a:lnTo>
                  <a:pt x="1223784" y="861961"/>
                </a:lnTo>
                <a:lnTo>
                  <a:pt x="1201801" y="859548"/>
                </a:lnTo>
                <a:lnTo>
                  <a:pt x="1176667" y="857135"/>
                </a:lnTo>
                <a:lnTo>
                  <a:pt x="1153261" y="856119"/>
                </a:lnTo>
                <a:lnTo>
                  <a:pt x="1149324" y="858113"/>
                </a:lnTo>
                <a:lnTo>
                  <a:pt x="1159916" y="864120"/>
                </a:lnTo>
                <a:lnTo>
                  <a:pt x="1149299" y="858126"/>
                </a:lnTo>
                <a:lnTo>
                  <a:pt x="1145768" y="856119"/>
                </a:lnTo>
                <a:lnTo>
                  <a:pt x="1127518" y="856500"/>
                </a:lnTo>
                <a:lnTo>
                  <a:pt x="1109713" y="857262"/>
                </a:lnTo>
                <a:lnTo>
                  <a:pt x="1079627" y="858913"/>
                </a:lnTo>
                <a:lnTo>
                  <a:pt x="1062304" y="858659"/>
                </a:lnTo>
                <a:lnTo>
                  <a:pt x="1049858" y="857389"/>
                </a:lnTo>
                <a:lnTo>
                  <a:pt x="1040168" y="856627"/>
                </a:lnTo>
                <a:lnTo>
                  <a:pt x="1031113" y="858278"/>
                </a:lnTo>
                <a:lnTo>
                  <a:pt x="1018235" y="861580"/>
                </a:lnTo>
                <a:lnTo>
                  <a:pt x="1000607" y="864247"/>
                </a:lnTo>
                <a:lnTo>
                  <a:pt x="981633" y="865517"/>
                </a:lnTo>
                <a:lnTo>
                  <a:pt x="964692" y="864247"/>
                </a:lnTo>
                <a:lnTo>
                  <a:pt x="949896" y="862850"/>
                </a:lnTo>
                <a:lnTo>
                  <a:pt x="931113" y="862469"/>
                </a:lnTo>
                <a:lnTo>
                  <a:pt x="912075" y="862469"/>
                </a:lnTo>
                <a:lnTo>
                  <a:pt x="896480" y="862215"/>
                </a:lnTo>
                <a:lnTo>
                  <a:pt x="883094" y="861707"/>
                </a:lnTo>
                <a:lnTo>
                  <a:pt x="865035" y="860691"/>
                </a:lnTo>
                <a:lnTo>
                  <a:pt x="857821" y="860183"/>
                </a:lnTo>
                <a:lnTo>
                  <a:pt x="845172" y="859294"/>
                </a:lnTo>
                <a:lnTo>
                  <a:pt x="826363" y="857135"/>
                </a:lnTo>
                <a:lnTo>
                  <a:pt x="808037" y="856246"/>
                </a:lnTo>
                <a:lnTo>
                  <a:pt x="788771" y="857389"/>
                </a:lnTo>
                <a:lnTo>
                  <a:pt x="770102" y="859167"/>
                </a:lnTo>
                <a:lnTo>
                  <a:pt x="753592" y="860183"/>
                </a:lnTo>
                <a:lnTo>
                  <a:pt x="736765" y="860056"/>
                </a:lnTo>
                <a:lnTo>
                  <a:pt x="702703" y="859040"/>
                </a:lnTo>
                <a:lnTo>
                  <a:pt x="686790" y="858278"/>
                </a:lnTo>
                <a:lnTo>
                  <a:pt x="672084" y="857389"/>
                </a:lnTo>
                <a:lnTo>
                  <a:pt x="643585" y="856500"/>
                </a:lnTo>
                <a:lnTo>
                  <a:pt x="628713" y="856373"/>
                </a:lnTo>
                <a:lnTo>
                  <a:pt x="627786" y="857008"/>
                </a:lnTo>
                <a:lnTo>
                  <a:pt x="626148" y="856119"/>
                </a:lnTo>
                <a:lnTo>
                  <a:pt x="614222" y="856881"/>
                </a:lnTo>
                <a:lnTo>
                  <a:pt x="602234" y="858278"/>
                </a:lnTo>
                <a:lnTo>
                  <a:pt x="588860" y="858913"/>
                </a:lnTo>
                <a:lnTo>
                  <a:pt x="572706" y="857643"/>
                </a:lnTo>
                <a:lnTo>
                  <a:pt x="556006" y="857643"/>
                </a:lnTo>
                <a:lnTo>
                  <a:pt x="541248" y="861072"/>
                </a:lnTo>
                <a:lnTo>
                  <a:pt x="527532" y="865009"/>
                </a:lnTo>
                <a:lnTo>
                  <a:pt x="513969" y="866533"/>
                </a:lnTo>
                <a:lnTo>
                  <a:pt x="485178" y="864374"/>
                </a:lnTo>
                <a:lnTo>
                  <a:pt x="462026" y="862723"/>
                </a:lnTo>
                <a:lnTo>
                  <a:pt x="445846" y="862215"/>
                </a:lnTo>
                <a:lnTo>
                  <a:pt x="421462" y="861707"/>
                </a:lnTo>
                <a:lnTo>
                  <a:pt x="408343" y="862088"/>
                </a:lnTo>
                <a:lnTo>
                  <a:pt x="390690" y="864247"/>
                </a:lnTo>
                <a:lnTo>
                  <a:pt x="364083" y="864374"/>
                </a:lnTo>
                <a:lnTo>
                  <a:pt x="363042" y="864247"/>
                </a:lnTo>
                <a:lnTo>
                  <a:pt x="331876" y="860437"/>
                </a:lnTo>
                <a:lnTo>
                  <a:pt x="302412" y="855738"/>
                </a:lnTo>
                <a:lnTo>
                  <a:pt x="284010" y="853452"/>
                </a:lnTo>
                <a:lnTo>
                  <a:pt x="269265" y="854976"/>
                </a:lnTo>
                <a:lnTo>
                  <a:pt x="251256" y="858126"/>
                </a:lnTo>
                <a:lnTo>
                  <a:pt x="228180" y="862088"/>
                </a:lnTo>
                <a:lnTo>
                  <a:pt x="212369" y="864247"/>
                </a:lnTo>
                <a:lnTo>
                  <a:pt x="193827" y="863485"/>
                </a:lnTo>
                <a:lnTo>
                  <a:pt x="136131" y="857516"/>
                </a:lnTo>
                <a:lnTo>
                  <a:pt x="111086" y="856119"/>
                </a:lnTo>
                <a:lnTo>
                  <a:pt x="107861" y="857923"/>
                </a:lnTo>
                <a:lnTo>
                  <a:pt x="105143" y="856373"/>
                </a:lnTo>
                <a:lnTo>
                  <a:pt x="67373" y="853960"/>
                </a:lnTo>
                <a:lnTo>
                  <a:pt x="47244" y="848626"/>
                </a:lnTo>
                <a:lnTo>
                  <a:pt x="34290" y="843419"/>
                </a:lnTo>
                <a:lnTo>
                  <a:pt x="17983" y="841006"/>
                </a:lnTo>
                <a:lnTo>
                  <a:pt x="14414" y="841006"/>
                </a:lnTo>
                <a:lnTo>
                  <a:pt x="10972" y="841260"/>
                </a:lnTo>
                <a:lnTo>
                  <a:pt x="4406" y="842657"/>
                </a:lnTo>
                <a:lnTo>
                  <a:pt x="8839" y="843546"/>
                </a:lnTo>
                <a:lnTo>
                  <a:pt x="0" y="847356"/>
                </a:lnTo>
                <a:lnTo>
                  <a:pt x="10045" y="850912"/>
                </a:lnTo>
                <a:lnTo>
                  <a:pt x="1739" y="859929"/>
                </a:lnTo>
                <a:lnTo>
                  <a:pt x="7670" y="865136"/>
                </a:lnTo>
                <a:lnTo>
                  <a:pt x="7734" y="865517"/>
                </a:lnTo>
                <a:lnTo>
                  <a:pt x="3962" y="877201"/>
                </a:lnTo>
                <a:lnTo>
                  <a:pt x="5105" y="883932"/>
                </a:lnTo>
                <a:lnTo>
                  <a:pt x="5892" y="890917"/>
                </a:lnTo>
                <a:lnTo>
                  <a:pt x="6654" y="905395"/>
                </a:lnTo>
                <a:lnTo>
                  <a:pt x="6769" y="908189"/>
                </a:lnTo>
                <a:lnTo>
                  <a:pt x="6896" y="916952"/>
                </a:lnTo>
                <a:lnTo>
                  <a:pt x="9982" y="921143"/>
                </a:lnTo>
                <a:lnTo>
                  <a:pt x="19685" y="922032"/>
                </a:lnTo>
                <a:lnTo>
                  <a:pt x="39687" y="919746"/>
                </a:lnTo>
                <a:lnTo>
                  <a:pt x="53835" y="914793"/>
                </a:lnTo>
                <a:lnTo>
                  <a:pt x="72542" y="909840"/>
                </a:lnTo>
                <a:lnTo>
                  <a:pt x="106197" y="907554"/>
                </a:lnTo>
                <a:lnTo>
                  <a:pt x="106984" y="907110"/>
                </a:lnTo>
                <a:lnTo>
                  <a:pt x="107861" y="907681"/>
                </a:lnTo>
                <a:lnTo>
                  <a:pt x="126263" y="907173"/>
                </a:lnTo>
                <a:lnTo>
                  <a:pt x="139166" y="905903"/>
                </a:lnTo>
                <a:lnTo>
                  <a:pt x="149212" y="904760"/>
                </a:lnTo>
                <a:lnTo>
                  <a:pt x="159029" y="904252"/>
                </a:lnTo>
                <a:lnTo>
                  <a:pt x="193116" y="905776"/>
                </a:lnTo>
                <a:lnTo>
                  <a:pt x="212166" y="905903"/>
                </a:lnTo>
                <a:lnTo>
                  <a:pt x="224942" y="904252"/>
                </a:lnTo>
                <a:lnTo>
                  <a:pt x="225920" y="904125"/>
                </a:lnTo>
                <a:lnTo>
                  <a:pt x="247421" y="903109"/>
                </a:lnTo>
                <a:lnTo>
                  <a:pt x="317030" y="905776"/>
                </a:lnTo>
                <a:lnTo>
                  <a:pt x="327609" y="906157"/>
                </a:lnTo>
                <a:lnTo>
                  <a:pt x="362648" y="905268"/>
                </a:lnTo>
                <a:lnTo>
                  <a:pt x="377520" y="903744"/>
                </a:lnTo>
                <a:lnTo>
                  <a:pt x="391464" y="903109"/>
                </a:lnTo>
                <a:lnTo>
                  <a:pt x="394246" y="902982"/>
                </a:lnTo>
                <a:lnTo>
                  <a:pt x="411899" y="903109"/>
                </a:lnTo>
                <a:lnTo>
                  <a:pt x="429539" y="904760"/>
                </a:lnTo>
                <a:lnTo>
                  <a:pt x="449033" y="907554"/>
                </a:lnTo>
                <a:lnTo>
                  <a:pt x="470801" y="909840"/>
                </a:lnTo>
                <a:lnTo>
                  <a:pt x="491832" y="910602"/>
                </a:lnTo>
                <a:lnTo>
                  <a:pt x="509130" y="908443"/>
                </a:lnTo>
                <a:lnTo>
                  <a:pt x="523290" y="906284"/>
                </a:lnTo>
                <a:lnTo>
                  <a:pt x="537210" y="906665"/>
                </a:lnTo>
                <a:lnTo>
                  <a:pt x="551294" y="908189"/>
                </a:lnTo>
                <a:lnTo>
                  <a:pt x="565988" y="909586"/>
                </a:lnTo>
                <a:lnTo>
                  <a:pt x="580631" y="909586"/>
                </a:lnTo>
                <a:lnTo>
                  <a:pt x="594855" y="908824"/>
                </a:lnTo>
                <a:lnTo>
                  <a:pt x="609765" y="907681"/>
                </a:lnTo>
                <a:lnTo>
                  <a:pt x="626440" y="907173"/>
                </a:lnTo>
                <a:lnTo>
                  <a:pt x="628027" y="906284"/>
                </a:lnTo>
                <a:lnTo>
                  <a:pt x="628205" y="906183"/>
                </a:lnTo>
                <a:lnTo>
                  <a:pt x="629945" y="907300"/>
                </a:lnTo>
                <a:lnTo>
                  <a:pt x="644029" y="906665"/>
                </a:lnTo>
                <a:lnTo>
                  <a:pt x="655129" y="905395"/>
                </a:lnTo>
                <a:lnTo>
                  <a:pt x="665073" y="905014"/>
                </a:lnTo>
                <a:lnTo>
                  <a:pt x="675703" y="906665"/>
                </a:lnTo>
                <a:lnTo>
                  <a:pt x="689317" y="907554"/>
                </a:lnTo>
                <a:lnTo>
                  <a:pt x="705573" y="905395"/>
                </a:lnTo>
                <a:lnTo>
                  <a:pt x="707859" y="905014"/>
                </a:lnTo>
                <a:lnTo>
                  <a:pt x="722363" y="902601"/>
                </a:lnTo>
                <a:lnTo>
                  <a:pt x="737577" y="901712"/>
                </a:lnTo>
                <a:lnTo>
                  <a:pt x="762965" y="903744"/>
                </a:lnTo>
                <a:lnTo>
                  <a:pt x="776439" y="903998"/>
                </a:lnTo>
                <a:lnTo>
                  <a:pt x="792530" y="902728"/>
                </a:lnTo>
                <a:lnTo>
                  <a:pt x="808304" y="902728"/>
                </a:lnTo>
                <a:lnTo>
                  <a:pt x="826414" y="904506"/>
                </a:lnTo>
                <a:lnTo>
                  <a:pt x="846188" y="905903"/>
                </a:lnTo>
                <a:lnTo>
                  <a:pt x="890816" y="903363"/>
                </a:lnTo>
                <a:lnTo>
                  <a:pt x="917168" y="904633"/>
                </a:lnTo>
                <a:lnTo>
                  <a:pt x="940790" y="906792"/>
                </a:lnTo>
                <a:lnTo>
                  <a:pt x="956551" y="907808"/>
                </a:lnTo>
                <a:lnTo>
                  <a:pt x="974585" y="907427"/>
                </a:lnTo>
                <a:lnTo>
                  <a:pt x="1009992" y="905776"/>
                </a:lnTo>
                <a:lnTo>
                  <a:pt x="1049591" y="903617"/>
                </a:lnTo>
                <a:lnTo>
                  <a:pt x="1067092" y="903744"/>
                </a:lnTo>
                <a:lnTo>
                  <a:pt x="1120902" y="906665"/>
                </a:lnTo>
                <a:lnTo>
                  <a:pt x="1145768" y="907300"/>
                </a:lnTo>
                <a:lnTo>
                  <a:pt x="1148207" y="906030"/>
                </a:lnTo>
                <a:lnTo>
                  <a:pt x="1148448" y="905903"/>
                </a:lnTo>
                <a:lnTo>
                  <a:pt x="1148435" y="906030"/>
                </a:lnTo>
                <a:lnTo>
                  <a:pt x="1150531" y="907173"/>
                </a:lnTo>
                <a:lnTo>
                  <a:pt x="1171333" y="906665"/>
                </a:lnTo>
                <a:lnTo>
                  <a:pt x="1188224" y="905776"/>
                </a:lnTo>
                <a:lnTo>
                  <a:pt x="1225257" y="903998"/>
                </a:lnTo>
                <a:lnTo>
                  <a:pt x="1248511" y="903363"/>
                </a:lnTo>
                <a:lnTo>
                  <a:pt x="1282090" y="904252"/>
                </a:lnTo>
                <a:lnTo>
                  <a:pt x="1301711" y="904252"/>
                </a:lnTo>
                <a:lnTo>
                  <a:pt x="1314577" y="903363"/>
                </a:lnTo>
                <a:lnTo>
                  <a:pt x="1354315" y="900442"/>
                </a:lnTo>
                <a:lnTo>
                  <a:pt x="1380197" y="902347"/>
                </a:lnTo>
                <a:lnTo>
                  <a:pt x="1400632" y="905903"/>
                </a:lnTo>
                <a:lnTo>
                  <a:pt x="1420342" y="908189"/>
                </a:lnTo>
                <a:lnTo>
                  <a:pt x="1443037" y="908316"/>
                </a:lnTo>
                <a:lnTo>
                  <a:pt x="1467688" y="907554"/>
                </a:lnTo>
                <a:lnTo>
                  <a:pt x="1501990" y="905776"/>
                </a:lnTo>
                <a:lnTo>
                  <a:pt x="1512316" y="905268"/>
                </a:lnTo>
                <a:lnTo>
                  <a:pt x="1534591" y="905230"/>
                </a:lnTo>
                <a:lnTo>
                  <a:pt x="1556169" y="905776"/>
                </a:lnTo>
                <a:lnTo>
                  <a:pt x="1567802" y="906030"/>
                </a:lnTo>
                <a:lnTo>
                  <a:pt x="1581492" y="905268"/>
                </a:lnTo>
                <a:lnTo>
                  <a:pt x="1582483" y="905141"/>
                </a:lnTo>
                <a:lnTo>
                  <a:pt x="1592338" y="903871"/>
                </a:lnTo>
                <a:lnTo>
                  <a:pt x="1602816" y="902855"/>
                </a:lnTo>
                <a:lnTo>
                  <a:pt x="1613306" y="902220"/>
                </a:lnTo>
                <a:lnTo>
                  <a:pt x="1624152" y="902093"/>
                </a:lnTo>
                <a:lnTo>
                  <a:pt x="1634883" y="902855"/>
                </a:lnTo>
                <a:lnTo>
                  <a:pt x="1655343" y="906665"/>
                </a:lnTo>
                <a:lnTo>
                  <a:pt x="1665719" y="907554"/>
                </a:lnTo>
                <a:lnTo>
                  <a:pt x="1668716" y="905776"/>
                </a:lnTo>
                <a:lnTo>
                  <a:pt x="1668907" y="905662"/>
                </a:lnTo>
                <a:lnTo>
                  <a:pt x="1671256" y="907300"/>
                </a:lnTo>
                <a:lnTo>
                  <a:pt x="1685340" y="906665"/>
                </a:lnTo>
                <a:lnTo>
                  <a:pt x="1696440" y="905395"/>
                </a:lnTo>
                <a:lnTo>
                  <a:pt x="1706384" y="905014"/>
                </a:lnTo>
                <a:lnTo>
                  <a:pt x="1717014" y="906665"/>
                </a:lnTo>
                <a:lnTo>
                  <a:pt x="1730629" y="907554"/>
                </a:lnTo>
                <a:lnTo>
                  <a:pt x="1746885" y="905395"/>
                </a:lnTo>
                <a:lnTo>
                  <a:pt x="1749171" y="905014"/>
                </a:lnTo>
                <a:lnTo>
                  <a:pt x="1763674" y="902601"/>
                </a:lnTo>
                <a:lnTo>
                  <a:pt x="1778889" y="901712"/>
                </a:lnTo>
                <a:lnTo>
                  <a:pt x="1804263" y="903744"/>
                </a:lnTo>
                <a:lnTo>
                  <a:pt x="1817751" y="903998"/>
                </a:lnTo>
                <a:lnTo>
                  <a:pt x="1833841" y="902728"/>
                </a:lnTo>
                <a:lnTo>
                  <a:pt x="1849602" y="902728"/>
                </a:lnTo>
                <a:lnTo>
                  <a:pt x="1867725" y="904506"/>
                </a:lnTo>
                <a:lnTo>
                  <a:pt x="1887499" y="905903"/>
                </a:lnTo>
                <a:lnTo>
                  <a:pt x="1932127" y="903363"/>
                </a:lnTo>
                <a:lnTo>
                  <a:pt x="1958479" y="904633"/>
                </a:lnTo>
                <a:lnTo>
                  <a:pt x="1982101" y="906792"/>
                </a:lnTo>
                <a:lnTo>
                  <a:pt x="1997849" y="907808"/>
                </a:lnTo>
                <a:lnTo>
                  <a:pt x="2015896" y="907427"/>
                </a:lnTo>
                <a:lnTo>
                  <a:pt x="2051304" y="905776"/>
                </a:lnTo>
                <a:lnTo>
                  <a:pt x="2090902" y="903617"/>
                </a:lnTo>
                <a:lnTo>
                  <a:pt x="2108403" y="903744"/>
                </a:lnTo>
                <a:lnTo>
                  <a:pt x="2162213" y="906665"/>
                </a:lnTo>
                <a:lnTo>
                  <a:pt x="2187067" y="907300"/>
                </a:lnTo>
                <a:lnTo>
                  <a:pt x="2190000" y="905776"/>
                </a:lnTo>
                <a:lnTo>
                  <a:pt x="2193594" y="907681"/>
                </a:lnTo>
                <a:lnTo>
                  <a:pt x="2223592" y="909840"/>
                </a:lnTo>
                <a:lnTo>
                  <a:pt x="2241727" y="914920"/>
                </a:lnTo>
                <a:lnTo>
                  <a:pt x="2255977" y="920254"/>
                </a:lnTo>
                <a:lnTo>
                  <a:pt x="2274290" y="922540"/>
                </a:lnTo>
                <a:lnTo>
                  <a:pt x="2290038" y="920127"/>
                </a:lnTo>
                <a:lnTo>
                  <a:pt x="2294674" y="912507"/>
                </a:lnTo>
                <a:lnTo>
                  <a:pt x="2293328" y="899299"/>
                </a:lnTo>
                <a:lnTo>
                  <a:pt x="2291359" y="881265"/>
                </a:lnTo>
                <a:lnTo>
                  <a:pt x="2291143" y="874407"/>
                </a:lnTo>
                <a:lnTo>
                  <a:pt x="2293315" y="868565"/>
                </a:lnTo>
                <a:lnTo>
                  <a:pt x="2289391" y="858405"/>
                </a:lnTo>
                <a:lnTo>
                  <a:pt x="2295296" y="854214"/>
                </a:lnTo>
                <a:lnTo>
                  <a:pt x="2287409" y="847610"/>
                </a:lnTo>
                <a:lnTo>
                  <a:pt x="2297519" y="845070"/>
                </a:lnTo>
                <a:close/>
              </a:path>
              <a:path w="11348719" h="922654">
                <a:moveTo>
                  <a:pt x="11348364" y="4064"/>
                </a:moveTo>
                <a:lnTo>
                  <a:pt x="11336045" y="762"/>
                </a:lnTo>
                <a:lnTo>
                  <a:pt x="11333747" y="0"/>
                </a:lnTo>
                <a:lnTo>
                  <a:pt x="11325136" y="0"/>
                </a:lnTo>
                <a:lnTo>
                  <a:pt x="11305604" y="2413"/>
                </a:lnTo>
                <a:lnTo>
                  <a:pt x="11292142" y="7747"/>
                </a:lnTo>
                <a:lnTo>
                  <a:pt x="11274920" y="12954"/>
                </a:lnTo>
                <a:lnTo>
                  <a:pt x="11244123" y="15494"/>
                </a:lnTo>
                <a:lnTo>
                  <a:pt x="11241443" y="17106"/>
                </a:lnTo>
                <a:lnTo>
                  <a:pt x="11237925" y="15113"/>
                </a:lnTo>
                <a:lnTo>
                  <a:pt x="11219675" y="15494"/>
                </a:lnTo>
                <a:lnTo>
                  <a:pt x="11201870" y="16256"/>
                </a:lnTo>
                <a:lnTo>
                  <a:pt x="11171784" y="17907"/>
                </a:lnTo>
                <a:lnTo>
                  <a:pt x="11154474" y="17653"/>
                </a:lnTo>
                <a:lnTo>
                  <a:pt x="11142028" y="16256"/>
                </a:lnTo>
                <a:lnTo>
                  <a:pt x="11132337" y="15621"/>
                </a:lnTo>
                <a:lnTo>
                  <a:pt x="11123282" y="17272"/>
                </a:lnTo>
                <a:lnTo>
                  <a:pt x="11110392" y="20574"/>
                </a:lnTo>
                <a:lnTo>
                  <a:pt x="11092764" y="23241"/>
                </a:lnTo>
                <a:lnTo>
                  <a:pt x="11073790" y="24511"/>
                </a:lnTo>
                <a:lnTo>
                  <a:pt x="11056861" y="23241"/>
                </a:lnTo>
                <a:lnTo>
                  <a:pt x="11042053" y="21844"/>
                </a:lnTo>
                <a:lnTo>
                  <a:pt x="11023283" y="21463"/>
                </a:lnTo>
                <a:lnTo>
                  <a:pt x="11004233" y="21463"/>
                </a:lnTo>
                <a:lnTo>
                  <a:pt x="10988637" y="21209"/>
                </a:lnTo>
                <a:lnTo>
                  <a:pt x="10975251" y="20701"/>
                </a:lnTo>
                <a:lnTo>
                  <a:pt x="10957204" y="19685"/>
                </a:lnTo>
                <a:lnTo>
                  <a:pt x="10949978" y="19177"/>
                </a:lnTo>
                <a:lnTo>
                  <a:pt x="10937329" y="18288"/>
                </a:lnTo>
                <a:lnTo>
                  <a:pt x="10918520" y="16129"/>
                </a:lnTo>
                <a:lnTo>
                  <a:pt x="10900194" y="15240"/>
                </a:lnTo>
                <a:lnTo>
                  <a:pt x="10880928" y="16383"/>
                </a:lnTo>
                <a:lnTo>
                  <a:pt x="10862259" y="18161"/>
                </a:lnTo>
                <a:lnTo>
                  <a:pt x="10845749" y="19177"/>
                </a:lnTo>
                <a:lnTo>
                  <a:pt x="10828922" y="19050"/>
                </a:lnTo>
                <a:lnTo>
                  <a:pt x="10794860" y="18034"/>
                </a:lnTo>
                <a:lnTo>
                  <a:pt x="10778947" y="17272"/>
                </a:lnTo>
                <a:lnTo>
                  <a:pt x="10764241" y="16383"/>
                </a:lnTo>
                <a:lnTo>
                  <a:pt x="10735742" y="15494"/>
                </a:lnTo>
                <a:lnTo>
                  <a:pt x="10720870" y="15367"/>
                </a:lnTo>
                <a:lnTo>
                  <a:pt x="10719575" y="16256"/>
                </a:lnTo>
                <a:lnTo>
                  <a:pt x="10719549" y="16383"/>
                </a:lnTo>
                <a:lnTo>
                  <a:pt x="10731043" y="23114"/>
                </a:lnTo>
                <a:lnTo>
                  <a:pt x="10719460" y="16332"/>
                </a:lnTo>
                <a:lnTo>
                  <a:pt x="10717378" y="15113"/>
                </a:lnTo>
                <a:lnTo>
                  <a:pt x="10706113" y="15875"/>
                </a:lnTo>
                <a:lnTo>
                  <a:pt x="10695343" y="17653"/>
                </a:lnTo>
                <a:lnTo>
                  <a:pt x="10684307" y="19050"/>
                </a:lnTo>
                <a:lnTo>
                  <a:pt x="10672267" y="18161"/>
                </a:lnTo>
                <a:lnTo>
                  <a:pt x="10668902" y="17780"/>
                </a:lnTo>
                <a:lnTo>
                  <a:pt x="10661053" y="16891"/>
                </a:lnTo>
                <a:lnTo>
                  <a:pt x="10650118" y="16764"/>
                </a:lnTo>
                <a:lnTo>
                  <a:pt x="10638422" y="16891"/>
                </a:lnTo>
                <a:lnTo>
                  <a:pt x="10624960" y="16637"/>
                </a:lnTo>
                <a:lnTo>
                  <a:pt x="10612946" y="16891"/>
                </a:lnTo>
                <a:lnTo>
                  <a:pt x="10603548" y="17780"/>
                </a:lnTo>
                <a:lnTo>
                  <a:pt x="10593007" y="17780"/>
                </a:lnTo>
                <a:lnTo>
                  <a:pt x="10584180" y="16256"/>
                </a:lnTo>
                <a:lnTo>
                  <a:pt x="10577563" y="15113"/>
                </a:lnTo>
                <a:lnTo>
                  <a:pt x="10566883" y="14605"/>
                </a:lnTo>
                <a:lnTo>
                  <a:pt x="10555376" y="15494"/>
                </a:lnTo>
                <a:lnTo>
                  <a:pt x="10540403" y="16256"/>
                </a:lnTo>
                <a:lnTo>
                  <a:pt x="10519321" y="15748"/>
                </a:lnTo>
                <a:lnTo>
                  <a:pt x="10501986" y="15621"/>
                </a:lnTo>
                <a:lnTo>
                  <a:pt x="10487825" y="17145"/>
                </a:lnTo>
                <a:lnTo>
                  <a:pt x="10477348" y="19177"/>
                </a:lnTo>
                <a:lnTo>
                  <a:pt x="10471099" y="21082"/>
                </a:lnTo>
                <a:lnTo>
                  <a:pt x="10465714" y="22225"/>
                </a:lnTo>
                <a:lnTo>
                  <a:pt x="10452773" y="24003"/>
                </a:lnTo>
                <a:lnTo>
                  <a:pt x="10433202" y="25400"/>
                </a:lnTo>
                <a:lnTo>
                  <a:pt x="10407929" y="25400"/>
                </a:lnTo>
                <a:lnTo>
                  <a:pt x="10389552" y="24130"/>
                </a:lnTo>
                <a:lnTo>
                  <a:pt x="10376764" y="22352"/>
                </a:lnTo>
                <a:lnTo>
                  <a:pt x="10374668" y="21971"/>
                </a:lnTo>
                <a:lnTo>
                  <a:pt x="10366261" y="20447"/>
                </a:lnTo>
                <a:lnTo>
                  <a:pt x="10354704" y="19177"/>
                </a:lnTo>
                <a:lnTo>
                  <a:pt x="10338473" y="19177"/>
                </a:lnTo>
                <a:lnTo>
                  <a:pt x="10319194" y="20193"/>
                </a:lnTo>
                <a:lnTo>
                  <a:pt x="10301148" y="21463"/>
                </a:lnTo>
                <a:lnTo>
                  <a:pt x="10288613" y="21971"/>
                </a:lnTo>
                <a:lnTo>
                  <a:pt x="10274643" y="20955"/>
                </a:lnTo>
                <a:lnTo>
                  <a:pt x="10252646" y="18542"/>
                </a:lnTo>
                <a:lnTo>
                  <a:pt x="10227526" y="16129"/>
                </a:lnTo>
                <a:lnTo>
                  <a:pt x="10204120" y="15113"/>
                </a:lnTo>
                <a:lnTo>
                  <a:pt x="10200183" y="17106"/>
                </a:lnTo>
                <a:lnTo>
                  <a:pt x="10210762" y="23114"/>
                </a:lnTo>
                <a:lnTo>
                  <a:pt x="10200157" y="17119"/>
                </a:lnTo>
                <a:lnTo>
                  <a:pt x="10198595" y="17907"/>
                </a:lnTo>
                <a:lnTo>
                  <a:pt x="10200094" y="17145"/>
                </a:lnTo>
                <a:lnTo>
                  <a:pt x="10196614" y="15113"/>
                </a:lnTo>
                <a:lnTo>
                  <a:pt x="10178364" y="15494"/>
                </a:lnTo>
                <a:lnTo>
                  <a:pt x="10160559" y="16256"/>
                </a:lnTo>
                <a:lnTo>
                  <a:pt x="10130485" y="17907"/>
                </a:lnTo>
                <a:lnTo>
                  <a:pt x="10113162" y="17653"/>
                </a:lnTo>
                <a:lnTo>
                  <a:pt x="10100716" y="16256"/>
                </a:lnTo>
                <a:lnTo>
                  <a:pt x="10091026" y="15621"/>
                </a:lnTo>
                <a:lnTo>
                  <a:pt x="10081971" y="17272"/>
                </a:lnTo>
                <a:lnTo>
                  <a:pt x="10069081" y="20574"/>
                </a:lnTo>
                <a:lnTo>
                  <a:pt x="10051453" y="23241"/>
                </a:lnTo>
                <a:lnTo>
                  <a:pt x="10032479" y="24511"/>
                </a:lnTo>
                <a:lnTo>
                  <a:pt x="10015550" y="23241"/>
                </a:lnTo>
                <a:lnTo>
                  <a:pt x="10000742" y="21844"/>
                </a:lnTo>
                <a:lnTo>
                  <a:pt x="9981971" y="21463"/>
                </a:lnTo>
                <a:lnTo>
                  <a:pt x="9962921" y="21463"/>
                </a:lnTo>
                <a:lnTo>
                  <a:pt x="9947326" y="21209"/>
                </a:lnTo>
                <a:lnTo>
                  <a:pt x="9908667" y="19177"/>
                </a:lnTo>
                <a:lnTo>
                  <a:pt x="9877209" y="16129"/>
                </a:lnTo>
                <a:lnTo>
                  <a:pt x="9858883" y="15240"/>
                </a:lnTo>
                <a:lnTo>
                  <a:pt x="9839617" y="16383"/>
                </a:lnTo>
                <a:lnTo>
                  <a:pt x="9820948" y="18161"/>
                </a:lnTo>
                <a:lnTo>
                  <a:pt x="9804438" y="19177"/>
                </a:lnTo>
                <a:lnTo>
                  <a:pt x="9787623" y="19050"/>
                </a:lnTo>
                <a:lnTo>
                  <a:pt x="9753549" y="18034"/>
                </a:lnTo>
                <a:lnTo>
                  <a:pt x="9737649" y="17272"/>
                </a:lnTo>
                <a:lnTo>
                  <a:pt x="9722929" y="16383"/>
                </a:lnTo>
                <a:lnTo>
                  <a:pt x="9694431" y="15494"/>
                </a:lnTo>
                <a:lnTo>
                  <a:pt x="9679559" y="15367"/>
                </a:lnTo>
                <a:lnTo>
                  <a:pt x="9678645" y="16002"/>
                </a:lnTo>
                <a:lnTo>
                  <a:pt x="9677006" y="15113"/>
                </a:lnTo>
                <a:lnTo>
                  <a:pt x="9665068" y="15875"/>
                </a:lnTo>
                <a:lnTo>
                  <a:pt x="9653092" y="17272"/>
                </a:lnTo>
                <a:lnTo>
                  <a:pt x="9639706" y="17907"/>
                </a:lnTo>
                <a:lnTo>
                  <a:pt x="9623565" y="16637"/>
                </a:lnTo>
                <a:lnTo>
                  <a:pt x="9606851" y="16637"/>
                </a:lnTo>
                <a:lnTo>
                  <a:pt x="9592094" y="20066"/>
                </a:lnTo>
                <a:lnTo>
                  <a:pt x="9578378" y="24003"/>
                </a:lnTo>
                <a:lnTo>
                  <a:pt x="9564814" y="25527"/>
                </a:lnTo>
                <a:lnTo>
                  <a:pt x="9536036" y="23368"/>
                </a:lnTo>
                <a:lnTo>
                  <a:pt x="9512871" y="21717"/>
                </a:lnTo>
                <a:lnTo>
                  <a:pt x="9496692" y="21209"/>
                </a:lnTo>
                <a:lnTo>
                  <a:pt x="9472308" y="20701"/>
                </a:lnTo>
                <a:lnTo>
                  <a:pt x="9459189" y="21082"/>
                </a:lnTo>
                <a:lnTo>
                  <a:pt x="9441548" y="23241"/>
                </a:lnTo>
                <a:lnTo>
                  <a:pt x="9414929" y="23368"/>
                </a:lnTo>
                <a:lnTo>
                  <a:pt x="9413900" y="23241"/>
                </a:lnTo>
                <a:lnTo>
                  <a:pt x="9382735" y="19431"/>
                </a:lnTo>
                <a:lnTo>
                  <a:pt x="9353258" y="14732"/>
                </a:lnTo>
                <a:lnTo>
                  <a:pt x="9334856" y="12446"/>
                </a:lnTo>
                <a:lnTo>
                  <a:pt x="9320124" y="13970"/>
                </a:lnTo>
                <a:lnTo>
                  <a:pt x="9302102" y="17119"/>
                </a:lnTo>
                <a:lnTo>
                  <a:pt x="9279026" y="21082"/>
                </a:lnTo>
                <a:lnTo>
                  <a:pt x="9263228" y="23241"/>
                </a:lnTo>
                <a:lnTo>
                  <a:pt x="9244686" y="22479"/>
                </a:lnTo>
                <a:lnTo>
                  <a:pt x="9186977" y="16510"/>
                </a:lnTo>
                <a:lnTo>
                  <a:pt x="9161932" y="15113"/>
                </a:lnTo>
                <a:lnTo>
                  <a:pt x="9158719" y="16916"/>
                </a:lnTo>
                <a:lnTo>
                  <a:pt x="9156001" y="15367"/>
                </a:lnTo>
                <a:lnTo>
                  <a:pt x="9118219" y="12954"/>
                </a:lnTo>
                <a:lnTo>
                  <a:pt x="9098102" y="7620"/>
                </a:lnTo>
                <a:lnTo>
                  <a:pt x="9085135" y="2413"/>
                </a:lnTo>
                <a:lnTo>
                  <a:pt x="9068841" y="0"/>
                </a:lnTo>
                <a:lnTo>
                  <a:pt x="9065260" y="0"/>
                </a:lnTo>
                <a:lnTo>
                  <a:pt x="9061831" y="254"/>
                </a:lnTo>
                <a:lnTo>
                  <a:pt x="9055252" y="1651"/>
                </a:lnTo>
                <a:lnTo>
                  <a:pt x="9059697" y="2540"/>
                </a:lnTo>
                <a:lnTo>
                  <a:pt x="9050858" y="6350"/>
                </a:lnTo>
                <a:lnTo>
                  <a:pt x="9060904" y="9906"/>
                </a:lnTo>
                <a:lnTo>
                  <a:pt x="9052585" y="18923"/>
                </a:lnTo>
                <a:lnTo>
                  <a:pt x="9058529" y="24130"/>
                </a:lnTo>
                <a:lnTo>
                  <a:pt x="9058592" y="24511"/>
                </a:lnTo>
                <a:lnTo>
                  <a:pt x="9054821" y="36195"/>
                </a:lnTo>
                <a:lnTo>
                  <a:pt x="9055951" y="42926"/>
                </a:lnTo>
                <a:lnTo>
                  <a:pt x="9056738" y="49911"/>
                </a:lnTo>
                <a:lnTo>
                  <a:pt x="9057500" y="64389"/>
                </a:lnTo>
                <a:lnTo>
                  <a:pt x="9057627" y="67310"/>
                </a:lnTo>
                <a:lnTo>
                  <a:pt x="9057754" y="75946"/>
                </a:lnTo>
                <a:lnTo>
                  <a:pt x="9060828" y="80137"/>
                </a:lnTo>
                <a:lnTo>
                  <a:pt x="9070530" y="81026"/>
                </a:lnTo>
                <a:lnTo>
                  <a:pt x="9090533" y="78740"/>
                </a:lnTo>
                <a:lnTo>
                  <a:pt x="9104681" y="73787"/>
                </a:lnTo>
                <a:lnTo>
                  <a:pt x="9123388" y="68834"/>
                </a:lnTo>
                <a:lnTo>
                  <a:pt x="9157056" y="66548"/>
                </a:lnTo>
                <a:lnTo>
                  <a:pt x="9157843" y="66090"/>
                </a:lnTo>
                <a:lnTo>
                  <a:pt x="9158719" y="66675"/>
                </a:lnTo>
                <a:lnTo>
                  <a:pt x="9177122" y="66167"/>
                </a:lnTo>
                <a:lnTo>
                  <a:pt x="9190025" y="64897"/>
                </a:lnTo>
                <a:lnTo>
                  <a:pt x="9200058" y="63754"/>
                </a:lnTo>
                <a:lnTo>
                  <a:pt x="9209875" y="63246"/>
                </a:lnTo>
                <a:lnTo>
                  <a:pt x="9243962" y="64770"/>
                </a:lnTo>
                <a:lnTo>
                  <a:pt x="9263024" y="64897"/>
                </a:lnTo>
                <a:lnTo>
                  <a:pt x="9275801" y="63246"/>
                </a:lnTo>
                <a:lnTo>
                  <a:pt x="9276778" y="63119"/>
                </a:lnTo>
                <a:lnTo>
                  <a:pt x="9298267" y="62103"/>
                </a:lnTo>
                <a:lnTo>
                  <a:pt x="9367876" y="64770"/>
                </a:lnTo>
                <a:lnTo>
                  <a:pt x="9378467" y="65151"/>
                </a:lnTo>
                <a:lnTo>
                  <a:pt x="9413494" y="64262"/>
                </a:lnTo>
                <a:lnTo>
                  <a:pt x="9428378" y="62738"/>
                </a:lnTo>
                <a:lnTo>
                  <a:pt x="9442310" y="62103"/>
                </a:lnTo>
                <a:lnTo>
                  <a:pt x="9445104" y="61976"/>
                </a:lnTo>
                <a:lnTo>
                  <a:pt x="9462745" y="62103"/>
                </a:lnTo>
                <a:lnTo>
                  <a:pt x="9480398" y="63754"/>
                </a:lnTo>
                <a:lnTo>
                  <a:pt x="9499879" y="66548"/>
                </a:lnTo>
                <a:lnTo>
                  <a:pt x="9521647" y="68834"/>
                </a:lnTo>
                <a:lnTo>
                  <a:pt x="9542678" y="69596"/>
                </a:lnTo>
                <a:lnTo>
                  <a:pt x="9559988" y="67437"/>
                </a:lnTo>
                <a:lnTo>
                  <a:pt x="9574149" y="65278"/>
                </a:lnTo>
                <a:lnTo>
                  <a:pt x="9588055" y="65659"/>
                </a:lnTo>
                <a:lnTo>
                  <a:pt x="9602140" y="67183"/>
                </a:lnTo>
                <a:lnTo>
                  <a:pt x="9616846" y="68580"/>
                </a:lnTo>
                <a:lnTo>
                  <a:pt x="9631477" y="68580"/>
                </a:lnTo>
                <a:lnTo>
                  <a:pt x="9645713" y="67818"/>
                </a:lnTo>
                <a:lnTo>
                  <a:pt x="9660623" y="66675"/>
                </a:lnTo>
                <a:lnTo>
                  <a:pt x="9677286" y="66167"/>
                </a:lnTo>
                <a:lnTo>
                  <a:pt x="9678886" y="65278"/>
                </a:lnTo>
                <a:lnTo>
                  <a:pt x="9679064" y="65176"/>
                </a:lnTo>
                <a:lnTo>
                  <a:pt x="9680791" y="66294"/>
                </a:lnTo>
                <a:lnTo>
                  <a:pt x="9694888" y="65659"/>
                </a:lnTo>
                <a:lnTo>
                  <a:pt x="9705988" y="64389"/>
                </a:lnTo>
                <a:lnTo>
                  <a:pt x="9715932" y="64008"/>
                </a:lnTo>
                <a:lnTo>
                  <a:pt x="9726549" y="65659"/>
                </a:lnTo>
                <a:lnTo>
                  <a:pt x="9740163" y="66548"/>
                </a:lnTo>
                <a:lnTo>
                  <a:pt x="9756432" y="64389"/>
                </a:lnTo>
                <a:lnTo>
                  <a:pt x="9758718" y="64008"/>
                </a:lnTo>
                <a:lnTo>
                  <a:pt x="9773221" y="61595"/>
                </a:lnTo>
                <a:lnTo>
                  <a:pt x="9788423" y="60706"/>
                </a:lnTo>
                <a:lnTo>
                  <a:pt x="9813811" y="62738"/>
                </a:lnTo>
                <a:lnTo>
                  <a:pt x="9827298" y="62992"/>
                </a:lnTo>
                <a:lnTo>
                  <a:pt x="9843389" y="61722"/>
                </a:lnTo>
                <a:lnTo>
                  <a:pt x="9859150" y="61722"/>
                </a:lnTo>
                <a:lnTo>
                  <a:pt x="9877273" y="63500"/>
                </a:lnTo>
                <a:lnTo>
                  <a:pt x="9897046" y="64897"/>
                </a:lnTo>
                <a:lnTo>
                  <a:pt x="9941662" y="62357"/>
                </a:lnTo>
                <a:lnTo>
                  <a:pt x="9968014" y="63627"/>
                </a:lnTo>
                <a:lnTo>
                  <a:pt x="9991649" y="65786"/>
                </a:lnTo>
                <a:lnTo>
                  <a:pt x="10007397" y="66802"/>
                </a:lnTo>
                <a:lnTo>
                  <a:pt x="10025431" y="66421"/>
                </a:lnTo>
                <a:lnTo>
                  <a:pt x="10060851" y="64770"/>
                </a:lnTo>
                <a:lnTo>
                  <a:pt x="10100437" y="62611"/>
                </a:lnTo>
                <a:lnTo>
                  <a:pt x="10117938" y="62738"/>
                </a:lnTo>
                <a:lnTo>
                  <a:pt x="10171747" y="65659"/>
                </a:lnTo>
                <a:lnTo>
                  <a:pt x="10196614" y="66294"/>
                </a:lnTo>
                <a:lnTo>
                  <a:pt x="10199052" y="65024"/>
                </a:lnTo>
                <a:lnTo>
                  <a:pt x="10199294" y="64897"/>
                </a:lnTo>
                <a:lnTo>
                  <a:pt x="10199281" y="65024"/>
                </a:lnTo>
                <a:lnTo>
                  <a:pt x="10201377" y="66167"/>
                </a:lnTo>
                <a:lnTo>
                  <a:pt x="10222179" y="65659"/>
                </a:lnTo>
                <a:lnTo>
                  <a:pt x="10239096" y="64770"/>
                </a:lnTo>
                <a:lnTo>
                  <a:pt x="10276103" y="62992"/>
                </a:lnTo>
                <a:lnTo>
                  <a:pt x="10299370" y="62357"/>
                </a:lnTo>
                <a:lnTo>
                  <a:pt x="10332936" y="63246"/>
                </a:lnTo>
                <a:lnTo>
                  <a:pt x="10352557" y="63246"/>
                </a:lnTo>
                <a:lnTo>
                  <a:pt x="10365422" y="62357"/>
                </a:lnTo>
                <a:lnTo>
                  <a:pt x="10405161" y="59436"/>
                </a:lnTo>
                <a:lnTo>
                  <a:pt x="10431043" y="61341"/>
                </a:lnTo>
                <a:lnTo>
                  <a:pt x="10451478" y="64897"/>
                </a:lnTo>
                <a:lnTo>
                  <a:pt x="10471188" y="67183"/>
                </a:lnTo>
                <a:lnTo>
                  <a:pt x="10493896" y="67310"/>
                </a:lnTo>
                <a:lnTo>
                  <a:pt x="10518546" y="66548"/>
                </a:lnTo>
                <a:lnTo>
                  <a:pt x="10552849" y="64770"/>
                </a:lnTo>
                <a:lnTo>
                  <a:pt x="10563162" y="64262"/>
                </a:lnTo>
                <a:lnTo>
                  <a:pt x="10585437" y="64223"/>
                </a:lnTo>
                <a:lnTo>
                  <a:pt x="10607015" y="64770"/>
                </a:lnTo>
                <a:lnTo>
                  <a:pt x="10618648" y="65024"/>
                </a:lnTo>
                <a:lnTo>
                  <a:pt x="10632338" y="64262"/>
                </a:lnTo>
                <a:lnTo>
                  <a:pt x="10633329" y="64135"/>
                </a:lnTo>
                <a:lnTo>
                  <a:pt x="10643184" y="62865"/>
                </a:lnTo>
                <a:lnTo>
                  <a:pt x="10653674" y="61849"/>
                </a:lnTo>
                <a:lnTo>
                  <a:pt x="10664165" y="61214"/>
                </a:lnTo>
                <a:lnTo>
                  <a:pt x="10675010" y="61087"/>
                </a:lnTo>
                <a:lnTo>
                  <a:pt x="10685742" y="61849"/>
                </a:lnTo>
                <a:lnTo>
                  <a:pt x="10706189" y="65659"/>
                </a:lnTo>
                <a:lnTo>
                  <a:pt x="10716565" y="66548"/>
                </a:lnTo>
                <a:lnTo>
                  <a:pt x="10719562" y="64770"/>
                </a:lnTo>
                <a:lnTo>
                  <a:pt x="10719765" y="64655"/>
                </a:lnTo>
                <a:lnTo>
                  <a:pt x="10722102" y="66294"/>
                </a:lnTo>
                <a:lnTo>
                  <a:pt x="10736199" y="65659"/>
                </a:lnTo>
                <a:lnTo>
                  <a:pt x="10747299" y="64389"/>
                </a:lnTo>
                <a:lnTo>
                  <a:pt x="10757230" y="64008"/>
                </a:lnTo>
                <a:lnTo>
                  <a:pt x="10767860" y="65659"/>
                </a:lnTo>
                <a:lnTo>
                  <a:pt x="10781475" y="66548"/>
                </a:lnTo>
                <a:lnTo>
                  <a:pt x="10797731" y="64389"/>
                </a:lnTo>
                <a:lnTo>
                  <a:pt x="10800029" y="64008"/>
                </a:lnTo>
                <a:lnTo>
                  <a:pt x="10814533" y="61595"/>
                </a:lnTo>
                <a:lnTo>
                  <a:pt x="10829735" y="60706"/>
                </a:lnTo>
                <a:lnTo>
                  <a:pt x="10855122" y="62738"/>
                </a:lnTo>
                <a:lnTo>
                  <a:pt x="10868609" y="62992"/>
                </a:lnTo>
                <a:lnTo>
                  <a:pt x="10884700" y="61722"/>
                </a:lnTo>
                <a:lnTo>
                  <a:pt x="10900461" y="61722"/>
                </a:lnTo>
                <a:lnTo>
                  <a:pt x="10918584" y="63500"/>
                </a:lnTo>
                <a:lnTo>
                  <a:pt x="10938345" y="64897"/>
                </a:lnTo>
                <a:lnTo>
                  <a:pt x="10982973" y="62357"/>
                </a:lnTo>
                <a:lnTo>
                  <a:pt x="11009325" y="63627"/>
                </a:lnTo>
                <a:lnTo>
                  <a:pt x="11032947" y="65786"/>
                </a:lnTo>
                <a:lnTo>
                  <a:pt x="11048708" y="66802"/>
                </a:lnTo>
                <a:lnTo>
                  <a:pt x="11066742" y="66421"/>
                </a:lnTo>
                <a:lnTo>
                  <a:pt x="11102162" y="64770"/>
                </a:lnTo>
                <a:lnTo>
                  <a:pt x="11141748" y="62611"/>
                </a:lnTo>
                <a:lnTo>
                  <a:pt x="11159249" y="62738"/>
                </a:lnTo>
                <a:lnTo>
                  <a:pt x="11213059" y="65659"/>
                </a:lnTo>
                <a:lnTo>
                  <a:pt x="11237925" y="66294"/>
                </a:lnTo>
                <a:lnTo>
                  <a:pt x="11240846" y="64770"/>
                </a:lnTo>
                <a:lnTo>
                  <a:pt x="11244440" y="66675"/>
                </a:lnTo>
                <a:lnTo>
                  <a:pt x="11274438" y="68834"/>
                </a:lnTo>
                <a:lnTo>
                  <a:pt x="11292586" y="73914"/>
                </a:lnTo>
                <a:lnTo>
                  <a:pt x="11306835" y="79248"/>
                </a:lnTo>
                <a:lnTo>
                  <a:pt x="11325136" y="81534"/>
                </a:lnTo>
                <a:lnTo>
                  <a:pt x="11340897" y="79121"/>
                </a:lnTo>
                <a:lnTo>
                  <a:pt x="11345520" y="71501"/>
                </a:lnTo>
                <a:lnTo>
                  <a:pt x="11344173" y="58293"/>
                </a:lnTo>
                <a:lnTo>
                  <a:pt x="11342205" y="40259"/>
                </a:lnTo>
                <a:lnTo>
                  <a:pt x="11341989" y="33401"/>
                </a:lnTo>
                <a:lnTo>
                  <a:pt x="11344173" y="27559"/>
                </a:lnTo>
                <a:lnTo>
                  <a:pt x="11340249" y="17399"/>
                </a:lnTo>
                <a:lnTo>
                  <a:pt x="11346155" y="13208"/>
                </a:lnTo>
                <a:lnTo>
                  <a:pt x="11338268" y="6604"/>
                </a:lnTo>
                <a:lnTo>
                  <a:pt x="11348364" y="4064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449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695" dirty="0">
                <a:latin typeface="Times New Roman"/>
                <a:cs typeface="Times New Roman"/>
              </a:rPr>
              <a:t>V</a:t>
            </a:r>
            <a:r>
              <a:rPr sz="6500" spc="-70" dirty="0">
                <a:latin typeface="Times New Roman"/>
                <a:cs typeface="Times New Roman"/>
              </a:rPr>
              <a:t>a</a:t>
            </a:r>
            <a:r>
              <a:rPr sz="6500" spc="-125" dirty="0">
                <a:latin typeface="Times New Roman"/>
                <a:cs typeface="Times New Roman"/>
              </a:rPr>
              <a:t>r</a:t>
            </a:r>
            <a:r>
              <a:rPr sz="6500" spc="114" dirty="0">
                <a:latin typeface="Times New Roman"/>
                <a:cs typeface="Times New Roman"/>
              </a:rPr>
              <a:t>i</a:t>
            </a:r>
            <a:r>
              <a:rPr sz="6500" spc="245" dirty="0">
                <a:latin typeface="Times New Roman"/>
                <a:cs typeface="Times New Roman"/>
              </a:rPr>
              <a:t>o</a:t>
            </a:r>
            <a:r>
              <a:rPr sz="6500" spc="235" dirty="0">
                <a:latin typeface="Times New Roman"/>
                <a:cs typeface="Times New Roman"/>
              </a:rPr>
              <a:t>u</a:t>
            </a:r>
            <a:r>
              <a:rPr sz="6500" spc="250" dirty="0">
                <a:latin typeface="Times New Roman"/>
                <a:cs typeface="Times New Roman"/>
              </a:rPr>
              <a:t>s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D</a:t>
            </a:r>
            <a:r>
              <a:rPr sz="6500" spc="-70" dirty="0">
                <a:latin typeface="Times New Roman"/>
                <a:cs typeface="Times New Roman"/>
              </a:rPr>
              <a:t>A</a:t>
            </a:r>
            <a:r>
              <a:rPr sz="6500" spc="380" dirty="0">
                <a:latin typeface="Times New Roman"/>
                <a:cs typeface="Times New Roman"/>
              </a:rPr>
              <a:t>O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685" dirty="0">
                <a:latin typeface="Times New Roman"/>
                <a:cs typeface="Times New Roman"/>
              </a:rPr>
              <a:t>T</a:t>
            </a:r>
            <a:r>
              <a:rPr sz="6500" spc="240" dirty="0">
                <a:latin typeface="Times New Roman"/>
                <a:cs typeface="Times New Roman"/>
              </a:rPr>
              <a:t>e</a:t>
            </a:r>
            <a:r>
              <a:rPr sz="6500" spc="55" dirty="0">
                <a:latin typeface="Times New Roman"/>
                <a:cs typeface="Times New Roman"/>
              </a:rPr>
              <a:t>c</a:t>
            </a:r>
            <a:r>
              <a:rPr sz="6500" spc="360" dirty="0">
                <a:latin typeface="Times New Roman"/>
                <a:cs typeface="Times New Roman"/>
              </a:rPr>
              <a:t>hn</a:t>
            </a:r>
            <a:r>
              <a:rPr sz="6500" spc="114" dirty="0">
                <a:latin typeface="Times New Roman"/>
                <a:cs typeface="Times New Roman"/>
              </a:rPr>
              <a:t>i</a:t>
            </a:r>
            <a:r>
              <a:rPr sz="6500" spc="120" dirty="0">
                <a:latin typeface="Times New Roman"/>
                <a:cs typeface="Times New Roman"/>
              </a:rPr>
              <a:t>q</a:t>
            </a:r>
            <a:r>
              <a:rPr sz="6500" spc="235" dirty="0">
                <a:latin typeface="Times New Roman"/>
                <a:cs typeface="Times New Roman"/>
              </a:rPr>
              <a:t>u</a:t>
            </a:r>
            <a:r>
              <a:rPr sz="6500" spc="240" dirty="0">
                <a:latin typeface="Times New Roman"/>
                <a:cs typeface="Times New Roman"/>
              </a:rPr>
              <a:t>e</a:t>
            </a:r>
            <a:r>
              <a:rPr sz="6500" spc="250" dirty="0">
                <a:latin typeface="Times New Roman"/>
                <a:cs typeface="Times New Roman"/>
              </a:rPr>
              <a:t>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408769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966236"/>
            <a:ext cx="1554289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55" dirty="0">
                <a:latin typeface="Palatino Linotype"/>
                <a:cs typeface="Palatino Linotype"/>
              </a:rPr>
              <a:t>Version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1: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EntityManager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but leverage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native </a:t>
            </a: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spc="-14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23949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118033"/>
            <a:ext cx="125666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55" dirty="0">
                <a:latin typeface="Palatino Linotype"/>
                <a:cs typeface="Palatino Linotype"/>
              </a:rPr>
              <a:t>Version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2: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EntityManager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standard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14" dirty="0">
                <a:latin typeface="Palatino Linotype"/>
                <a:cs typeface="Palatino Linotype"/>
              </a:rPr>
              <a:t>JPA</a:t>
            </a:r>
            <a:r>
              <a:rPr sz="4250" spc="-38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39129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269831"/>
            <a:ext cx="6424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55" dirty="0">
                <a:latin typeface="Palatino Linotype"/>
                <a:cs typeface="Palatino Linotype"/>
              </a:rPr>
              <a:t>Version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3: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14" dirty="0">
                <a:latin typeface="Palatino Linotype"/>
                <a:cs typeface="Palatino Linotype"/>
              </a:rPr>
              <a:t>JPA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2692" y="4003557"/>
            <a:ext cx="670560" cy="670560"/>
          </a:xfrm>
          <a:custGeom>
            <a:avLst/>
            <a:gdLst/>
            <a:ahLst/>
            <a:cxnLst/>
            <a:rect l="l" t="t" r="r" b="b"/>
            <a:pathLst>
              <a:path w="670560" h="670560">
                <a:moveTo>
                  <a:pt x="335094" y="0"/>
                </a:moveTo>
                <a:lnTo>
                  <a:pt x="285577" y="3632"/>
                </a:lnTo>
                <a:lnTo>
                  <a:pt x="238315" y="14183"/>
                </a:lnTo>
                <a:lnTo>
                  <a:pt x="193828" y="31135"/>
                </a:lnTo>
                <a:lnTo>
                  <a:pt x="152633" y="53970"/>
                </a:lnTo>
                <a:lnTo>
                  <a:pt x="115248" y="82171"/>
                </a:lnTo>
                <a:lnTo>
                  <a:pt x="82193" y="115219"/>
                </a:lnTo>
                <a:lnTo>
                  <a:pt x="53986" y="152596"/>
                </a:lnTo>
                <a:lnTo>
                  <a:pt x="31144" y="193785"/>
                </a:lnTo>
                <a:lnTo>
                  <a:pt x="14187" y="238268"/>
                </a:lnTo>
                <a:lnTo>
                  <a:pt x="3633" y="285526"/>
                </a:lnTo>
                <a:lnTo>
                  <a:pt x="0" y="335042"/>
                </a:lnTo>
                <a:lnTo>
                  <a:pt x="3633" y="384559"/>
                </a:lnTo>
                <a:lnTo>
                  <a:pt x="14187" y="431820"/>
                </a:lnTo>
                <a:lnTo>
                  <a:pt x="31144" y="476308"/>
                </a:lnTo>
                <a:lnTo>
                  <a:pt x="53986" y="517503"/>
                </a:lnTo>
                <a:lnTo>
                  <a:pt x="82193" y="554887"/>
                </a:lnTo>
                <a:lnTo>
                  <a:pt x="115249" y="587942"/>
                </a:lnTo>
                <a:lnTo>
                  <a:pt x="152633" y="616150"/>
                </a:lnTo>
                <a:lnTo>
                  <a:pt x="193828" y="638991"/>
                </a:lnTo>
                <a:lnTo>
                  <a:pt x="238315" y="655948"/>
                </a:lnTo>
                <a:lnTo>
                  <a:pt x="285577" y="666503"/>
                </a:lnTo>
                <a:lnTo>
                  <a:pt x="335094" y="670136"/>
                </a:lnTo>
                <a:lnTo>
                  <a:pt x="384610" y="666503"/>
                </a:lnTo>
                <a:lnTo>
                  <a:pt x="431868" y="655948"/>
                </a:lnTo>
                <a:lnTo>
                  <a:pt x="476351" y="638991"/>
                </a:lnTo>
                <a:lnTo>
                  <a:pt x="517540" y="616150"/>
                </a:lnTo>
                <a:lnTo>
                  <a:pt x="554917" y="587942"/>
                </a:lnTo>
                <a:lnTo>
                  <a:pt x="587965" y="554887"/>
                </a:lnTo>
                <a:lnTo>
                  <a:pt x="596514" y="543554"/>
                </a:lnTo>
                <a:lnTo>
                  <a:pt x="224174" y="543554"/>
                </a:lnTo>
                <a:lnTo>
                  <a:pt x="214237" y="541604"/>
                </a:lnTo>
                <a:lnTo>
                  <a:pt x="205534" y="535753"/>
                </a:lnTo>
                <a:lnTo>
                  <a:pt x="100197" y="430363"/>
                </a:lnTo>
                <a:lnTo>
                  <a:pt x="94440" y="421693"/>
                </a:lnTo>
                <a:lnTo>
                  <a:pt x="92521" y="411829"/>
                </a:lnTo>
                <a:lnTo>
                  <a:pt x="94440" y="401965"/>
                </a:lnTo>
                <a:lnTo>
                  <a:pt x="100197" y="393294"/>
                </a:lnTo>
                <a:lnTo>
                  <a:pt x="116976" y="376516"/>
                </a:lnTo>
                <a:lnTo>
                  <a:pt x="125646" y="370758"/>
                </a:lnTo>
                <a:lnTo>
                  <a:pt x="135511" y="368839"/>
                </a:lnTo>
                <a:lnTo>
                  <a:pt x="301294" y="368839"/>
                </a:lnTo>
                <a:lnTo>
                  <a:pt x="493366" y="175008"/>
                </a:lnTo>
                <a:lnTo>
                  <a:pt x="500109" y="172417"/>
                </a:lnTo>
                <a:lnTo>
                  <a:pt x="627131" y="172375"/>
                </a:lnTo>
                <a:lnTo>
                  <a:pt x="616165" y="152596"/>
                </a:lnTo>
                <a:lnTo>
                  <a:pt x="587965" y="115219"/>
                </a:lnTo>
                <a:lnTo>
                  <a:pt x="554917" y="82171"/>
                </a:lnTo>
                <a:lnTo>
                  <a:pt x="517540" y="53970"/>
                </a:lnTo>
                <a:lnTo>
                  <a:pt x="476351" y="31135"/>
                </a:lnTo>
                <a:lnTo>
                  <a:pt x="431868" y="14183"/>
                </a:lnTo>
                <a:lnTo>
                  <a:pt x="384610" y="3632"/>
                </a:lnTo>
                <a:lnTo>
                  <a:pt x="335094" y="0"/>
                </a:lnTo>
                <a:close/>
              </a:path>
              <a:path w="670560" h="670560">
                <a:moveTo>
                  <a:pt x="627131" y="172375"/>
                </a:moveTo>
                <a:lnTo>
                  <a:pt x="513615" y="172375"/>
                </a:lnTo>
                <a:lnTo>
                  <a:pt x="520411" y="174934"/>
                </a:lnTo>
                <a:lnTo>
                  <a:pt x="542306" y="196830"/>
                </a:lnTo>
                <a:lnTo>
                  <a:pt x="548064" y="205501"/>
                </a:lnTo>
                <a:lnTo>
                  <a:pt x="549998" y="215365"/>
                </a:lnTo>
                <a:lnTo>
                  <a:pt x="548125" y="225229"/>
                </a:lnTo>
                <a:lnTo>
                  <a:pt x="542463" y="233900"/>
                </a:lnTo>
                <a:lnTo>
                  <a:pt x="242813" y="535753"/>
                </a:lnTo>
                <a:lnTo>
                  <a:pt x="234110" y="541604"/>
                </a:lnTo>
                <a:lnTo>
                  <a:pt x="224174" y="543554"/>
                </a:lnTo>
                <a:lnTo>
                  <a:pt x="596514" y="543554"/>
                </a:lnTo>
                <a:lnTo>
                  <a:pt x="639001" y="476308"/>
                </a:lnTo>
                <a:lnTo>
                  <a:pt x="655953" y="431820"/>
                </a:lnTo>
                <a:lnTo>
                  <a:pt x="666504" y="384559"/>
                </a:lnTo>
                <a:lnTo>
                  <a:pt x="670136" y="335042"/>
                </a:lnTo>
                <a:lnTo>
                  <a:pt x="666504" y="285526"/>
                </a:lnTo>
                <a:lnTo>
                  <a:pt x="655953" y="238268"/>
                </a:lnTo>
                <a:lnTo>
                  <a:pt x="639001" y="193785"/>
                </a:lnTo>
                <a:lnTo>
                  <a:pt x="627131" y="172375"/>
                </a:lnTo>
                <a:close/>
              </a:path>
              <a:path w="670560" h="670560">
                <a:moveTo>
                  <a:pt x="301294" y="368839"/>
                </a:moveTo>
                <a:lnTo>
                  <a:pt x="135511" y="368839"/>
                </a:lnTo>
                <a:lnTo>
                  <a:pt x="145375" y="370758"/>
                </a:lnTo>
                <a:lnTo>
                  <a:pt x="154045" y="376516"/>
                </a:lnTo>
                <a:lnTo>
                  <a:pt x="223319" y="445789"/>
                </a:lnTo>
                <a:lnTo>
                  <a:pt x="225028" y="445789"/>
                </a:lnTo>
                <a:lnTo>
                  <a:pt x="301294" y="368839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92" y="5138349"/>
            <a:ext cx="670136" cy="6701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816" y="4917409"/>
            <a:ext cx="14210741" cy="1112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199" y="3620955"/>
            <a:ext cx="2703195" cy="2895600"/>
            <a:chOff x="11303199" y="3620955"/>
            <a:chExt cx="2703195" cy="2895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199" y="3620955"/>
              <a:ext cx="2702881" cy="2895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604" y="4055626"/>
              <a:ext cx="2397760" cy="1763395"/>
            </a:xfrm>
            <a:custGeom>
              <a:avLst/>
              <a:gdLst/>
              <a:ahLst/>
              <a:cxnLst/>
              <a:rect l="l" t="t" r="r" b="b"/>
              <a:pathLst>
                <a:path w="2397759" h="1763395">
                  <a:moveTo>
                    <a:pt x="2132657" y="0"/>
                  </a:moveTo>
                  <a:lnTo>
                    <a:pt x="264494" y="0"/>
                  </a:lnTo>
                  <a:lnTo>
                    <a:pt x="216950" y="4261"/>
                  </a:lnTo>
                  <a:lnTo>
                    <a:pt x="172202" y="16547"/>
                  </a:lnTo>
                  <a:lnTo>
                    <a:pt x="130997" y="36111"/>
                  </a:lnTo>
                  <a:lnTo>
                    <a:pt x="94082" y="62206"/>
                  </a:lnTo>
                  <a:lnTo>
                    <a:pt x="62204" y="94084"/>
                  </a:lnTo>
                  <a:lnTo>
                    <a:pt x="36110" y="131000"/>
                  </a:lnTo>
                  <a:lnTo>
                    <a:pt x="16547" y="172205"/>
                  </a:lnTo>
                  <a:lnTo>
                    <a:pt x="4261" y="216953"/>
                  </a:lnTo>
                  <a:lnTo>
                    <a:pt x="0" y="264496"/>
                  </a:lnTo>
                  <a:lnTo>
                    <a:pt x="0" y="1498815"/>
                  </a:lnTo>
                  <a:lnTo>
                    <a:pt x="4261" y="1546358"/>
                  </a:lnTo>
                  <a:lnTo>
                    <a:pt x="16547" y="1591106"/>
                  </a:lnTo>
                  <a:lnTo>
                    <a:pt x="36110" y="1632311"/>
                  </a:lnTo>
                  <a:lnTo>
                    <a:pt x="62204" y="1669226"/>
                  </a:lnTo>
                  <a:lnTo>
                    <a:pt x="94082" y="1701105"/>
                  </a:lnTo>
                  <a:lnTo>
                    <a:pt x="130997" y="1727200"/>
                  </a:lnTo>
                  <a:lnTo>
                    <a:pt x="172202" y="1746764"/>
                  </a:lnTo>
                  <a:lnTo>
                    <a:pt x="216950" y="1759050"/>
                  </a:lnTo>
                  <a:lnTo>
                    <a:pt x="264494" y="1763311"/>
                  </a:lnTo>
                  <a:lnTo>
                    <a:pt x="2132657" y="1763311"/>
                  </a:lnTo>
                  <a:lnTo>
                    <a:pt x="2180198" y="1759050"/>
                  </a:lnTo>
                  <a:lnTo>
                    <a:pt x="2224945" y="1746764"/>
                  </a:lnTo>
                  <a:lnTo>
                    <a:pt x="2266149" y="1727200"/>
                  </a:lnTo>
                  <a:lnTo>
                    <a:pt x="2303064" y="1701105"/>
                  </a:lnTo>
                  <a:lnTo>
                    <a:pt x="2334943" y="1669226"/>
                  </a:lnTo>
                  <a:lnTo>
                    <a:pt x="2361039" y="1632311"/>
                  </a:lnTo>
                  <a:lnTo>
                    <a:pt x="2380603" y="1591106"/>
                  </a:lnTo>
                  <a:lnTo>
                    <a:pt x="2392890" y="1546358"/>
                  </a:lnTo>
                  <a:lnTo>
                    <a:pt x="2397152" y="1498815"/>
                  </a:lnTo>
                  <a:lnTo>
                    <a:pt x="2397152" y="264496"/>
                  </a:lnTo>
                  <a:lnTo>
                    <a:pt x="2392890" y="216953"/>
                  </a:lnTo>
                  <a:lnTo>
                    <a:pt x="2380603" y="172205"/>
                  </a:lnTo>
                  <a:lnTo>
                    <a:pt x="2361039" y="131000"/>
                  </a:lnTo>
                  <a:lnTo>
                    <a:pt x="2334943" y="94084"/>
                  </a:lnTo>
                  <a:lnTo>
                    <a:pt x="2303064" y="62206"/>
                  </a:lnTo>
                  <a:lnTo>
                    <a:pt x="2266149" y="36111"/>
                  </a:lnTo>
                  <a:lnTo>
                    <a:pt x="2224945" y="16547"/>
                  </a:lnTo>
                  <a:lnTo>
                    <a:pt x="2180198" y="4261"/>
                  </a:lnTo>
                  <a:lnTo>
                    <a:pt x="2132657" y="0"/>
                  </a:lnTo>
                  <a:close/>
                </a:path>
              </a:pathLst>
            </a:custGeom>
            <a:solidFill>
              <a:srgbClr val="7E6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214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5" dirty="0">
                <a:latin typeface="Times New Roman"/>
                <a:cs typeface="Times New Roman"/>
              </a:rPr>
              <a:t>Applicatio</a:t>
            </a:r>
            <a:r>
              <a:rPr sz="6500" spc="335" dirty="0">
                <a:latin typeface="Times New Roman"/>
                <a:cs typeface="Times New Roman"/>
              </a:rPr>
              <a:t>n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Ar</a:t>
            </a:r>
            <a:r>
              <a:rPr sz="6500" spc="-55" dirty="0">
                <a:latin typeface="Times New Roman"/>
                <a:cs typeface="Times New Roman"/>
              </a:rPr>
              <a:t>c</a:t>
            </a:r>
            <a:r>
              <a:rPr sz="6500" spc="160" dirty="0">
                <a:latin typeface="Times New Roman"/>
                <a:cs typeface="Times New Roman"/>
              </a:rPr>
              <a:t>hitecture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775" y="4055626"/>
            <a:ext cx="2397154" cy="17633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61588" y="4217537"/>
            <a:ext cx="1877060" cy="1412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2860" marR="15240" algn="ctr">
              <a:lnSpc>
                <a:spcPts val="3629"/>
              </a:lnSpc>
              <a:spcBef>
                <a:spcPts val="245"/>
              </a:spcBef>
            </a:pP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yee  REST</a:t>
            </a:r>
            <a:endParaRPr sz="3050">
              <a:latin typeface="Arial"/>
              <a:cs typeface="Arial"/>
            </a:endParaRPr>
          </a:p>
          <a:p>
            <a:pPr algn="ctr">
              <a:lnSpc>
                <a:spcPts val="3510"/>
              </a:lnSpc>
            </a:pP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3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35633" y="4447897"/>
            <a:ext cx="1856105" cy="9512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94030" marR="5080" indent="-481965">
              <a:lnSpc>
                <a:spcPts val="3629"/>
              </a:lnSpc>
              <a:spcBef>
                <a:spcPts val="225"/>
              </a:spcBef>
            </a:pP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yee  DAO</a:t>
            </a:r>
            <a:endParaRPr sz="30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622" y="4812845"/>
            <a:ext cx="2026872" cy="24913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531187" y="4055626"/>
            <a:ext cx="2397760" cy="1763395"/>
          </a:xfrm>
          <a:custGeom>
            <a:avLst/>
            <a:gdLst/>
            <a:ahLst/>
            <a:cxnLst/>
            <a:rect l="l" t="t" r="r" b="b"/>
            <a:pathLst>
              <a:path w="2397759" h="1763395">
                <a:moveTo>
                  <a:pt x="2132658" y="0"/>
                </a:moveTo>
                <a:lnTo>
                  <a:pt x="264496" y="0"/>
                </a:lnTo>
                <a:lnTo>
                  <a:pt x="216953" y="4261"/>
                </a:lnTo>
                <a:lnTo>
                  <a:pt x="172205" y="16547"/>
                </a:lnTo>
                <a:lnTo>
                  <a:pt x="131000" y="36111"/>
                </a:lnTo>
                <a:lnTo>
                  <a:pt x="94084" y="62206"/>
                </a:lnTo>
                <a:lnTo>
                  <a:pt x="62206" y="94084"/>
                </a:lnTo>
                <a:lnTo>
                  <a:pt x="36111" y="131000"/>
                </a:lnTo>
                <a:lnTo>
                  <a:pt x="16547" y="172205"/>
                </a:lnTo>
                <a:lnTo>
                  <a:pt x="4261" y="216953"/>
                </a:lnTo>
                <a:lnTo>
                  <a:pt x="0" y="264496"/>
                </a:lnTo>
                <a:lnTo>
                  <a:pt x="0" y="1498815"/>
                </a:lnTo>
                <a:lnTo>
                  <a:pt x="4261" y="1546358"/>
                </a:lnTo>
                <a:lnTo>
                  <a:pt x="16547" y="1591106"/>
                </a:lnTo>
                <a:lnTo>
                  <a:pt x="36111" y="1632311"/>
                </a:lnTo>
                <a:lnTo>
                  <a:pt x="62206" y="1669226"/>
                </a:lnTo>
                <a:lnTo>
                  <a:pt x="94084" y="1701105"/>
                </a:lnTo>
                <a:lnTo>
                  <a:pt x="131000" y="1727200"/>
                </a:lnTo>
                <a:lnTo>
                  <a:pt x="172205" y="1746764"/>
                </a:lnTo>
                <a:lnTo>
                  <a:pt x="216953" y="1759050"/>
                </a:lnTo>
                <a:lnTo>
                  <a:pt x="264496" y="1763311"/>
                </a:lnTo>
                <a:lnTo>
                  <a:pt x="2132658" y="1763311"/>
                </a:lnTo>
                <a:lnTo>
                  <a:pt x="2180202" y="1759050"/>
                </a:lnTo>
                <a:lnTo>
                  <a:pt x="2224949" y="1746764"/>
                </a:lnTo>
                <a:lnTo>
                  <a:pt x="2266155" y="1727200"/>
                </a:lnTo>
                <a:lnTo>
                  <a:pt x="2303070" y="1701105"/>
                </a:lnTo>
                <a:lnTo>
                  <a:pt x="2334948" y="1669226"/>
                </a:lnTo>
                <a:lnTo>
                  <a:pt x="2361043" y="1632311"/>
                </a:lnTo>
                <a:lnTo>
                  <a:pt x="2380607" y="1591106"/>
                </a:lnTo>
                <a:lnTo>
                  <a:pt x="2392893" y="1546358"/>
                </a:lnTo>
                <a:lnTo>
                  <a:pt x="2397155" y="1498815"/>
                </a:lnTo>
                <a:lnTo>
                  <a:pt x="2397155" y="264496"/>
                </a:lnTo>
                <a:lnTo>
                  <a:pt x="2392893" y="216953"/>
                </a:lnTo>
                <a:lnTo>
                  <a:pt x="2380607" y="172205"/>
                </a:lnTo>
                <a:lnTo>
                  <a:pt x="2361043" y="131000"/>
                </a:lnTo>
                <a:lnTo>
                  <a:pt x="2334948" y="94084"/>
                </a:lnTo>
                <a:lnTo>
                  <a:pt x="2303070" y="62206"/>
                </a:lnTo>
                <a:lnTo>
                  <a:pt x="2266155" y="36111"/>
                </a:lnTo>
                <a:lnTo>
                  <a:pt x="2224949" y="16547"/>
                </a:lnTo>
                <a:lnTo>
                  <a:pt x="2180202" y="4261"/>
                </a:lnTo>
                <a:lnTo>
                  <a:pt x="2132658" y="0"/>
                </a:lnTo>
                <a:close/>
              </a:path>
            </a:pathLst>
          </a:custGeom>
          <a:solidFill>
            <a:srgbClr val="A53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651091" y="4107627"/>
            <a:ext cx="5245735" cy="2035810"/>
            <a:chOff x="12651091" y="4107627"/>
            <a:chExt cx="5245735" cy="20358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51091" y="5585448"/>
              <a:ext cx="1571690" cy="5575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10450" y="4812845"/>
              <a:ext cx="2026870" cy="2491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7348" y="4107627"/>
              <a:ext cx="1659308" cy="16593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803846" y="4447897"/>
            <a:ext cx="1856105" cy="9512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32410" marR="5080" indent="-220345">
              <a:lnSpc>
                <a:spcPts val="3629"/>
              </a:lnSpc>
              <a:spcBef>
                <a:spcPts val="225"/>
              </a:spcBef>
            </a:pP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yee  </a:t>
            </a: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305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81035" y="4812845"/>
            <a:ext cx="2026874" cy="24913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845546" y="5693932"/>
            <a:ext cx="11849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462406" y="4965770"/>
            <a:ext cx="6075045" cy="5282565"/>
            <a:chOff x="13462406" y="4965770"/>
            <a:chExt cx="6075045" cy="528256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62406" y="4965770"/>
              <a:ext cx="6074749" cy="52820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881241" y="6210953"/>
              <a:ext cx="5237480" cy="2778125"/>
            </a:xfrm>
            <a:custGeom>
              <a:avLst/>
              <a:gdLst/>
              <a:ahLst/>
              <a:cxnLst/>
              <a:rect l="l" t="t" r="r" b="b"/>
              <a:pathLst>
                <a:path w="5237480" h="2778125">
                  <a:moveTo>
                    <a:pt x="0" y="0"/>
                  </a:moveTo>
                  <a:lnTo>
                    <a:pt x="578851" y="1225748"/>
                  </a:lnTo>
                  <a:lnTo>
                    <a:pt x="578851" y="2713268"/>
                  </a:lnTo>
                  <a:lnTo>
                    <a:pt x="583918" y="2738354"/>
                  </a:lnTo>
                  <a:lnTo>
                    <a:pt x="597735" y="2758845"/>
                  </a:lnTo>
                  <a:lnTo>
                    <a:pt x="618224" y="2772662"/>
                  </a:lnTo>
                  <a:lnTo>
                    <a:pt x="643310" y="2777730"/>
                  </a:lnTo>
                  <a:lnTo>
                    <a:pt x="5172617" y="2777730"/>
                  </a:lnTo>
                  <a:lnTo>
                    <a:pt x="5197705" y="2772662"/>
                  </a:lnTo>
                  <a:lnTo>
                    <a:pt x="5218198" y="2758844"/>
                  </a:lnTo>
                  <a:lnTo>
                    <a:pt x="5232018" y="2738354"/>
                  </a:lnTo>
                  <a:lnTo>
                    <a:pt x="5237086" y="2713268"/>
                  </a:lnTo>
                  <a:lnTo>
                    <a:pt x="5237086" y="1045779"/>
                  </a:lnTo>
                  <a:lnTo>
                    <a:pt x="5232018" y="1020693"/>
                  </a:lnTo>
                  <a:lnTo>
                    <a:pt x="5218198" y="1000203"/>
                  </a:lnTo>
                  <a:lnTo>
                    <a:pt x="5197705" y="986386"/>
                  </a:lnTo>
                  <a:lnTo>
                    <a:pt x="5172617" y="981318"/>
                  </a:lnTo>
                  <a:lnTo>
                    <a:pt x="764709" y="981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667481" y="7457230"/>
            <a:ext cx="425323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4195">
              <a:lnSpc>
                <a:spcPct val="111500"/>
              </a:lnSpc>
              <a:spcBef>
                <a:spcPts val="95"/>
              </a:spcBef>
            </a:pPr>
            <a:r>
              <a:rPr sz="3450" spc="-5" dirty="0">
                <a:solidFill>
                  <a:srgbClr val="FFFFFF"/>
                </a:solidFill>
                <a:latin typeface="Palatino Linotype"/>
                <a:cs typeface="Palatino Linotype"/>
              </a:rPr>
              <a:t>Previously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used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Native</a:t>
            </a:r>
            <a:r>
              <a:rPr sz="345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Hibernate</a:t>
            </a:r>
            <a:r>
              <a:rPr sz="3450" spc="-1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API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03199" y="3620955"/>
            <a:ext cx="2703195" cy="2895600"/>
            <a:chOff x="11303199" y="3620955"/>
            <a:chExt cx="2703195" cy="2895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3199" y="3620955"/>
              <a:ext cx="2702881" cy="2895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604" y="4055626"/>
              <a:ext cx="2397760" cy="1763395"/>
            </a:xfrm>
            <a:custGeom>
              <a:avLst/>
              <a:gdLst/>
              <a:ahLst/>
              <a:cxnLst/>
              <a:rect l="l" t="t" r="r" b="b"/>
              <a:pathLst>
                <a:path w="2397759" h="1763395">
                  <a:moveTo>
                    <a:pt x="2132657" y="0"/>
                  </a:moveTo>
                  <a:lnTo>
                    <a:pt x="264494" y="0"/>
                  </a:lnTo>
                  <a:lnTo>
                    <a:pt x="216950" y="4261"/>
                  </a:lnTo>
                  <a:lnTo>
                    <a:pt x="172202" y="16547"/>
                  </a:lnTo>
                  <a:lnTo>
                    <a:pt x="130997" y="36111"/>
                  </a:lnTo>
                  <a:lnTo>
                    <a:pt x="94082" y="62206"/>
                  </a:lnTo>
                  <a:lnTo>
                    <a:pt x="62204" y="94084"/>
                  </a:lnTo>
                  <a:lnTo>
                    <a:pt x="36110" y="131000"/>
                  </a:lnTo>
                  <a:lnTo>
                    <a:pt x="16547" y="172205"/>
                  </a:lnTo>
                  <a:lnTo>
                    <a:pt x="4261" y="216953"/>
                  </a:lnTo>
                  <a:lnTo>
                    <a:pt x="0" y="264496"/>
                  </a:lnTo>
                  <a:lnTo>
                    <a:pt x="0" y="1498815"/>
                  </a:lnTo>
                  <a:lnTo>
                    <a:pt x="4261" y="1546358"/>
                  </a:lnTo>
                  <a:lnTo>
                    <a:pt x="16547" y="1591106"/>
                  </a:lnTo>
                  <a:lnTo>
                    <a:pt x="36110" y="1632311"/>
                  </a:lnTo>
                  <a:lnTo>
                    <a:pt x="62204" y="1669226"/>
                  </a:lnTo>
                  <a:lnTo>
                    <a:pt x="94082" y="1701105"/>
                  </a:lnTo>
                  <a:lnTo>
                    <a:pt x="130997" y="1727200"/>
                  </a:lnTo>
                  <a:lnTo>
                    <a:pt x="172202" y="1746764"/>
                  </a:lnTo>
                  <a:lnTo>
                    <a:pt x="216950" y="1759050"/>
                  </a:lnTo>
                  <a:lnTo>
                    <a:pt x="264494" y="1763311"/>
                  </a:lnTo>
                  <a:lnTo>
                    <a:pt x="2132657" y="1763311"/>
                  </a:lnTo>
                  <a:lnTo>
                    <a:pt x="2180198" y="1759050"/>
                  </a:lnTo>
                  <a:lnTo>
                    <a:pt x="2224945" y="1746764"/>
                  </a:lnTo>
                  <a:lnTo>
                    <a:pt x="2266149" y="1727200"/>
                  </a:lnTo>
                  <a:lnTo>
                    <a:pt x="2303064" y="1701105"/>
                  </a:lnTo>
                  <a:lnTo>
                    <a:pt x="2334943" y="1669226"/>
                  </a:lnTo>
                  <a:lnTo>
                    <a:pt x="2361039" y="1632311"/>
                  </a:lnTo>
                  <a:lnTo>
                    <a:pt x="2380603" y="1591106"/>
                  </a:lnTo>
                  <a:lnTo>
                    <a:pt x="2392890" y="1546358"/>
                  </a:lnTo>
                  <a:lnTo>
                    <a:pt x="2397152" y="1498815"/>
                  </a:lnTo>
                  <a:lnTo>
                    <a:pt x="2397152" y="264496"/>
                  </a:lnTo>
                  <a:lnTo>
                    <a:pt x="2392890" y="216953"/>
                  </a:lnTo>
                  <a:lnTo>
                    <a:pt x="2380603" y="172205"/>
                  </a:lnTo>
                  <a:lnTo>
                    <a:pt x="2361039" y="131000"/>
                  </a:lnTo>
                  <a:lnTo>
                    <a:pt x="2334943" y="94084"/>
                  </a:lnTo>
                  <a:lnTo>
                    <a:pt x="2303064" y="62206"/>
                  </a:lnTo>
                  <a:lnTo>
                    <a:pt x="2266149" y="36111"/>
                  </a:lnTo>
                  <a:lnTo>
                    <a:pt x="2224945" y="16547"/>
                  </a:lnTo>
                  <a:lnTo>
                    <a:pt x="2180198" y="4261"/>
                  </a:lnTo>
                  <a:lnTo>
                    <a:pt x="2132657" y="0"/>
                  </a:lnTo>
                  <a:close/>
                </a:path>
              </a:pathLst>
            </a:custGeom>
            <a:solidFill>
              <a:srgbClr val="7E6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214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5" dirty="0">
                <a:latin typeface="Times New Roman"/>
                <a:cs typeface="Times New Roman"/>
              </a:rPr>
              <a:t>Applicatio</a:t>
            </a:r>
            <a:r>
              <a:rPr sz="6500" spc="335" dirty="0">
                <a:latin typeface="Times New Roman"/>
                <a:cs typeface="Times New Roman"/>
              </a:rPr>
              <a:t>n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Ar</a:t>
            </a:r>
            <a:r>
              <a:rPr sz="6500" spc="-55" dirty="0">
                <a:latin typeface="Times New Roman"/>
                <a:cs typeface="Times New Roman"/>
              </a:rPr>
              <a:t>c</a:t>
            </a:r>
            <a:r>
              <a:rPr sz="6500" spc="160" dirty="0">
                <a:latin typeface="Times New Roman"/>
                <a:cs typeface="Times New Roman"/>
              </a:rPr>
              <a:t>hitecture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775" y="4055626"/>
            <a:ext cx="2397154" cy="17633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61588" y="4217537"/>
            <a:ext cx="1877060" cy="1412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2860" marR="15240" algn="ctr">
              <a:lnSpc>
                <a:spcPts val="3629"/>
              </a:lnSpc>
              <a:spcBef>
                <a:spcPts val="245"/>
              </a:spcBef>
            </a:pP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yee  REST</a:t>
            </a:r>
            <a:endParaRPr sz="3050">
              <a:latin typeface="Arial"/>
              <a:cs typeface="Arial"/>
            </a:endParaRPr>
          </a:p>
          <a:p>
            <a:pPr algn="ctr">
              <a:lnSpc>
                <a:spcPts val="3510"/>
              </a:lnSpc>
            </a:pP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3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35633" y="4447897"/>
            <a:ext cx="1856105" cy="9512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94030" marR="5080" indent="-481965">
              <a:lnSpc>
                <a:spcPts val="3629"/>
              </a:lnSpc>
              <a:spcBef>
                <a:spcPts val="225"/>
              </a:spcBef>
            </a:pP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yee  DAO</a:t>
            </a:r>
            <a:endParaRPr sz="30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622" y="4812845"/>
            <a:ext cx="2026872" cy="2491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10450" y="4812845"/>
            <a:ext cx="2026870" cy="24913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531187" y="4055626"/>
            <a:ext cx="2397760" cy="1763395"/>
          </a:xfrm>
          <a:custGeom>
            <a:avLst/>
            <a:gdLst/>
            <a:ahLst/>
            <a:cxnLst/>
            <a:rect l="l" t="t" r="r" b="b"/>
            <a:pathLst>
              <a:path w="2397759" h="1763395">
                <a:moveTo>
                  <a:pt x="2132658" y="0"/>
                </a:moveTo>
                <a:lnTo>
                  <a:pt x="264496" y="0"/>
                </a:lnTo>
                <a:lnTo>
                  <a:pt x="216953" y="4261"/>
                </a:lnTo>
                <a:lnTo>
                  <a:pt x="172205" y="16547"/>
                </a:lnTo>
                <a:lnTo>
                  <a:pt x="131000" y="36111"/>
                </a:lnTo>
                <a:lnTo>
                  <a:pt x="94084" y="62206"/>
                </a:lnTo>
                <a:lnTo>
                  <a:pt x="62206" y="94084"/>
                </a:lnTo>
                <a:lnTo>
                  <a:pt x="36111" y="131000"/>
                </a:lnTo>
                <a:lnTo>
                  <a:pt x="16547" y="172205"/>
                </a:lnTo>
                <a:lnTo>
                  <a:pt x="4261" y="216953"/>
                </a:lnTo>
                <a:lnTo>
                  <a:pt x="0" y="264496"/>
                </a:lnTo>
                <a:lnTo>
                  <a:pt x="0" y="1498815"/>
                </a:lnTo>
                <a:lnTo>
                  <a:pt x="4261" y="1546358"/>
                </a:lnTo>
                <a:lnTo>
                  <a:pt x="16547" y="1591106"/>
                </a:lnTo>
                <a:lnTo>
                  <a:pt x="36111" y="1632311"/>
                </a:lnTo>
                <a:lnTo>
                  <a:pt x="62206" y="1669226"/>
                </a:lnTo>
                <a:lnTo>
                  <a:pt x="94084" y="1701105"/>
                </a:lnTo>
                <a:lnTo>
                  <a:pt x="131000" y="1727200"/>
                </a:lnTo>
                <a:lnTo>
                  <a:pt x="172205" y="1746764"/>
                </a:lnTo>
                <a:lnTo>
                  <a:pt x="216953" y="1759050"/>
                </a:lnTo>
                <a:lnTo>
                  <a:pt x="264496" y="1763311"/>
                </a:lnTo>
                <a:lnTo>
                  <a:pt x="2132658" y="1763311"/>
                </a:lnTo>
                <a:lnTo>
                  <a:pt x="2180202" y="1759050"/>
                </a:lnTo>
                <a:lnTo>
                  <a:pt x="2224949" y="1746764"/>
                </a:lnTo>
                <a:lnTo>
                  <a:pt x="2266155" y="1727200"/>
                </a:lnTo>
                <a:lnTo>
                  <a:pt x="2303070" y="1701105"/>
                </a:lnTo>
                <a:lnTo>
                  <a:pt x="2334948" y="1669226"/>
                </a:lnTo>
                <a:lnTo>
                  <a:pt x="2361043" y="1632311"/>
                </a:lnTo>
                <a:lnTo>
                  <a:pt x="2380607" y="1591106"/>
                </a:lnTo>
                <a:lnTo>
                  <a:pt x="2392893" y="1546358"/>
                </a:lnTo>
                <a:lnTo>
                  <a:pt x="2397155" y="1498815"/>
                </a:lnTo>
                <a:lnTo>
                  <a:pt x="2397155" y="264496"/>
                </a:lnTo>
                <a:lnTo>
                  <a:pt x="2392893" y="216953"/>
                </a:lnTo>
                <a:lnTo>
                  <a:pt x="2380607" y="172205"/>
                </a:lnTo>
                <a:lnTo>
                  <a:pt x="2361043" y="131000"/>
                </a:lnTo>
                <a:lnTo>
                  <a:pt x="2334948" y="94084"/>
                </a:lnTo>
                <a:lnTo>
                  <a:pt x="2303070" y="62206"/>
                </a:lnTo>
                <a:lnTo>
                  <a:pt x="2266155" y="36111"/>
                </a:lnTo>
                <a:lnTo>
                  <a:pt x="2224949" y="16547"/>
                </a:lnTo>
                <a:lnTo>
                  <a:pt x="2180202" y="4261"/>
                </a:lnTo>
                <a:lnTo>
                  <a:pt x="2132658" y="0"/>
                </a:lnTo>
                <a:close/>
              </a:path>
            </a:pathLst>
          </a:custGeom>
          <a:solidFill>
            <a:srgbClr val="A53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03846" y="4447897"/>
            <a:ext cx="1856105" cy="9512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32410" marR="5080" indent="-220345">
              <a:lnSpc>
                <a:spcPts val="3629"/>
              </a:lnSpc>
              <a:spcBef>
                <a:spcPts val="225"/>
              </a:spcBef>
            </a:pP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plo</a:t>
            </a:r>
            <a:r>
              <a:rPr sz="3050" b="1" dirty="0">
                <a:solidFill>
                  <a:srgbClr val="FFFFFF"/>
                </a:solidFill>
                <a:latin typeface="Arial"/>
                <a:cs typeface="Arial"/>
              </a:rPr>
              <a:t>yee  </a:t>
            </a:r>
            <a:r>
              <a:rPr sz="305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30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37348" y="4107627"/>
            <a:ext cx="1659308" cy="165930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181035" y="4812845"/>
            <a:ext cx="5041900" cy="1330325"/>
            <a:chOff x="9181035" y="4812845"/>
            <a:chExt cx="5041900" cy="1330325"/>
          </a:xfrm>
        </p:grpSpPr>
        <p:sp>
          <p:nvSpPr>
            <p:cNvPr id="15" name="object 15"/>
            <p:cNvSpPr/>
            <p:nvPr/>
          </p:nvSpPr>
          <p:spPr>
            <a:xfrm>
              <a:off x="12651091" y="5585448"/>
              <a:ext cx="1572260" cy="558165"/>
            </a:xfrm>
            <a:custGeom>
              <a:avLst/>
              <a:gdLst/>
              <a:ahLst/>
              <a:cxnLst/>
              <a:rect l="l" t="t" r="r" b="b"/>
              <a:pathLst>
                <a:path w="1572259" h="558164">
                  <a:moveTo>
                    <a:pt x="0" y="0"/>
                  </a:moveTo>
                  <a:lnTo>
                    <a:pt x="1571690" y="0"/>
                  </a:lnTo>
                  <a:lnTo>
                    <a:pt x="1571690" y="557574"/>
                  </a:lnTo>
                  <a:lnTo>
                    <a:pt x="0" y="557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1035" y="4812845"/>
              <a:ext cx="2026874" cy="24913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651091" y="5585448"/>
            <a:ext cx="1572260" cy="5581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80"/>
              </a:spcBef>
            </a:pPr>
            <a:r>
              <a:rPr sz="1950" b="1" spc="-35" dirty="0">
                <a:solidFill>
                  <a:srgbClr val="FFFFFF"/>
                </a:solidFill>
                <a:latin typeface="Arial"/>
                <a:cs typeface="Arial"/>
              </a:rPr>
              <a:t>JPA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78615" y="4982178"/>
            <a:ext cx="6362700" cy="5067935"/>
            <a:chOff x="6878615" y="4982178"/>
            <a:chExt cx="6362700" cy="506793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8615" y="4982178"/>
              <a:ext cx="6362698" cy="50673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297451" y="6187113"/>
              <a:ext cx="5525135" cy="2644140"/>
            </a:xfrm>
            <a:custGeom>
              <a:avLst/>
              <a:gdLst/>
              <a:ahLst/>
              <a:cxnLst/>
              <a:rect l="l" t="t" r="r" b="b"/>
              <a:pathLst>
                <a:path w="5525134" h="2644140">
                  <a:moveTo>
                    <a:pt x="5525027" y="0"/>
                  </a:moveTo>
                  <a:lnTo>
                    <a:pt x="4457981" y="847160"/>
                  </a:lnTo>
                  <a:lnTo>
                    <a:pt x="64460" y="847160"/>
                  </a:lnTo>
                  <a:lnTo>
                    <a:pt x="39374" y="852227"/>
                  </a:lnTo>
                  <a:lnTo>
                    <a:pt x="18884" y="866045"/>
                  </a:lnTo>
                  <a:lnTo>
                    <a:pt x="5067" y="886535"/>
                  </a:lnTo>
                  <a:lnTo>
                    <a:pt x="0" y="911621"/>
                  </a:lnTo>
                  <a:lnTo>
                    <a:pt x="0" y="2579109"/>
                  </a:lnTo>
                  <a:lnTo>
                    <a:pt x="5067" y="2604196"/>
                  </a:lnTo>
                  <a:lnTo>
                    <a:pt x="18884" y="2624686"/>
                  </a:lnTo>
                  <a:lnTo>
                    <a:pt x="39374" y="2638504"/>
                  </a:lnTo>
                  <a:lnTo>
                    <a:pt x="64460" y="2643571"/>
                  </a:lnTo>
                  <a:lnTo>
                    <a:pt x="4593778" y="2643571"/>
                  </a:lnTo>
                  <a:lnTo>
                    <a:pt x="4618860" y="2638504"/>
                  </a:lnTo>
                  <a:lnTo>
                    <a:pt x="4639350" y="2624686"/>
                  </a:lnTo>
                  <a:lnTo>
                    <a:pt x="4653168" y="2604196"/>
                  </a:lnTo>
                  <a:lnTo>
                    <a:pt x="4658237" y="2579109"/>
                  </a:lnTo>
                  <a:lnTo>
                    <a:pt x="4658237" y="1045452"/>
                  </a:lnTo>
                  <a:lnTo>
                    <a:pt x="5525027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03289" y="7300166"/>
            <a:ext cx="34480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37565">
              <a:lnSpc>
                <a:spcPct val="111500"/>
              </a:lnSpc>
              <a:spcBef>
                <a:spcPts val="95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Now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use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 Stan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 J</a:t>
            </a:r>
            <a:r>
              <a:rPr sz="3450" spc="-315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450" spc="1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spc="-3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API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3214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5" dirty="0">
                <a:latin typeface="Times New Roman"/>
                <a:cs typeface="Times New Roman"/>
              </a:rPr>
              <a:t>Remember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285" dirty="0">
                <a:latin typeface="Times New Roman"/>
                <a:cs typeface="Times New Roman"/>
              </a:rPr>
              <a:t>the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75" dirty="0">
                <a:latin typeface="Times New Roman"/>
                <a:cs typeface="Times New Roman"/>
              </a:rPr>
              <a:t>Benefits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of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-110" dirty="0">
                <a:latin typeface="Times New Roman"/>
                <a:cs typeface="Times New Roman"/>
              </a:rPr>
              <a:t>JPA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280423"/>
            <a:ext cx="183184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By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having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standard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10" dirty="0">
                <a:latin typeface="Palatino Linotype"/>
                <a:cs typeface="Palatino Linotype"/>
              </a:rPr>
              <a:t> not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locked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vendor's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implementation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26570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144241"/>
            <a:ext cx="765238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Maintain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portable,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flexible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612952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2769" y="6008058"/>
            <a:ext cx="1215136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theoretically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switch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vendor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implementations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626110" algn="l"/>
                <a:tab pos="62674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65" dirty="0">
                <a:latin typeface="Palatino Linotype"/>
                <a:cs typeface="Palatino Linotype"/>
              </a:rPr>
              <a:t>Vendor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ABC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stops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their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product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626110" algn="l"/>
                <a:tab pos="6267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Switch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65" dirty="0">
                <a:latin typeface="Palatino Linotype"/>
                <a:cs typeface="Palatino Linotype"/>
              </a:rPr>
              <a:t>Vendor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XYZ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without vendor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lock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546374" y="4421307"/>
            <a:ext cx="5028565" cy="2513330"/>
            <a:chOff x="14546374" y="4421307"/>
            <a:chExt cx="5028565" cy="25133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46374" y="4421307"/>
              <a:ext cx="5028157" cy="25130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65209" y="5147297"/>
              <a:ext cx="4191000" cy="1047115"/>
            </a:xfrm>
            <a:custGeom>
              <a:avLst/>
              <a:gdLst/>
              <a:ahLst/>
              <a:cxnLst/>
              <a:rect l="l" t="t" r="r" b="b"/>
              <a:pathLst>
                <a:path w="4191000" h="1047114">
                  <a:moveTo>
                    <a:pt x="3950392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27199" y="4963"/>
                  </a:lnTo>
                  <a:lnTo>
                    <a:pt x="70461" y="25950"/>
                  </a:lnTo>
                  <a:lnTo>
                    <a:pt x="25947" y="70465"/>
                  </a:lnTo>
                  <a:lnTo>
                    <a:pt x="4958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806991"/>
                  </a:lnTo>
                  <a:lnTo>
                    <a:pt x="183" y="852377"/>
                  </a:lnTo>
                  <a:lnTo>
                    <a:pt x="4964" y="919904"/>
                  </a:lnTo>
                  <a:lnTo>
                    <a:pt x="25947" y="976623"/>
                  </a:lnTo>
                  <a:lnTo>
                    <a:pt x="70461" y="1021138"/>
                  </a:lnTo>
                  <a:lnTo>
                    <a:pt x="127182" y="1042124"/>
                  </a:lnTo>
                  <a:lnTo>
                    <a:pt x="194260" y="1046904"/>
                  </a:lnTo>
                  <a:lnTo>
                    <a:pt x="240097" y="1047088"/>
                  </a:lnTo>
                  <a:lnTo>
                    <a:pt x="3949324" y="1047088"/>
                  </a:lnTo>
                  <a:lnTo>
                    <a:pt x="3995779" y="1046904"/>
                  </a:lnTo>
                  <a:lnTo>
                    <a:pt x="4063286" y="1042124"/>
                  </a:lnTo>
                  <a:lnTo>
                    <a:pt x="4120019" y="1021138"/>
                  </a:lnTo>
                  <a:lnTo>
                    <a:pt x="4164537" y="976623"/>
                  </a:lnTo>
                  <a:lnTo>
                    <a:pt x="4185526" y="919887"/>
                  </a:lnTo>
                  <a:lnTo>
                    <a:pt x="4190306" y="852828"/>
                  </a:lnTo>
                  <a:lnTo>
                    <a:pt x="4190490" y="806991"/>
                  </a:lnTo>
                  <a:lnTo>
                    <a:pt x="4190485" y="240097"/>
                  </a:lnTo>
                  <a:lnTo>
                    <a:pt x="4190306" y="194710"/>
                  </a:lnTo>
                  <a:lnTo>
                    <a:pt x="4185520" y="127184"/>
                  </a:lnTo>
                  <a:lnTo>
                    <a:pt x="4164537" y="70465"/>
                  </a:lnTo>
                  <a:lnTo>
                    <a:pt x="4120019" y="25950"/>
                  </a:lnTo>
                  <a:lnTo>
                    <a:pt x="4063303" y="4963"/>
                  </a:lnTo>
                  <a:lnTo>
                    <a:pt x="4032739" y="1470"/>
                  </a:lnTo>
                  <a:lnTo>
                    <a:pt x="3996229" y="183"/>
                  </a:lnTo>
                  <a:lnTo>
                    <a:pt x="3950392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196230" y="5390277"/>
            <a:ext cx="172656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J</a:t>
            </a:r>
            <a:r>
              <a:rPr sz="3450" spc="-315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450" spc="1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spc="-1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Spec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219546" y="2615580"/>
            <a:ext cx="3682365" cy="3336290"/>
            <a:chOff x="15219546" y="2615580"/>
            <a:chExt cx="3682365" cy="33362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19546" y="2615580"/>
              <a:ext cx="3681812" cy="33357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638382" y="3495830"/>
              <a:ext cx="2844165" cy="1561465"/>
            </a:xfrm>
            <a:custGeom>
              <a:avLst/>
              <a:gdLst/>
              <a:ahLst/>
              <a:cxnLst/>
              <a:rect l="l" t="t" r="r" b="b"/>
              <a:pathLst>
                <a:path w="2844165" h="1561464">
                  <a:moveTo>
                    <a:pt x="2604046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27199" y="4963"/>
                  </a:lnTo>
                  <a:lnTo>
                    <a:pt x="70461" y="25950"/>
                  </a:lnTo>
                  <a:lnTo>
                    <a:pt x="25951" y="70465"/>
                  </a:lnTo>
                  <a:lnTo>
                    <a:pt x="4963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1321192"/>
                  </a:lnTo>
                  <a:lnTo>
                    <a:pt x="183" y="1366577"/>
                  </a:lnTo>
                  <a:lnTo>
                    <a:pt x="4969" y="1434104"/>
                  </a:lnTo>
                  <a:lnTo>
                    <a:pt x="25951" y="1490823"/>
                  </a:lnTo>
                  <a:lnTo>
                    <a:pt x="70461" y="1535338"/>
                  </a:lnTo>
                  <a:lnTo>
                    <a:pt x="127182" y="1556325"/>
                  </a:lnTo>
                  <a:lnTo>
                    <a:pt x="194260" y="1561104"/>
                  </a:lnTo>
                  <a:lnTo>
                    <a:pt x="240097" y="1561288"/>
                  </a:lnTo>
                  <a:lnTo>
                    <a:pt x="2602978" y="1561288"/>
                  </a:lnTo>
                  <a:lnTo>
                    <a:pt x="2649432" y="1561104"/>
                  </a:lnTo>
                  <a:lnTo>
                    <a:pt x="2716940" y="1556325"/>
                  </a:lnTo>
                  <a:lnTo>
                    <a:pt x="2773673" y="1535338"/>
                  </a:lnTo>
                  <a:lnTo>
                    <a:pt x="2818190" y="1490823"/>
                  </a:lnTo>
                  <a:lnTo>
                    <a:pt x="2839180" y="1434087"/>
                  </a:lnTo>
                  <a:lnTo>
                    <a:pt x="2843959" y="1367028"/>
                  </a:lnTo>
                  <a:lnTo>
                    <a:pt x="2844143" y="1321192"/>
                  </a:lnTo>
                  <a:lnTo>
                    <a:pt x="2844139" y="240097"/>
                  </a:lnTo>
                  <a:lnTo>
                    <a:pt x="2843959" y="194710"/>
                  </a:lnTo>
                  <a:lnTo>
                    <a:pt x="2839174" y="127184"/>
                  </a:lnTo>
                  <a:lnTo>
                    <a:pt x="2818190" y="70465"/>
                  </a:lnTo>
                  <a:lnTo>
                    <a:pt x="2773673" y="25950"/>
                  </a:lnTo>
                  <a:lnTo>
                    <a:pt x="2716956" y="4963"/>
                  </a:lnTo>
                  <a:lnTo>
                    <a:pt x="2649883" y="183"/>
                  </a:lnTo>
                  <a:lnTo>
                    <a:pt x="2604046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353293" y="3645827"/>
            <a:ext cx="1412875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5080" indent="-262255">
              <a:lnSpc>
                <a:spcPct val="111500"/>
              </a:lnSpc>
              <a:spcBef>
                <a:spcPts val="95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Biz </a:t>
            </a:r>
            <a:r>
              <a:rPr sz="3450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546374" y="6388932"/>
            <a:ext cx="5028565" cy="3796029"/>
            <a:chOff x="14546374" y="6388932"/>
            <a:chExt cx="5028565" cy="3796029"/>
          </a:xfrm>
        </p:grpSpPr>
        <p:sp>
          <p:nvSpPr>
            <p:cNvPr id="17" name="object 17"/>
            <p:cNvSpPr/>
            <p:nvPr/>
          </p:nvSpPr>
          <p:spPr>
            <a:xfrm>
              <a:off x="17060454" y="6673739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4">
                  <a:moveTo>
                    <a:pt x="0" y="0"/>
                  </a:moveTo>
                  <a:lnTo>
                    <a:pt x="0" y="540093"/>
                  </a:lnTo>
                </a:path>
              </a:pathLst>
            </a:custGeom>
            <a:ln w="83767">
              <a:solidFill>
                <a:srgbClr val="A5323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97108" y="6388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46374" y="6410861"/>
              <a:ext cx="5028157" cy="37734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965209" y="7373189"/>
              <a:ext cx="4191000" cy="1835150"/>
            </a:xfrm>
            <a:custGeom>
              <a:avLst/>
              <a:gdLst/>
              <a:ahLst/>
              <a:cxnLst/>
              <a:rect l="l" t="t" r="r" b="b"/>
              <a:pathLst>
                <a:path w="4191000" h="1835150">
                  <a:moveTo>
                    <a:pt x="3950392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27199" y="4963"/>
                  </a:lnTo>
                  <a:lnTo>
                    <a:pt x="70461" y="25950"/>
                  </a:lnTo>
                  <a:lnTo>
                    <a:pt x="25947" y="70465"/>
                  </a:lnTo>
                  <a:lnTo>
                    <a:pt x="4958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1594781"/>
                  </a:lnTo>
                  <a:lnTo>
                    <a:pt x="183" y="1640168"/>
                  </a:lnTo>
                  <a:lnTo>
                    <a:pt x="4964" y="1707694"/>
                  </a:lnTo>
                  <a:lnTo>
                    <a:pt x="25947" y="1764414"/>
                  </a:lnTo>
                  <a:lnTo>
                    <a:pt x="70461" y="1808929"/>
                  </a:lnTo>
                  <a:lnTo>
                    <a:pt x="127182" y="1829915"/>
                  </a:lnTo>
                  <a:lnTo>
                    <a:pt x="194260" y="1834695"/>
                  </a:lnTo>
                  <a:lnTo>
                    <a:pt x="240097" y="1834879"/>
                  </a:lnTo>
                  <a:lnTo>
                    <a:pt x="3949324" y="1834879"/>
                  </a:lnTo>
                  <a:lnTo>
                    <a:pt x="3995779" y="1834695"/>
                  </a:lnTo>
                  <a:lnTo>
                    <a:pt x="4063286" y="1829915"/>
                  </a:lnTo>
                  <a:lnTo>
                    <a:pt x="4120019" y="1808929"/>
                  </a:lnTo>
                  <a:lnTo>
                    <a:pt x="4164537" y="1764414"/>
                  </a:lnTo>
                  <a:lnTo>
                    <a:pt x="4185526" y="1707678"/>
                  </a:lnTo>
                  <a:lnTo>
                    <a:pt x="4190306" y="1640618"/>
                  </a:lnTo>
                  <a:lnTo>
                    <a:pt x="4190490" y="1594781"/>
                  </a:lnTo>
                  <a:lnTo>
                    <a:pt x="4190485" y="240097"/>
                  </a:lnTo>
                  <a:lnTo>
                    <a:pt x="4190306" y="194710"/>
                  </a:lnTo>
                  <a:lnTo>
                    <a:pt x="4185520" y="127184"/>
                  </a:lnTo>
                  <a:lnTo>
                    <a:pt x="4164537" y="70465"/>
                  </a:lnTo>
                  <a:lnTo>
                    <a:pt x="4120019" y="25950"/>
                  </a:lnTo>
                  <a:lnTo>
                    <a:pt x="4063303" y="4963"/>
                  </a:lnTo>
                  <a:lnTo>
                    <a:pt x="4032739" y="1470"/>
                  </a:lnTo>
                  <a:lnTo>
                    <a:pt x="3996229" y="183"/>
                  </a:lnTo>
                  <a:lnTo>
                    <a:pt x="3950392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829750" y="8007998"/>
            <a:ext cx="245999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80" dirty="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en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or</a:t>
            </a:r>
            <a:r>
              <a:rPr sz="3450" spc="-1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AB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3214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5" dirty="0">
                <a:latin typeface="Times New Roman"/>
                <a:cs typeface="Times New Roman"/>
              </a:rPr>
              <a:t>Remember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285" dirty="0">
                <a:latin typeface="Times New Roman"/>
                <a:cs typeface="Times New Roman"/>
              </a:rPr>
              <a:t>the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75" dirty="0">
                <a:latin typeface="Times New Roman"/>
                <a:cs typeface="Times New Roman"/>
              </a:rPr>
              <a:t>Benefits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of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-110" dirty="0">
                <a:latin typeface="Times New Roman"/>
                <a:cs typeface="Times New Roman"/>
              </a:rPr>
              <a:t>JPA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280423"/>
            <a:ext cx="183184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588010" algn="l"/>
                <a:tab pos="5886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By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having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standard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10" dirty="0">
                <a:latin typeface="Palatino Linotype"/>
                <a:cs typeface="Palatino Linotype"/>
              </a:rPr>
              <a:t> not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locked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vendor's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implementation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26570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4144241"/>
            <a:ext cx="765238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Maintain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portable,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flexible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612952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5C86B9"/>
                </a:solidFill>
                <a:latin typeface="Lucida Sans Unicode"/>
                <a:cs typeface="Lucida Sans Unicode"/>
              </a:rPr>
              <a:t>•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2769" y="6008058"/>
            <a:ext cx="1215136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theoretically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switch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vendor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implementations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626110" algn="l"/>
                <a:tab pos="62674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65" dirty="0">
                <a:latin typeface="Palatino Linotype"/>
                <a:cs typeface="Palatino Linotype"/>
              </a:rPr>
              <a:t>Vendor</a:t>
            </a:r>
            <a:r>
              <a:rPr sz="4250" spc="-15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ABC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stops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their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product</a:t>
            </a:r>
            <a:endParaRPr sz="4250">
              <a:latin typeface="Palatino Linotype"/>
              <a:cs typeface="Palatino Linotype"/>
            </a:endParaRPr>
          </a:p>
          <a:p>
            <a:pPr marL="6261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Lucida Sans Unicode"/>
              <a:buChar char="•"/>
              <a:tabLst>
                <a:tab pos="626110" algn="l"/>
                <a:tab pos="6267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Switch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65" dirty="0">
                <a:latin typeface="Palatino Linotype"/>
                <a:cs typeface="Palatino Linotype"/>
              </a:rPr>
              <a:t>Vendor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XYZ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without vendor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lock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546374" y="4421307"/>
            <a:ext cx="5028565" cy="2513330"/>
            <a:chOff x="14546374" y="4421307"/>
            <a:chExt cx="5028565" cy="25133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46374" y="4421307"/>
              <a:ext cx="5028157" cy="25130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65209" y="5147297"/>
              <a:ext cx="4191000" cy="1047115"/>
            </a:xfrm>
            <a:custGeom>
              <a:avLst/>
              <a:gdLst/>
              <a:ahLst/>
              <a:cxnLst/>
              <a:rect l="l" t="t" r="r" b="b"/>
              <a:pathLst>
                <a:path w="4191000" h="1047114">
                  <a:moveTo>
                    <a:pt x="3950392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27199" y="4963"/>
                  </a:lnTo>
                  <a:lnTo>
                    <a:pt x="70461" y="25950"/>
                  </a:lnTo>
                  <a:lnTo>
                    <a:pt x="25947" y="70465"/>
                  </a:lnTo>
                  <a:lnTo>
                    <a:pt x="4958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806991"/>
                  </a:lnTo>
                  <a:lnTo>
                    <a:pt x="183" y="852377"/>
                  </a:lnTo>
                  <a:lnTo>
                    <a:pt x="4964" y="919904"/>
                  </a:lnTo>
                  <a:lnTo>
                    <a:pt x="25947" y="976623"/>
                  </a:lnTo>
                  <a:lnTo>
                    <a:pt x="70461" y="1021138"/>
                  </a:lnTo>
                  <a:lnTo>
                    <a:pt x="127182" y="1042124"/>
                  </a:lnTo>
                  <a:lnTo>
                    <a:pt x="194260" y="1046904"/>
                  </a:lnTo>
                  <a:lnTo>
                    <a:pt x="240097" y="1047088"/>
                  </a:lnTo>
                  <a:lnTo>
                    <a:pt x="3949324" y="1047088"/>
                  </a:lnTo>
                  <a:lnTo>
                    <a:pt x="3995779" y="1046904"/>
                  </a:lnTo>
                  <a:lnTo>
                    <a:pt x="4063286" y="1042124"/>
                  </a:lnTo>
                  <a:lnTo>
                    <a:pt x="4120019" y="1021138"/>
                  </a:lnTo>
                  <a:lnTo>
                    <a:pt x="4164537" y="976623"/>
                  </a:lnTo>
                  <a:lnTo>
                    <a:pt x="4185526" y="919887"/>
                  </a:lnTo>
                  <a:lnTo>
                    <a:pt x="4190306" y="852828"/>
                  </a:lnTo>
                  <a:lnTo>
                    <a:pt x="4190490" y="806991"/>
                  </a:lnTo>
                  <a:lnTo>
                    <a:pt x="4190485" y="240097"/>
                  </a:lnTo>
                  <a:lnTo>
                    <a:pt x="4190306" y="194710"/>
                  </a:lnTo>
                  <a:lnTo>
                    <a:pt x="4185520" y="127184"/>
                  </a:lnTo>
                  <a:lnTo>
                    <a:pt x="4164537" y="70465"/>
                  </a:lnTo>
                  <a:lnTo>
                    <a:pt x="4120019" y="25950"/>
                  </a:lnTo>
                  <a:lnTo>
                    <a:pt x="4063303" y="4963"/>
                  </a:lnTo>
                  <a:lnTo>
                    <a:pt x="4032739" y="1470"/>
                  </a:lnTo>
                  <a:lnTo>
                    <a:pt x="3996229" y="183"/>
                  </a:lnTo>
                  <a:lnTo>
                    <a:pt x="3950392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196230" y="5390277"/>
            <a:ext cx="172656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J</a:t>
            </a:r>
            <a:r>
              <a:rPr sz="3450" spc="-315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450" spc="1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spc="-1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Spec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219546" y="2615580"/>
            <a:ext cx="3682365" cy="3336290"/>
            <a:chOff x="15219546" y="2615580"/>
            <a:chExt cx="3682365" cy="33362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19546" y="2615580"/>
              <a:ext cx="3681812" cy="33357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638382" y="3495830"/>
              <a:ext cx="2844165" cy="1561465"/>
            </a:xfrm>
            <a:custGeom>
              <a:avLst/>
              <a:gdLst/>
              <a:ahLst/>
              <a:cxnLst/>
              <a:rect l="l" t="t" r="r" b="b"/>
              <a:pathLst>
                <a:path w="2844165" h="1561464">
                  <a:moveTo>
                    <a:pt x="2604046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27199" y="4963"/>
                  </a:lnTo>
                  <a:lnTo>
                    <a:pt x="70461" y="25950"/>
                  </a:lnTo>
                  <a:lnTo>
                    <a:pt x="25951" y="70465"/>
                  </a:lnTo>
                  <a:lnTo>
                    <a:pt x="4963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1321192"/>
                  </a:lnTo>
                  <a:lnTo>
                    <a:pt x="183" y="1366577"/>
                  </a:lnTo>
                  <a:lnTo>
                    <a:pt x="4969" y="1434104"/>
                  </a:lnTo>
                  <a:lnTo>
                    <a:pt x="25951" y="1490823"/>
                  </a:lnTo>
                  <a:lnTo>
                    <a:pt x="70461" y="1535338"/>
                  </a:lnTo>
                  <a:lnTo>
                    <a:pt x="127182" y="1556325"/>
                  </a:lnTo>
                  <a:lnTo>
                    <a:pt x="194260" y="1561104"/>
                  </a:lnTo>
                  <a:lnTo>
                    <a:pt x="240097" y="1561288"/>
                  </a:lnTo>
                  <a:lnTo>
                    <a:pt x="2602978" y="1561288"/>
                  </a:lnTo>
                  <a:lnTo>
                    <a:pt x="2649432" y="1561104"/>
                  </a:lnTo>
                  <a:lnTo>
                    <a:pt x="2716940" y="1556325"/>
                  </a:lnTo>
                  <a:lnTo>
                    <a:pt x="2773673" y="1535338"/>
                  </a:lnTo>
                  <a:lnTo>
                    <a:pt x="2818190" y="1490823"/>
                  </a:lnTo>
                  <a:lnTo>
                    <a:pt x="2839180" y="1434087"/>
                  </a:lnTo>
                  <a:lnTo>
                    <a:pt x="2843959" y="1367028"/>
                  </a:lnTo>
                  <a:lnTo>
                    <a:pt x="2844143" y="1321192"/>
                  </a:lnTo>
                  <a:lnTo>
                    <a:pt x="2844139" y="240097"/>
                  </a:lnTo>
                  <a:lnTo>
                    <a:pt x="2843959" y="194710"/>
                  </a:lnTo>
                  <a:lnTo>
                    <a:pt x="2839174" y="127184"/>
                  </a:lnTo>
                  <a:lnTo>
                    <a:pt x="2818190" y="70465"/>
                  </a:lnTo>
                  <a:lnTo>
                    <a:pt x="2773673" y="25950"/>
                  </a:lnTo>
                  <a:lnTo>
                    <a:pt x="2716956" y="4963"/>
                  </a:lnTo>
                  <a:lnTo>
                    <a:pt x="2649883" y="183"/>
                  </a:lnTo>
                  <a:lnTo>
                    <a:pt x="2604046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353293" y="3645827"/>
            <a:ext cx="1412875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5080" indent="-262255">
              <a:lnSpc>
                <a:spcPct val="111500"/>
              </a:lnSpc>
              <a:spcBef>
                <a:spcPts val="95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Biz </a:t>
            </a:r>
            <a:r>
              <a:rPr sz="3450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546374" y="6388932"/>
            <a:ext cx="5028565" cy="3796029"/>
            <a:chOff x="14546374" y="6388932"/>
            <a:chExt cx="5028565" cy="3796029"/>
          </a:xfrm>
        </p:grpSpPr>
        <p:sp>
          <p:nvSpPr>
            <p:cNvPr id="17" name="object 17"/>
            <p:cNvSpPr/>
            <p:nvPr/>
          </p:nvSpPr>
          <p:spPr>
            <a:xfrm>
              <a:off x="17060454" y="6673739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4">
                  <a:moveTo>
                    <a:pt x="0" y="0"/>
                  </a:moveTo>
                  <a:lnTo>
                    <a:pt x="0" y="540093"/>
                  </a:lnTo>
                </a:path>
              </a:pathLst>
            </a:custGeom>
            <a:ln w="83767">
              <a:solidFill>
                <a:srgbClr val="A5323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97108" y="6388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A53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46374" y="6410861"/>
              <a:ext cx="5028157" cy="37734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965209" y="7373189"/>
              <a:ext cx="4191000" cy="1835150"/>
            </a:xfrm>
            <a:custGeom>
              <a:avLst/>
              <a:gdLst/>
              <a:ahLst/>
              <a:cxnLst/>
              <a:rect l="l" t="t" r="r" b="b"/>
              <a:pathLst>
                <a:path w="4191000" h="1835150">
                  <a:moveTo>
                    <a:pt x="3950392" y="0"/>
                  </a:moveTo>
                  <a:lnTo>
                    <a:pt x="241165" y="0"/>
                  </a:lnTo>
                  <a:lnTo>
                    <a:pt x="194711" y="183"/>
                  </a:lnTo>
                  <a:lnTo>
                    <a:pt x="127199" y="4963"/>
                  </a:lnTo>
                  <a:lnTo>
                    <a:pt x="70461" y="25950"/>
                  </a:lnTo>
                  <a:lnTo>
                    <a:pt x="25947" y="70465"/>
                  </a:lnTo>
                  <a:lnTo>
                    <a:pt x="4958" y="127201"/>
                  </a:lnTo>
                  <a:lnTo>
                    <a:pt x="183" y="194260"/>
                  </a:lnTo>
                  <a:lnTo>
                    <a:pt x="0" y="240097"/>
                  </a:lnTo>
                  <a:lnTo>
                    <a:pt x="4" y="1594781"/>
                  </a:lnTo>
                  <a:lnTo>
                    <a:pt x="183" y="1640168"/>
                  </a:lnTo>
                  <a:lnTo>
                    <a:pt x="4964" y="1707694"/>
                  </a:lnTo>
                  <a:lnTo>
                    <a:pt x="25947" y="1764414"/>
                  </a:lnTo>
                  <a:lnTo>
                    <a:pt x="70461" y="1808929"/>
                  </a:lnTo>
                  <a:lnTo>
                    <a:pt x="127182" y="1829915"/>
                  </a:lnTo>
                  <a:lnTo>
                    <a:pt x="194260" y="1834695"/>
                  </a:lnTo>
                  <a:lnTo>
                    <a:pt x="240097" y="1834879"/>
                  </a:lnTo>
                  <a:lnTo>
                    <a:pt x="3949324" y="1834879"/>
                  </a:lnTo>
                  <a:lnTo>
                    <a:pt x="3995779" y="1834695"/>
                  </a:lnTo>
                  <a:lnTo>
                    <a:pt x="4063286" y="1829915"/>
                  </a:lnTo>
                  <a:lnTo>
                    <a:pt x="4120019" y="1808929"/>
                  </a:lnTo>
                  <a:lnTo>
                    <a:pt x="4164537" y="1764414"/>
                  </a:lnTo>
                  <a:lnTo>
                    <a:pt x="4185526" y="1707678"/>
                  </a:lnTo>
                  <a:lnTo>
                    <a:pt x="4190306" y="1640618"/>
                  </a:lnTo>
                  <a:lnTo>
                    <a:pt x="4190490" y="1594781"/>
                  </a:lnTo>
                  <a:lnTo>
                    <a:pt x="4190485" y="240097"/>
                  </a:lnTo>
                  <a:lnTo>
                    <a:pt x="4190306" y="194710"/>
                  </a:lnTo>
                  <a:lnTo>
                    <a:pt x="4185520" y="127184"/>
                  </a:lnTo>
                  <a:lnTo>
                    <a:pt x="4164537" y="70465"/>
                  </a:lnTo>
                  <a:lnTo>
                    <a:pt x="4120019" y="25950"/>
                  </a:lnTo>
                  <a:lnTo>
                    <a:pt x="4063303" y="4963"/>
                  </a:lnTo>
                  <a:lnTo>
                    <a:pt x="4032739" y="1470"/>
                  </a:lnTo>
                  <a:lnTo>
                    <a:pt x="3996229" y="183"/>
                  </a:lnTo>
                  <a:lnTo>
                    <a:pt x="3950392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840220" y="8007998"/>
            <a:ext cx="24333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Vendor</a:t>
            </a:r>
            <a:r>
              <a:rPr sz="345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XYZ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7691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30" dirty="0">
                <a:latin typeface="Times New Roman"/>
                <a:cs typeface="Times New Roman"/>
              </a:rPr>
              <a:t>Standar</a:t>
            </a:r>
            <a:r>
              <a:rPr sz="6500" spc="300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5" dirty="0">
                <a:latin typeface="Times New Roman"/>
                <a:cs typeface="Times New Roman"/>
              </a:rPr>
              <a:t>J</a:t>
            </a:r>
            <a:r>
              <a:rPr sz="6500" spc="-465" dirty="0">
                <a:latin typeface="Times New Roman"/>
                <a:cs typeface="Times New Roman"/>
              </a:rPr>
              <a:t>P</a:t>
            </a:r>
            <a:r>
              <a:rPr sz="6500" spc="260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80" dirty="0">
                <a:latin typeface="Times New Roman"/>
                <a:cs typeface="Times New Roman"/>
              </a:rPr>
              <a:t>API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276235"/>
            <a:ext cx="3263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3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30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2175715"/>
            <a:ext cx="138772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14" dirty="0">
                <a:latin typeface="Palatino Linotype"/>
                <a:cs typeface="Palatino Linotype"/>
              </a:rPr>
              <a:t>JPA</a:t>
            </a:r>
            <a:r>
              <a:rPr sz="4250" spc="-38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10" dirty="0">
                <a:latin typeface="Palatino Linotype"/>
                <a:cs typeface="Palatino Linotype"/>
              </a:rPr>
              <a:t> similar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Native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Hibernate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API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854" y="4140052"/>
            <a:ext cx="3263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3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30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282" y="4039532"/>
            <a:ext cx="157607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33462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J</a:t>
            </a:r>
            <a:r>
              <a:rPr sz="4250" spc="-375" dirty="0">
                <a:latin typeface="Palatino Linotype"/>
                <a:cs typeface="Palatino Linotype"/>
              </a:rPr>
              <a:t>P</a:t>
            </a: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29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als</a:t>
            </a:r>
            <a:r>
              <a:rPr sz="4250" spc="20" dirty="0">
                <a:latin typeface="Palatino Linotype"/>
                <a:cs typeface="Palatino Linotype"/>
              </a:rPr>
              <a:t>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su</a:t>
            </a:r>
            <a:r>
              <a:rPr sz="4250" spc="20" dirty="0">
                <a:latin typeface="Palatino Linotype"/>
                <a:cs typeface="Palatino Linotype"/>
              </a:rPr>
              <a:t>ppo</a:t>
            </a:r>
            <a:r>
              <a:rPr sz="4250" spc="5" dirty="0">
                <a:latin typeface="Palatino Linotype"/>
                <a:cs typeface="Palatino Linotype"/>
              </a:rPr>
              <a:t>r</a:t>
            </a:r>
            <a:r>
              <a:rPr sz="4250" spc="10" dirty="0">
                <a:latin typeface="Palatino Linotype"/>
                <a:cs typeface="Palatino Linotype"/>
              </a:rPr>
              <a:t>ts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q</a:t>
            </a:r>
            <a:r>
              <a:rPr sz="4250" spc="10" dirty="0">
                <a:latin typeface="Palatino Linotype"/>
                <a:cs typeface="Palatino Linotype"/>
              </a:rPr>
              <a:t>uer</a:t>
            </a:r>
            <a:r>
              <a:rPr sz="4250" spc="20" dirty="0">
                <a:latin typeface="Palatino Linotype"/>
                <a:cs typeface="Palatino Linotype"/>
              </a:rPr>
              <a:t>y</a:t>
            </a:r>
            <a:r>
              <a:rPr sz="4250" spc="10" dirty="0">
                <a:latin typeface="Palatino Linotype"/>
                <a:cs typeface="Palatino Linotype"/>
              </a:rPr>
              <a:t> lan</a:t>
            </a:r>
            <a:r>
              <a:rPr sz="4250" spc="20" dirty="0">
                <a:latin typeface="Palatino Linotype"/>
                <a:cs typeface="Palatino Linotype"/>
              </a:rPr>
              <a:t>g</a:t>
            </a:r>
            <a:r>
              <a:rPr sz="4250" spc="15" dirty="0">
                <a:latin typeface="Palatino Linotype"/>
                <a:cs typeface="Palatino Linotype"/>
              </a:rPr>
              <a:t>uage: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JPQL</a:t>
            </a:r>
            <a:r>
              <a:rPr sz="4250" dirty="0">
                <a:latin typeface="Palatino Linotype"/>
                <a:cs typeface="Palatino Linotype"/>
              </a:rPr>
              <a:t>	</a:t>
            </a:r>
            <a:r>
              <a:rPr sz="4250" spc="10" dirty="0">
                <a:latin typeface="Palatino Linotype"/>
                <a:cs typeface="Palatino Linotype"/>
              </a:rPr>
              <a:t>(J</a:t>
            </a:r>
            <a:r>
              <a:rPr sz="4250" spc="-375" dirty="0">
                <a:latin typeface="Palatino Linotype"/>
                <a:cs typeface="Palatino Linotype"/>
              </a:rPr>
              <a:t>P</a:t>
            </a: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29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Quer</a:t>
            </a:r>
            <a:r>
              <a:rPr sz="4250" spc="20" dirty="0">
                <a:latin typeface="Palatino Linotype"/>
                <a:cs typeface="Palatino Linotype"/>
              </a:rPr>
              <a:t>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</a:t>
            </a:r>
            <a:r>
              <a:rPr sz="4250" spc="20" dirty="0">
                <a:latin typeface="Palatino Linotype"/>
                <a:cs typeface="Palatino Linotype"/>
              </a:rPr>
              <a:t>ang</a:t>
            </a:r>
            <a:r>
              <a:rPr sz="4250" spc="15" dirty="0">
                <a:latin typeface="Palatino Linotype"/>
                <a:cs typeface="Palatino Linotype"/>
              </a:rPr>
              <a:t>uage)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689" y="5291850"/>
            <a:ext cx="3263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35" dirty="0">
                <a:solidFill>
                  <a:srgbClr val="5C86B9"/>
                </a:solidFill>
                <a:latin typeface="MS UI Gothic"/>
                <a:cs typeface="MS UI Gothic"/>
              </a:rPr>
              <a:t>✤</a:t>
            </a:r>
            <a:endParaRPr sz="30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1117" y="5191330"/>
            <a:ext cx="92221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more </a:t>
            </a:r>
            <a:r>
              <a:rPr sz="4250" spc="10" dirty="0">
                <a:latin typeface="Palatino Linotype"/>
                <a:cs typeface="Palatino Linotype"/>
              </a:rPr>
              <a:t>details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JPQL,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link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850" y="4359275"/>
            <a:ext cx="167151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5" dirty="0">
                <a:latin typeface="Times New Roman"/>
                <a:cs typeface="Times New Roman"/>
              </a:rPr>
              <a:t>Comparing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-110" dirty="0">
                <a:latin typeface="Times New Roman"/>
                <a:cs typeface="Times New Roman"/>
              </a:rPr>
              <a:t>JPA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45" dirty="0">
                <a:latin typeface="Times New Roman"/>
                <a:cs typeface="Times New Roman"/>
              </a:rPr>
              <a:t>to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30" dirty="0">
                <a:latin typeface="Times New Roman"/>
                <a:cs typeface="Times New Roman"/>
              </a:rPr>
              <a:t>Native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Hibernate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Methods</a:t>
            </a:r>
            <a:endParaRPr sz="6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994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Process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33481" y="2337597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11" y="0"/>
                </a:moveTo>
                <a:lnTo>
                  <a:pt x="400704" y="579"/>
                </a:lnTo>
                <a:lnTo>
                  <a:pt x="358123" y="10786"/>
                </a:lnTo>
                <a:lnTo>
                  <a:pt x="319217" y="29748"/>
                </a:lnTo>
                <a:lnTo>
                  <a:pt x="285300" y="56637"/>
                </a:lnTo>
                <a:lnTo>
                  <a:pt x="257692" y="90621"/>
                </a:lnTo>
                <a:lnTo>
                  <a:pt x="240143" y="125884"/>
                </a:lnTo>
                <a:lnTo>
                  <a:pt x="226229" y="165568"/>
                </a:lnTo>
                <a:lnTo>
                  <a:pt x="213455" y="213846"/>
                </a:lnTo>
                <a:lnTo>
                  <a:pt x="199328" y="274889"/>
                </a:lnTo>
                <a:lnTo>
                  <a:pt x="27909" y="1029114"/>
                </a:lnTo>
                <a:lnTo>
                  <a:pt x="14082" y="1091091"/>
                </a:lnTo>
                <a:lnTo>
                  <a:pt x="4640" y="1140571"/>
                </a:lnTo>
                <a:lnTo>
                  <a:pt x="0" y="1182527"/>
                </a:lnTo>
                <a:lnTo>
                  <a:pt x="580" y="1221933"/>
                </a:lnTo>
                <a:lnTo>
                  <a:pt x="10786" y="1264512"/>
                </a:lnTo>
                <a:lnTo>
                  <a:pt x="29748" y="1303419"/>
                </a:lnTo>
                <a:lnTo>
                  <a:pt x="56635" y="1337335"/>
                </a:lnTo>
                <a:lnTo>
                  <a:pt x="90619" y="1364943"/>
                </a:lnTo>
                <a:lnTo>
                  <a:pt x="125883" y="1382492"/>
                </a:lnTo>
                <a:lnTo>
                  <a:pt x="165569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5" y="2096642"/>
                </a:lnTo>
                <a:lnTo>
                  <a:pt x="3288562" y="2101281"/>
                </a:lnTo>
                <a:lnTo>
                  <a:pt x="3327965" y="2100701"/>
                </a:lnTo>
                <a:lnTo>
                  <a:pt x="3370545" y="2090495"/>
                </a:lnTo>
                <a:lnTo>
                  <a:pt x="3409452" y="2071532"/>
                </a:lnTo>
                <a:lnTo>
                  <a:pt x="3443368" y="2044644"/>
                </a:lnTo>
                <a:lnTo>
                  <a:pt x="3470977" y="2010659"/>
                </a:lnTo>
                <a:lnTo>
                  <a:pt x="3488526" y="1975397"/>
                </a:lnTo>
                <a:lnTo>
                  <a:pt x="3502442" y="1935712"/>
                </a:lnTo>
                <a:lnTo>
                  <a:pt x="3515218" y="1887435"/>
                </a:lnTo>
                <a:lnTo>
                  <a:pt x="3529352" y="1826392"/>
                </a:lnTo>
                <a:lnTo>
                  <a:pt x="3700760" y="1072166"/>
                </a:lnTo>
                <a:lnTo>
                  <a:pt x="3714591" y="1010190"/>
                </a:lnTo>
                <a:lnTo>
                  <a:pt x="3724033" y="960710"/>
                </a:lnTo>
                <a:lnTo>
                  <a:pt x="3728671" y="918754"/>
                </a:lnTo>
                <a:lnTo>
                  <a:pt x="3728089" y="879348"/>
                </a:lnTo>
                <a:lnTo>
                  <a:pt x="3717883" y="836769"/>
                </a:lnTo>
                <a:lnTo>
                  <a:pt x="3698921" y="797862"/>
                </a:lnTo>
                <a:lnTo>
                  <a:pt x="3672034" y="763946"/>
                </a:lnTo>
                <a:lnTo>
                  <a:pt x="3638050" y="736339"/>
                </a:lnTo>
                <a:lnTo>
                  <a:pt x="3602787" y="718789"/>
                </a:lnTo>
                <a:lnTo>
                  <a:pt x="3563103" y="704873"/>
                </a:lnTo>
                <a:lnTo>
                  <a:pt x="3514827" y="692097"/>
                </a:lnTo>
                <a:lnTo>
                  <a:pt x="593502" y="27903"/>
                </a:lnTo>
                <a:lnTo>
                  <a:pt x="531547" y="14080"/>
                </a:lnTo>
                <a:lnTo>
                  <a:pt x="482068" y="4639"/>
                </a:lnTo>
                <a:lnTo>
                  <a:pt x="440111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720000">
            <a:off x="16297195" y="3165715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922" y="2648056"/>
            <a:ext cx="10481945" cy="34150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56895" indent="-544195">
              <a:lnSpc>
                <a:spcPct val="100000"/>
              </a:lnSpc>
              <a:spcBef>
                <a:spcPts val="114"/>
              </a:spcBef>
              <a:buFont typeface="Lucida Sans Unicode"/>
              <a:buAutoNum type="arabicPeriod"/>
              <a:tabLst>
                <a:tab pos="556895" algn="l"/>
              </a:tabLst>
            </a:pPr>
            <a:r>
              <a:rPr sz="3600" spc="5" dirty="0">
                <a:latin typeface="Palatino Linotype"/>
                <a:cs typeface="Palatino Linotype"/>
              </a:rPr>
              <a:t>Set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up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Database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Dev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Environment</a:t>
            </a:r>
            <a:endParaRPr sz="3600">
              <a:latin typeface="Palatino Linotype"/>
              <a:cs typeface="Palatino Linotype"/>
            </a:endParaRPr>
          </a:p>
          <a:p>
            <a:pPr marL="556895" indent="-544195">
              <a:lnSpc>
                <a:spcPct val="100000"/>
              </a:lnSpc>
              <a:spcBef>
                <a:spcPts val="3100"/>
              </a:spcBef>
              <a:buFont typeface="Lucida Sans Unicode"/>
              <a:buAutoNum type="arabicPeriod"/>
              <a:tabLst>
                <a:tab pos="556895" algn="l"/>
              </a:tabLst>
            </a:pPr>
            <a:r>
              <a:rPr sz="3600" spc="-5" dirty="0">
                <a:latin typeface="Palatino Linotype"/>
                <a:cs typeface="Palatino Linotype"/>
              </a:rPr>
              <a:t>Create</a:t>
            </a:r>
            <a:r>
              <a:rPr sz="3600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Spring Boot</a:t>
            </a:r>
            <a:r>
              <a:rPr sz="3600" spc="-5" dirty="0">
                <a:latin typeface="Palatino Linotype"/>
                <a:cs typeface="Palatino Linotype"/>
              </a:rPr>
              <a:t> project</a:t>
            </a:r>
            <a:r>
              <a:rPr sz="3600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using Spring </a:t>
            </a:r>
            <a:r>
              <a:rPr sz="3600" dirty="0">
                <a:latin typeface="Palatino Linotype"/>
                <a:cs typeface="Palatino Linotype"/>
              </a:rPr>
              <a:t>Initializr</a:t>
            </a:r>
            <a:endParaRPr sz="3600">
              <a:latin typeface="Palatino Linotype"/>
              <a:cs typeface="Palatino Linotype"/>
            </a:endParaRPr>
          </a:p>
          <a:p>
            <a:pPr marL="556895" indent="-544195">
              <a:lnSpc>
                <a:spcPct val="100000"/>
              </a:lnSpc>
              <a:spcBef>
                <a:spcPts val="3185"/>
              </a:spcBef>
              <a:buFont typeface="Lucida Sans Unicode"/>
              <a:buAutoNum type="arabicPeriod"/>
              <a:tabLst>
                <a:tab pos="556895" algn="l"/>
              </a:tabLst>
            </a:pPr>
            <a:r>
              <a:rPr sz="3600" spc="5" dirty="0">
                <a:latin typeface="Palatino Linotype"/>
                <a:cs typeface="Palatino Linotype"/>
              </a:rPr>
              <a:t>Get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list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of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employees</a:t>
            </a:r>
            <a:endParaRPr sz="3600">
              <a:latin typeface="Palatino Linotype"/>
              <a:cs typeface="Palatino Linotype"/>
            </a:endParaRPr>
          </a:p>
          <a:p>
            <a:pPr marL="556895" indent="-544195">
              <a:lnSpc>
                <a:spcPct val="100000"/>
              </a:lnSpc>
              <a:spcBef>
                <a:spcPts val="3100"/>
              </a:spcBef>
              <a:buFont typeface="Lucida Sans Unicode"/>
              <a:buAutoNum type="arabicPeriod"/>
              <a:tabLst>
                <a:tab pos="556895" algn="l"/>
              </a:tabLst>
            </a:pPr>
            <a:r>
              <a:rPr sz="3600" spc="5" dirty="0">
                <a:latin typeface="Palatino Linotype"/>
                <a:cs typeface="Palatino Linotype"/>
              </a:rPr>
              <a:t>Get</a:t>
            </a:r>
            <a:r>
              <a:rPr sz="3600" dirty="0">
                <a:latin typeface="Palatino Linotype"/>
                <a:cs typeface="Palatino Linotype"/>
              </a:rPr>
              <a:t> single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employee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by</a:t>
            </a:r>
            <a:r>
              <a:rPr sz="3600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ID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922" y="6428046"/>
            <a:ext cx="6501130" cy="2472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39750" indent="-527685">
              <a:lnSpc>
                <a:spcPct val="100000"/>
              </a:lnSpc>
              <a:spcBef>
                <a:spcPts val="114"/>
              </a:spcBef>
              <a:buFont typeface="Lucida Sans Unicode"/>
              <a:buAutoNum type="arabicPeriod" startAt="5"/>
              <a:tabLst>
                <a:tab pos="540385" algn="l"/>
              </a:tabLst>
            </a:pPr>
            <a:r>
              <a:rPr sz="3600" spc="5" dirty="0">
                <a:latin typeface="Palatino Linotype"/>
                <a:cs typeface="Palatino Linotype"/>
              </a:rPr>
              <a:t>Add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a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new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employee</a:t>
            </a:r>
            <a:endParaRPr sz="3600">
              <a:latin typeface="Palatino Linotype"/>
              <a:cs typeface="Palatino Linotype"/>
            </a:endParaRPr>
          </a:p>
          <a:p>
            <a:pPr marL="556895" indent="-544195">
              <a:lnSpc>
                <a:spcPct val="100000"/>
              </a:lnSpc>
              <a:spcBef>
                <a:spcPts val="3185"/>
              </a:spcBef>
              <a:buFont typeface="Lucida Sans Unicode"/>
              <a:buAutoNum type="arabicPeriod" startAt="5"/>
              <a:tabLst>
                <a:tab pos="556895" algn="l"/>
              </a:tabLst>
            </a:pPr>
            <a:r>
              <a:rPr sz="3600" spc="5" dirty="0">
                <a:latin typeface="Palatino Linotype"/>
                <a:cs typeface="Palatino Linotype"/>
              </a:rPr>
              <a:t>Update</a:t>
            </a:r>
            <a:r>
              <a:rPr sz="3600" spc="-20" dirty="0">
                <a:latin typeface="Palatino Linotype"/>
                <a:cs typeface="Palatino Linotype"/>
              </a:rPr>
              <a:t> </a:t>
            </a:r>
            <a:r>
              <a:rPr sz="3600" spc="10" dirty="0">
                <a:latin typeface="Palatino Linotype"/>
                <a:cs typeface="Palatino Linotype"/>
              </a:rPr>
              <a:t>an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existing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employee</a:t>
            </a:r>
            <a:endParaRPr sz="3600">
              <a:latin typeface="Palatino Linotype"/>
              <a:cs typeface="Palatino Linotype"/>
            </a:endParaRPr>
          </a:p>
          <a:p>
            <a:pPr marL="556895" indent="-544195">
              <a:lnSpc>
                <a:spcPct val="100000"/>
              </a:lnSpc>
              <a:spcBef>
                <a:spcPts val="3100"/>
              </a:spcBef>
              <a:buFont typeface="Lucida Sans Unicode"/>
              <a:buAutoNum type="arabicPeriod" startAt="5"/>
              <a:tabLst>
                <a:tab pos="556895" algn="l"/>
              </a:tabLst>
            </a:pPr>
            <a:r>
              <a:rPr sz="3600" spc="5" dirty="0">
                <a:latin typeface="Palatino Linotype"/>
                <a:cs typeface="Palatino Linotype"/>
              </a:rPr>
              <a:t>Delete</a:t>
            </a:r>
            <a:r>
              <a:rPr sz="3600" spc="-20" dirty="0">
                <a:latin typeface="Palatino Linotype"/>
                <a:cs typeface="Palatino Linotype"/>
              </a:rPr>
              <a:t> </a:t>
            </a:r>
            <a:r>
              <a:rPr sz="3600" spc="10" dirty="0">
                <a:latin typeface="Palatino Linotype"/>
                <a:cs typeface="Palatino Linotype"/>
              </a:rPr>
              <a:t>an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existing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spc="5" dirty="0">
                <a:latin typeface="Palatino Linotype"/>
                <a:cs typeface="Palatino Linotype"/>
              </a:rPr>
              <a:t>employee</a:t>
            </a:r>
            <a:endParaRPr sz="36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1792" y="4289709"/>
            <a:ext cx="17273270" cy="6731634"/>
            <a:chOff x="611792" y="4289709"/>
            <a:chExt cx="17273270" cy="6731634"/>
          </a:xfrm>
        </p:grpSpPr>
        <p:sp>
          <p:nvSpPr>
            <p:cNvPr id="8" name="object 8"/>
            <p:cNvSpPr/>
            <p:nvPr/>
          </p:nvSpPr>
          <p:spPr>
            <a:xfrm>
              <a:off x="9720580" y="5563808"/>
              <a:ext cx="8164830" cy="2613660"/>
            </a:xfrm>
            <a:custGeom>
              <a:avLst/>
              <a:gdLst/>
              <a:ahLst/>
              <a:cxnLst/>
              <a:rect l="l" t="t" r="r" b="b"/>
              <a:pathLst>
                <a:path w="8164830" h="2613659">
                  <a:moveTo>
                    <a:pt x="8104468" y="0"/>
                  </a:moveTo>
                  <a:lnTo>
                    <a:pt x="961680" y="0"/>
                  </a:lnTo>
                  <a:lnTo>
                    <a:pt x="938375" y="4705"/>
                  </a:lnTo>
                  <a:lnTo>
                    <a:pt x="919344" y="17538"/>
                  </a:lnTo>
                  <a:lnTo>
                    <a:pt x="906513" y="36572"/>
                  </a:lnTo>
                  <a:lnTo>
                    <a:pt x="901808" y="59879"/>
                  </a:lnTo>
                  <a:lnTo>
                    <a:pt x="901808" y="979354"/>
                  </a:lnTo>
                  <a:lnTo>
                    <a:pt x="0" y="1099115"/>
                  </a:lnTo>
                  <a:lnTo>
                    <a:pt x="901808" y="1218875"/>
                  </a:lnTo>
                  <a:lnTo>
                    <a:pt x="901808" y="2553587"/>
                  </a:lnTo>
                  <a:lnTo>
                    <a:pt x="906513" y="2576894"/>
                  </a:lnTo>
                  <a:lnTo>
                    <a:pt x="919344" y="2595928"/>
                  </a:lnTo>
                  <a:lnTo>
                    <a:pt x="938375" y="2608761"/>
                  </a:lnTo>
                  <a:lnTo>
                    <a:pt x="961680" y="2613467"/>
                  </a:lnTo>
                  <a:lnTo>
                    <a:pt x="8104468" y="2613467"/>
                  </a:lnTo>
                  <a:lnTo>
                    <a:pt x="8127773" y="2608761"/>
                  </a:lnTo>
                  <a:lnTo>
                    <a:pt x="8146804" y="2595928"/>
                  </a:lnTo>
                  <a:lnTo>
                    <a:pt x="8159635" y="2576894"/>
                  </a:lnTo>
                  <a:lnTo>
                    <a:pt x="8164340" y="2553587"/>
                  </a:lnTo>
                  <a:lnTo>
                    <a:pt x="8164340" y="59879"/>
                  </a:lnTo>
                  <a:lnTo>
                    <a:pt x="8159635" y="36572"/>
                  </a:lnTo>
                  <a:lnTo>
                    <a:pt x="8146804" y="17538"/>
                  </a:lnTo>
                  <a:lnTo>
                    <a:pt x="8127773" y="4705"/>
                  </a:lnTo>
                  <a:lnTo>
                    <a:pt x="8104468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792" y="4289709"/>
              <a:ext cx="8656324" cy="5245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6630" y="6871123"/>
              <a:ext cx="6170951" cy="41501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565465" y="7904074"/>
              <a:ext cx="5333365" cy="2070735"/>
            </a:xfrm>
            <a:custGeom>
              <a:avLst/>
              <a:gdLst/>
              <a:ahLst/>
              <a:cxnLst/>
              <a:rect l="l" t="t" r="r" b="b"/>
              <a:pathLst>
                <a:path w="5333365" h="2070734">
                  <a:moveTo>
                    <a:pt x="0" y="411308"/>
                  </a:moveTo>
                  <a:lnTo>
                    <a:pt x="1307878" y="881844"/>
                  </a:lnTo>
                  <a:lnTo>
                    <a:pt x="1297885" y="919633"/>
                  </a:lnTo>
                  <a:lnTo>
                    <a:pt x="1290132" y="957797"/>
                  </a:lnTo>
                  <a:lnTo>
                    <a:pt x="1285117" y="996350"/>
                  </a:lnTo>
                  <a:lnTo>
                    <a:pt x="1283334" y="1035308"/>
                  </a:lnTo>
                  <a:lnTo>
                    <a:pt x="1284298" y="1067551"/>
                  </a:lnTo>
                  <a:lnTo>
                    <a:pt x="1291924" y="1131284"/>
                  </a:lnTo>
                  <a:lnTo>
                    <a:pt x="1306961" y="1193920"/>
                  </a:lnTo>
                  <a:lnTo>
                    <a:pt x="1329185" y="1255342"/>
                  </a:lnTo>
                  <a:lnTo>
                    <a:pt x="1358372" y="1315438"/>
                  </a:lnTo>
                  <a:lnTo>
                    <a:pt x="1394298" y="1374093"/>
                  </a:lnTo>
                  <a:lnTo>
                    <a:pt x="1436738" y="1431192"/>
                  </a:lnTo>
                  <a:lnTo>
                    <a:pt x="1485469" y="1486620"/>
                  </a:lnTo>
                  <a:lnTo>
                    <a:pt x="1540266" y="1540265"/>
                  </a:lnTo>
                  <a:lnTo>
                    <a:pt x="1569870" y="1566382"/>
                  </a:lnTo>
                  <a:lnTo>
                    <a:pt x="1600906" y="1592010"/>
                  </a:lnTo>
                  <a:lnTo>
                    <a:pt x="1633346" y="1617135"/>
                  </a:lnTo>
                  <a:lnTo>
                    <a:pt x="1667163" y="1641742"/>
                  </a:lnTo>
                  <a:lnTo>
                    <a:pt x="1702329" y="1665817"/>
                  </a:lnTo>
                  <a:lnTo>
                    <a:pt x="1738815" y="1689346"/>
                  </a:lnTo>
                  <a:lnTo>
                    <a:pt x="1776594" y="1712315"/>
                  </a:lnTo>
                  <a:lnTo>
                    <a:pt x="1815637" y="1734708"/>
                  </a:lnTo>
                  <a:lnTo>
                    <a:pt x="1855917" y="1756513"/>
                  </a:lnTo>
                  <a:lnTo>
                    <a:pt x="1897405" y="1777714"/>
                  </a:lnTo>
                  <a:lnTo>
                    <a:pt x="1940073" y="1798297"/>
                  </a:lnTo>
                  <a:lnTo>
                    <a:pt x="1983894" y="1818249"/>
                  </a:lnTo>
                  <a:lnTo>
                    <a:pt x="2028839" y="1837554"/>
                  </a:lnTo>
                  <a:lnTo>
                    <a:pt x="2074881" y="1856198"/>
                  </a:lnTo>
                  <a:lnTo>
                    <a:pt x="2121990" y="1874167"/>
                  </a:lnTo>
                  <a:lnTo>
                    <a:pt x="2170141" y="1891448"/>
                  </a:lnTo>
                  <a:lnTo>
                    <a:pt x="2219303" y="1908024"/>
                  </a:lnTo>
                  <a:lnTo>
                    <a:pt x="2269450" y="1923883"/>
                  </a:lnTo>
                  <a:lnTo>
                    <a:pt x="2320554" y="1939010"/>
                  </a:lnTo>
                  <a:lnTo>
                    <a:pt x="2372585" y="1953390"/>
                  </a:lnTo>
                  <a:lnTo>
                    <a:pt x="2425517" y="1967010"/>
                  </a:lnTo>
                  <a:lnTo>
                    <a:pt x="2479321" y="1979854"/>
                  </a:lnTo>
                  <a:lnTo>
                    <a:pt x="2533969" y="1991909"/>
                  </a:lnTo>
                  <a:lnTo>
                    <a:pt x="2589434" y="2003161"/>
                  </a:lnTo>
                  <a:lnTo>
                    <a:pt x="2645687" y="2013594"/>
                  </a:lnTo>
                  <a:lnTo>
                    <a:pt x="2702700" y="2023196"/>
                  </a:lnTo>
                  <a:lnTo>
                    <a:pt x="2760445" y="2031950"/>
                  </a:lnTo>
                  <a:lnTo>
                    <a:pt x="2818894" y="2039844"/>
                  </a:lnTo>
                  <a:lnTo>
                    <a:pt x="2878020" y="2046863"/>
                  </a:lnTo>
                  <a:lnTo>
                    <a:pt x="2937793" y="2052992"/>
                  </a:lnTo>
                  <a:lnTo>
                    <a:pt x="2998187" y="2058218"/>
                  </a:lnTo>
                  <a:lnTo>
                    <a:pt x="3059173" y="2062526"/>
                  </a:lnTo>
                  <a:lnTo>
                    <a:pt x="3120723" y="2065901"/>
                  </a:lnTo>
                  <a:lnTo>
                    <a:pt x="3182809" y="2068329"/>
                  </a:lnTo>
                  <a:lnTo>
                    <a:pt x="3245403" y="2069797"/>
                  </a:lnTo>
                  <a:lnTo>
                    <a:pt x="3308477" y="2070289"/>
                  </a:lnTo>
                  <a:lnTo>
                    <a:pt x="3371550" y="2069797"/>
                  </a:lnTo>
                  <a:lnTo>
                    <a:pt x="3434142" y="2068329"/>
                  </a:lnTo>
                  <a:lnTo>
                    <a:pt x="3496226" y="2065901"/>
                  </a:lnTo>
                  <a:lnTo>
                    <a:pt x="3557773" y="2062526"/>
                  </a:lnTo>
                  <a:lnTo>
                    <a:pt x="3618756" y="2058218"/>
                  </a:lnTo>
                  <a:lnTo>
                    <a:pt x="3679146" y="2052992"/>
                  </a:lnTo>
                  <a:lnTo>
                    <a:pt x="3738915" y="2046863"/>
                  </a:lnTo>
                  <a:lnTo>
                    <a:pt x="3798035" y="2039844"/>
                  </a:lnTo>
                  <a:lnTo>
                    <a:pt x="3856479" y="2031950"/>
                  </a:lnTo>
                  <a:lnTo>
                    <a:pt x="3914219" y="2023196"/>
                  </a:lnTo>
                  <a:lnTo>
                    <a:pt x="3971225" y="2013594"/>
                  </a:lnTo>
                  <a:lnTo>
                    <a:pt x="4027472" y="2003161"/>
                  </a:lnTo>
                  <a:lnTo>
                    <a:pt x="4082929" y="1991909"/>
                  </a:lnTo>
                  <a:lnTo>
                    <a:pt x="4137570" y="1979854"/>
                  </a:lnTo>
                  <a:lnTo>
                    <a:pt x="4191367" y="1967010"/>
                  </a:lnTo>
                  <a:lnTo>
                    <a:pt x="4244291" y="1953390"/>
                  </a:lnTo>
                  <a:lnTo>
                    <a:pt x="4296314" y="1939010"/>
                  </a:lnTo>
                  <a:lnTo>
                    <a:pt x="4347409" y="1923883"/>
                  </a:lnTo>
                  <a:lnTo>
                    <a:pt x="4397547" y="1908024"/>
                  </a:lnTo>
                  <a:lnTo>
                    <a:pt x="4446701" y="1891448"/>
                  </a:lnTo>
                  <a:lnTo>
                    <a:pt x="4494842" y="1874167"/>
                  </a:lnTo>
                  <a:lnTo>
                    <a:pt x="4541943" y="1856198"/>
                  </a:lnTo>
                  <a:lnTo>
                    <a:pt x="4587976" y="1837554"/>
                  </a:lnTo>
                  <a:lnTo>
                    <a:pt x="4632912" y="1818249"/>
                  </a:lnTo>
                  <a:lnTo>
                    <a:pt x="4676723" y="1798297"/>
                  </a:lnTo>
                  <a:lnTo>
                    <a:pt x="4719382" y="1777714"/>
                  </a:lnTo>
                  <a:lnTo>
                    <a:pt x="4760861" y="1756513"/>
                  </a:lnTo>
                  <a:lnTo>
                    <a:pt x="4801131" y="1734708"/>
                  </a:lnTo>
                  <a:lnTo>
                    <a:pt x="4840165" y="1712315"/>
                  </a:lnTo>
                  <a:lnTo>
                    <a:pt x="4877934" y="1689346"/>
                  </a:lnTo>
                  <a:lnTo>
                    <a:pt x="4914411" y="1665817"/>
                  </a:lnTo>
                  <a:lnTo>
                    <a:pt x="4949568" y="1641742"/>
                  </a:lnTo>
                  <a:lnTo>
                    <a:pt x="4983377" y="1617135"/>
                  </a:lnTo>
                  <a:lnTo>
                    <a:pt x="5015808" y="1592010"/>
                  </a:lnTo>
                  <a:lnTo>
                    <a:pt x="5046836" y="1566382"/>
                  </a:lnTo>
                  <a:lnTo>
                    <a:pt x="5076431" y="1540265"/>
                  </a:lnTo>
                  <a:lnTo>
                    <a:pt x="5104566" y="1513673"/>
                  </a:lnTo>
                  <a:lnTo>
                    <a:pt x="5156344" y="1459122"/>
                  </a:lnTo>
                  <a:lnTo>
                    <a:pt x="5201944" y="1402844"/>
                  </a:lnTo>
                  <a:lnTo>
                    <a:pt x="5241142" y="1344953"/>
                  </a:lnTo>
                  <a:lnTo>
                    <a:pt x="5273716" y="1285563"/>
                  </a:lnTo>
                  <a:lnTo>
                    <a:pt x="5299441" y="1224790"/>
                  </a:lnTo>
                  <a:lnTo>
                    <a:pt x="5318094" y="1162746"/>
                  </a:lnTo>
                  <a:lnTo>
                    <a:pt x="5329449" y="1099548"/>
                  </a:lnTo>
                  <a:lnTo>
                    <a:pt x="5333284" y="1035308"/>
                  </a:lnTo>
                  <a:lnTo>
                    <a:pt x="5332321" y="1003065"/>
                  </a:lnTo>
                  <a:lnTo>
                    <a:pt x="5324698" y="939329"/>
                  </a:lnTo>
                  <a:lnTo>
                    <a:pt x="5309666" y="876689"/>
                  </a:lnTo>
                  <a:lnTo>
                    <a:pt x="5287449" y="815258"/>
                  </a:lnTo>
                  <a:lnTo>
                    <a:pt x="5258272" y="755153"/>
                  </a:lnTo>
                  <a:lnTo>
                    <a:pt x="5222357" y="696487"/>
                  </a:lnTo>
                  <a:lnTo>
                    <a:pt x="5179930" y="639375"/>
                  </a:lnTo>
                  <a:lnTo>
                    <a:pt x="5131213" y="583932"/>
                  </a:lnTo>
                  <a:lnTo>
                    <a:pt x="5076431" y="530272"/>
                  </a:lnTo>
                  <a:lnTo>
                    <a:pt x="5046836" y="504147"/>
                  </a:lnTo>
                  <a:lnTo>
                    <a:pt x="5015808" y="478510"/>
                  </a:lnTo>
                  <a:lnTo>
                    <a:pt x="4986939" y="456137"/>
                  </a:lnTo>
                  <a:lnTo>
                    <a:pt x="1629533" y="456137"/>
                  </a:lnTo>
                  <a:lnTo>
                    <a:pt x="0" y="411308"/>
                  </a:lnTo>
                  <a:close/>
                </a:path>
                <a:path w="5333365" h="2070734">
                  <a:moveTo>
                    <a:pt x="3308477" y="0"/>
                  </a:moveTo>
                  <a:lnTo>
                    <a:pt x="3248789" y="441"/>
                  </a:lnTo>
                  <a:lnTo>
                    <a:pt x="3189529" y="1756"/>
                  </a:lnTo>
                  <a:lnTo>
                    <a:pt x="3130721" y="3933"/>
                  </a:lnTo>
                  <a:lnTo>
                    <a:pt x="3072388" y="6960"/>
                  </a:lnTo>
                  <a:lnTo>
                    <a:pt x="3014554" y="10824"/>
                  </a:lnTo>
                  <a:lnTo>
                    <a:pt x="2957244" y="15514"/>
                  </a:lnTo>
                  <a:lnTo>
                    <a:pt x="2900480" y="21018"/>
                  </a:lnTo>
                  <a:lnTo>
                    <a:pt x="2844287" y="27323"/>
                  </a:lnTo>
                  <a:lnTo>
                    <a:pt x="2788688" y="34417"/>
                  </a:lnTo>
                  <a:lnTo>
                    <a:pt x="2733707" y="42288"/>
                  </a:lnTo>
                  <a:lnTo>
                    <a:pt x="2679368" y="50924"/>
                  </a:lnTo>
                  <a:lnTo>
                    <a:pt x="2625695" y="60313"/>
                  </a:lnTo>
                  <a:lnTo>
                    <a:pt x="2572710" y="70442"/>
                  </a:lnTo>
                  <a:lnTo>
                    <a:pt x="2520439" y="81300"/>
                  </a:lnTo>
                  <a:lnTo>
                    <a:pt x="2468905" y="92874"/>
                  </a:lnTo>
                  <a:lnTo>
                    <a:pt x="2418131" y="105153"/>
                  </a:lnTo>
                  <a:lnTo>
                    <a:pt x="2368142" y="118124"/>
                  </a:lnTo>
                  <a:lnTo>
                    <a:pt x="2318960" y="131775"/>
                  </a:lnTo>
                  <a:lnTo>
                    <a:pt x="2270611" y="146094"/>
                  </a:lnTo>
                  <a:lnTo>
                    <a:pt x="2223117" y="161069"/>
                  </a:lnTo>
                  <a:lnTo>
                    <a:pt x="2176502" y="176687"/>
                  </a:lnTo>
                  <a:lnTo>
                    <a:pt x="2130791" y="192937"/>
                  </a:lnTo>
                  <a:lnTo>
                    <a:pt x="2086006" y="209806"/>
                  </a:lnTo>
                  <a:lnTo>
                    <a:pt x="2042172" y="227283"/>
                  </a:lnTo>
                  <a:lnTo>
                    <a:pt x="1999313" y="245354"/>
                  </a:lnTo>
                  <a:lnTo>
                    <a:pt x="1957451" y="264009"/>
                  </a:lnTo>
                  <a:lnTo>
                    <a:pt x="1916612" y="283235"/>
                  </a:lnTo>
                  <a:lnTo>
                    <a:pt x="1876818" y="303019"/>
                  </a:lnTo>
                  <a:lnTo>
                    <a:pt x="1838093" y="323350"/>
                  </a:lnTo>
                  <a:lnTo>
                    <a:pt x="1800462" y="344216"/>
                  </a:lnTo>
                  <a:lnTo>
                    <a:pt x="1763947" y="365604"/>
                  </a:lnTo>
                  <a:lnTo>
                    <a:pt x="1728573" y="387502"/>
                  </a:lnTo>
                  <a:lnTo>
                    <a:pt x="1694364" y="409899"/>
                  </a:lnTo>
                  <a:lnTo>
                    <a:pt x="1661342" y="432781"/>
                  </a:lnTo>
                  <a:lnTo>
                    <a:pt x="1629533" y="456137"/>
                  </a:lnTo>
                  <a:lnTo>
                    <a:pt x="4986939" y="456137"/>
                  </a:lnTo>
                  <a:lnTo>
                    <a:pt x="4949568" y="428761"/>
                  </a:lnTo>
                  <a:lnTo>
                    <a:pt x="4914411" y="404676"/>
                  </a:lnTo>
                  <a:lnTo>
                    <a:pt x="4877934" y="381138"/>
                  </a:lnTo>
                  <a:lnTo>
                    <a:pt x="4840165" y="358161"/>
                  </a:lnTo>
                  <a:lnTo>
                    <a:pt x="4801131" y="335758"/>
                  </a:lnTo>
                  <a:lnTo>
                    <a:pt x="4760861" y="313944"/>
                  </a:lnTo>
                  <a:lnTo>
                    <a:pt x="4719382" y="292734"/>
                  </a:lnTo>
                  <a:lnTo>
                    <a:pt x="4676723" y="272141"/>
                  </a:lnTo>
                  <a:lnTo>
                    <a:pt x="4632912" y="252181"/>
                  </a:lnTo>
                  <a:lnTo>
                    <a:pt x="4587976" y="232866"/>
                  </a:lnTo>
                  <a:lnTo>
                    <a:pt x="4541943" y="214213"/>
                  </a:lnTo>
                  <a:lnTo>
                    <a:pt x="4494842" y="196235"/>
                  </a:lnTo>
                  <a:lnTo>
                    <a:pt x="4446701" y="178946"/>
                  </a:lnTo>
                  <a:lnTo>
                    <a:pt x="4397547" y="162360"/>
                  </a:lnTo>
                  <a:lnTo>
                    <a:pt x="4347409" y="146493"/>
                  </a:lnTo>
                  <a:lnTo>
                    <a:pt x="4296314" y="131358"/>
                  </a:lnTo>
                  <a:lnTo>
                    <a:pt x="4244291" y="116970"/>
                  </a:lnTo>
                  <a:lnTo>
                    <a:pt x="4191367" y="103343"/>
                  </a:lnTo>
                  <a:lnTo>
                    <a:pt x="4137570" y="90491"/>
                  </a:lnTo>
                  <a:lnTo>
                    <a:pt x="4082929" y="78429"/>
                  </a:lnTo>
                  <a:lnTo>
                    <a:pt x="4027472" y="67171"/>
                  </a:lnTo>
                  <a:lnTo>
                    <a:pt x="3971225" y="56731"/>
                  </a:lnTo>
                  <a:lnTo>
                    <a:pt x="3914219" y="47124"/>
                  </a:lnTo>
                  <a:lnTo>
                    <a:pt x="3856479" y="38364"/>
                  </a:lnTo>
                  <a:lnTo>
                    <a:pt x="3798035" y="30465"/>
                  </a:lnTo>
                  <a:lnTo>
                    <a:pt x="3738915" y="23441"/>
                  </a:lnTo>
                  <a:lnTo>
                    <a:pt x="3679146" y="17308"/>
                  </a:lnTo>
                  <a:lnTo>
                    <a:pt x="3618756" y="12079"/>
                  </a:lnTo>
                  <a:lnTo>
                    <a:pt x="3557773" y="7769"/>
                  </a:lnTo>
                  <a:lnTo>
                    <a:pt x="3496226" y="4391"/>
                  </a:lnTo>
                  <a:lnTo>
                    <a:pt x="3434142" y="1961"/>
                  </a:lnTo>
                  <a:lnTo>
                    <a:pt x="3371550" y="492"/>
                  </a:lnTo>
                  <a:lnTo>
                    <a:pt x="3308477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90093" y="6029000"/>
            <a:ext cx="5723255" cy="36525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910590">
              <a:lnSpc>
                <a:spcPts val="6100"/>
              </a:lnSpc>
              <a:spcBef>
                <a:spcPts val="495"/>
              </a:spcBef>
            </a:pP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Let's </a:t>
            </a:r>
            <a:r>
              <a:rPr sz="5250" b="1" spc="5" dirty="0">
                <a:solidFill>
                  <a:srgbClr val="FFFFFF"/>
                </a:solidFill>
                <a:latin typeface="Arial"/>
                <a:cs typeface="Arial"/>
              </a:rPr>
              <a:t>build </a:t>
            </a: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5250" b="1" spc="15" dirty="0">
                <a:solidFill>
                  <a:srgbClr val="FFFFFF"/>
                </a:solidFill>
                <a:latin typeface="Arial"/>
                <a:cs typeface="Arial"/>
              </a:rPr>
              <a:t> DAO</a:t>
            </a:r>
            <a:r>
              <a:rPr sz="52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52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2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50" b="1" spc="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endParaRPr sz="5250">
              <a:latin typeface="Arial"/>
              <a:cs typeface="Arial"/>
            </a:endParaRPr>
          </a:p>
          <a:p>
            <a:pPr marL="525145" marR="3282950" indent="5715" algn="ctr">
              <a:lnSpc>
                <a:spcPts val="3960"/>
              </a:lnSpc>
              <a:spcBef>
                <a:spcPts val="4184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Sta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ard  J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50" b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581</Words>
  <Application>Microsoft Office PowerPoint</Application>
  <PresentationFormat>Custom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UI Gothic</vt:lpstr>
      <vt:lpstr>Arial</vt:lpstr>
      <vt:lpstr>Calibri</vt:lpstr>
      <vt:lpstr>Courier New</vt:lpstr>
      <vt:lpstr>Lucida Sans Unicode</vt:lpstr>
      <vt:lpstr>Palatino Linotype</vt:lpstr>
      <vt:lpstr>Times New Roman</vt:lpstr>
      <vt:lpstr>Office Theme</vt:lpstr>
      <vt:lpstr>Create JPA DAO in Spring Boot</vt:lpstr>
      <vt:lpstr>Various DAO Techniques</vt:lpstr>
      <vt:lpstr>Application Architecture</vt:lpstr>
      <vt:lpstr>Application Architecture</vt:lpstr>
      <vt:lpstr>Remember the Benefits of JPA</vt:lpstr>
      <vt:lpstr>Remember the Benefits of JPA</vt:lpstr>
      <vt:lpstr>Standard JPA API</vt:lpstr>
      <vt:lpstr>Comparing JPA to Native Hibernate Methods</vt:lpstr>
      <vt:lpstr>Development Process</vt:lpstr>
      <vt:lpstr>DAO Impl</vt:lpstr>
      <vt:lpstr>Get a list of employees</vt:lpstr>
      <vt:lpstr>Get a single employee</vt:lpstr>
      <vt:lpstr>Add or Update employee</vt:lpstr>
      <vt:lpstr>Delete an existing employee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535-spring-rest-jpa-overview.pdf</dc:title>
  <dc:subject>luv2code</dc:subject>
  <dc:creator>www.luv2code.com</dc:creator>
  <cp:keywords>luv2code</cp:keywords>
  <cp:lastModifiedBy>As Rock</cp:lastModifiedBy>
  <cp:revision>2</cp:revision>
  <dcterms:created xsi:type="dcterms:W3CDTF">2023-02-25T18:16:42Z</dcterms:created>
  <dcterms:modified xsi:type="dcterms:W3CDTF">2023-02-25T18:34:53Z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2018-12-24T00:00:00Z</vt:filetime>
  </property>
  <property fmtid="{D5CDD505-2E9C-101B-9397-08002B2CF9AE}" pid="3" name="Creator">
    <vt:lpwstr>luv2code</vt:lpwstr>
  </property>
  <property fmtid="{D5CDD505-2E9C-101B-9397-08002B2CF9AE}" pid="4" name="LastSaved">
    <vt:filetime>2023-02-25T00:00:00Z</vt:filetime>
  </property>
</Properties>
</file>