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6" d="100"/>
          <a:sy n="126" d="100"/>
        </p:scale>
        <p:origin x="-354" y="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599860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728f4ea8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728f4ea8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728f4ea8a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728f4ea8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728f4ea8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728f4ea8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4728f4ea8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728f4ea8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728f4ea8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728f4ea8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728f4ea8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728f4ea8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728f4ea8a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728f4ea8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728f4ea8a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728f4ea8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305100" y="240400"/>
            <a:ext cx="8062200" cy="14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t>20th, November 2018-Form session</a:t>
            </a:r>
            <a:endParaRPr sz="3000"/>
          </a:p>
          <a:p>
            <a:pPr marL="0" lvl="0" indent="0" algn="l" rtl="0">
              <a:spcBef>
                <a:spcPts val="0"/>
              </a:spcBef>
              <a:spcAft>
                <a:spcPts val="0"/>
              </a:spcAft>
              <a:buNone/>
            </a:pPr>
            <a:endParaRPr/>
          </a:p>
          <a:p>
            <a:pPr marL="0" lvl="0" indent="0" algn="l" rtl="0">
              <a:spcBef>
                <a:spcPts val="0"/>
              </a:spcBef>
              <a:spcAft>
                <a:spcPts val="0"/>
              </a:spcAft>
              <a:buNone/>
            </a:pPr>
            <a:r>
              <a:rPr lang="en">
                <a:solidFill>
                  <a:srgbClr val="0000FF"/>
                </a:solidFill>
              </a:rPr>
              <a:t>Deadlines</a:t>
            </a:r>
            <a:r>
              <a:rPr lang="en"/>
              <a:t> Investigating and Planning should be completed and sent to your supervisor by </a:t>
            </a:r>
            <a:r>
              <a:rPr lang="en" b="1">
                <a:solidFill>
                  <a:srgbClr val="0000FF"/>
                </a:solidFill>
              </a:rPr>
              <a:t>Wednesday, 21st Nov.</a:t>
            </a:r>
            <a:r>
              <a:rPr lang="en"/>
              <a:t> Parents will be notified if this document has not been completed, you have had plenty of time to achieve this. Screenshot evidence from process journal and add to the relevant sections.</a:t>
            </a:r>
            <a:endParaRPr/>
          </a:p>
        </p:txBody>
      </p:sp>
      <p:pic>
        <p:nvPicPr>
          <p:cNvPr id="55" name="Google Shape;55;p13"/>
          <p:cNvPicPr preferRelativeResize="0"/>
          <p:nvPr/>
        </p:nvPicPr>
        <p:blipFill>
          <a:blip r:embed="rId3">
            <a:alphaModFix/>
          </a:blip>
          <a:stretch>
            <a:fillRect/>
          </a:stretch>
        </p:blipFill>
        <p:spPr>
          <a:xfrm>
            <a:off x="170875" y="2109250"/>
            <a:ext cx="4465824" cy="2512026"/>
          </a:xfrm>
          <a:prstGeom prst="rect">
            <a:avLst/>
          </a:prstGeom>
          <a:noFill/>
          <a:ln>
            <a:noFill/>
          </a:ln>
        </p:spPr>
      </p:pic>
      <p:pic>
        <p:nvPicPr>
          <p:cNvPr id="56" name="Google Shape;56;p13"/>
          <p:cNvPicPr preferRelativeResize="0"/>
          <p:nvPr/>
        </p:nvPicPr>
        <p:blipFill>
          <a:blip r:embed="rId4">
            <a:alphaModFix/>
          </a:blip>
          <a:stretch>
            <a:fillRect/>
          </a:stretch>
        </p:blipFill>
        <p:spPr>
          <a:xfrm>
            <a:off x="4710675" y="2109250"/>
            <a:ext cx="4271676" cy="25120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52400" y="152400"/>
            <a:ext cx="8602132" cy="4838699"/>
          </a:xfrm>
          <a:prstGeom prst="rect">
            <a:avLst/>
          </a:prstGeom>
          <a:noFill/>
          <a:ln>
            <a:noFill/>
          </a:ln>
        </p:spPr>
      </p:pic>
      <p:sp>
        <p:nvSpPr>
          <p:cNvPr id="62" name="Google Shape;62;p14"/>
          <p:cNvSpPr/>
          <p:nvPr/>
        </p:nvSpPr>
        <p:spPr>
          <a:xfrm>
            <a:off x="3716775" y="2792200"/>
            <a:ext cx="711900" cy="379200"/>
          </a:xfrm>
          <a:prstGeom prst="lef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txBox="1"/>
          <p:nvPr/>
        </p:nvSpPr>
        <p:spPr>
          <a:xfrm>
            <a:off x="4696825" y="2431625"/>
            <a:ext cx="2681400" cy="12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Add the inquiry question here. Did you change it with your supervisor, to sound more inquiry based?</a:t>
            </a:r>
            <a:endParaRPr b="1">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239700"/>
            <a:ext cx="7701200" cy="4331925"/>
          </a:xfrm>
          <a:prstGeom prst="rect">
            <a:avLst/>
          </a:prstGeom>
          <a:noFill/>
          <a:ln>
            <a:noFill/>
          </a:ln>
        </p:spPr>
      </p:pic>
      <p:sp>
        <p:nvSpPr>
          <p:cNvPr id="69" name="Google Shape;69;p15"/>
          <p:cNvSpPr/>
          <p:nvPr/>
        </p:nvSpPr>
        <p:spPr>
          <a:xfrm>
            <a:off x="5983925" y="2083075"/>
            <a:ext cx="1546500" cy="753300"/>
          </a:xfrm>
          <a:prstGeom prst="lef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a:off x="7939975" y="2047425"/>
            <a:ext cx="1038600" cy="20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Complete the Smart Goals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143150" y="314350"/>
            <a:ext cx="7922548" cy="4539650"/>
          </a:xfrm>
          <a:prstGeom prst="rect">
            <a:avLst/>
          </a:prstGeom>
          <a:noFill/>
          <a:ln>
            <a:noFill/>
          </a:ln>
        </p:spPr>
      </p:pic>
      <p:sp>
        <p:nvSpPr>
          <p:cNvPr id="76" name="Google Shape;76;p16"/>
          <p:cNvSpPr txBox="1"/>
          <p:nvPr/>
        </p:nvSpPr>
        <p:spPr>
          <a:xfrm>
            <a:off x="4437925" y="1507050"/>
            <a:ext cx="3060300" cy="14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This section must show what prior subject specific knowledge you had.</a:t>
            </a:r>
            <a:endParaRPr b="1">
              <a:solidFill>
                <a:srgbClr val="0000FF"/>
              </a:solidFill>
            </a:endParaRPr>
          </a:p>
          <a:p>
            <a:pPr marL="0" lvl="0" indent="0" algn="l" rtl="0">
              <a:spcBef>
                <a:spcPts val="0"/>
              </a:spcBef>
              <a:spcAft>
                <a:spcPts val="0"/>
              </a:spcAft>
              <a:buNone/>
            </a:pPr>
            <a:endParaRPr b="1">
              <a:solidFill>
                <a:srgbClr val="0000FF"/>
              </a:solidFill>
            </a:endParaRPr>
          </a:p>
          <a:p>
            <a:pPr marL="0" lvl="0" indent="0" algn="l" rtl="0">
              <a:spcBef>
                <a:spcPts val="0"/>
              </a:spcBef>
              <a:spcAft>
                <a:spcPts val="0"/>
              </a:spcAft>
              <a:buNone/>
            </a:pPr>
            <a:r>
              <a:rPr lang="en" b="1">
                <a:solidFill>
                  <a:srgbClr val="0000FF"/>
                </a:solidFill>
              </a:rPr>
              <a:t>For example-Scientific products might be science and maths, say why...</a:t>
            </a:r>
            <a:endParaRPr b="1">
              <a:solidFill>
                <a:srgbClr val="0000FF"/>
              </a:solidFill>
            </a:endParaRPr>
          </a:p>
        </p:txBody>
      </p:sp>
      <p:sp>
        <p:nvSpPr>
          <p:cNvPr id="77" name="Google Shape;77;p16"/>
          <p:cNvSpPr/>
          <p:nvPr/>
        </p:nvSpPr>
        <p:spPr>
          <a:xfrm>
            <a:off x="3476375" y="2043300"/>
            <a:ext cx="711900" cy="379200"/>
          </a:xfrm>
          <a:prstGeom prst="lef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43150" y="314350"/>
            <a:ext cx="7922548" cy="4539650"/>
          </a:xfrm>
          <a:prstGeom prst="rect">
            <a:avLst/>
          </a:prstGeom>
          <a:noFill/>
          <a:ln>
            <a:noFill/>
          </a:ln>
        </p:spPr>
      </p:pic>
      <p:sp>
        <p:nvSpPr>
          <p:cNvPr id="83" name="Google Shape;83;p17"/>
          <p:cNvSpPr txBox="1"/>
          <p:nvPr/>
        </p:nvSpPr>
        <p:spPr>
          <a:xfrm>
            <a:off x="4437925" y="1507050"/>
            <a:ext cx="3060300" cy="14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solidFill>
                <a:srgbClr val="0000FF"/>
              </a:solidFill>
            </a:endParaRPr>
          </a:p>
        </p:txBody>
      </p:sp>
      <p:sp>
        <p:nvSpPr>
          <p:cNvPr id="84" name="Google Shape;84;p17"/>
          <p:cNvSpPr/>
          <p:nvPr/>
        </p:nvSpPr>
        <p:spPr>
          <a:xfrm>
            <a:off x="4105075" y="3596600"/>
            <a:ext cx="711900" cy="379200"/>
          </a:xfrm>
          <a:prstGeom prst="lef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txBox="1"/>
          <p:nvPr/>
        </p:nvSpPr>
        <p:spPr>
          <a:xfrm>
            <a:off x="5149875" y="1913900"/>
            <a:ext cx="2533200" cy="20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OPVL chart</a:t>
            </a:r>
            <a:r>
              <a:rPr lang="en"/>
              <a:t> needs to show evidence of where your sources came from-</a:t>
            </a:r>
            <a:r>
              <a:rPr lang="en" b="1">
                <a:solidFill>
                  <a:srgbClr val="0000FF"/>
                </a:solidFill>
              </a:rPr>
              <a:t>origin.</a:t>
            </a:r>
            <a:r>
              <a:rPr lang="en"/>
              <a:t> What </a:t>
            </a:r>
            <a:r>
              <a:rPr lang="en" b="1">
                <a:solidFill>
                  <a:srgbClr val="0000FF"/>
                </a:solidFill>
              </a:rPr>
              <a:t>purpose</a:t>
            </a:r>
            <a:r>
              <a:rPr lang="en"/>
              <a:t> they have-are they </a:t>
            </a:r>
            <a:r>
              <a:rPr lang="en" b="1">
                <a:solidFill>
                  <a:srgbClr val="0000FF"/>
                </a:solidFill>
              </a:rPr>
              <a:t>valuable</a:t>
            </a:r>
            <a:r>
              <a:rPr lang="en">
                <a:solidFill>
                  <a:srgbClr val="0000FF"/>
                </a:solidFill>
              </a:rPr>
              <a:t>?</a:t>
            </a:r>
            <a:r>
              <a:rPr lang="en"/>
              <a:t> What are the </a:t>
            </a:r>
            <a:r>
              <a:rPr lang="en" b="1">
                <a:solidFill>
                  <a:srgbClr val="0000FF"/>
                </a:solidFill>
              </a:rPr>
              <a:t>limitations?</a:t>
            </a:r>
            <a:endParaRPr b="1">
              <a:solidFill>
                <a:srgbClr val="0000FF"/>
              </a:solidFill>
            </a:endParaRPr>
          </a:p>
          <a:p>
            <a:pPr marL="0" lvl="0" indent="0" algn="l" rtl="0">
              <a:spcBef>
                <a:spcPts val="0"/>
              </a:spcBef>
              <a:spcAft>
                <a:spcPts val="0"/>
              </a:spcAft>
              <a:buNone/>
            </a:pPr>
            <a:endParaRPr b="1">
              <a:solidFill>
                <a:srgbClr val="0000FF"/>
              </a:solidFill>
            </a:endParaRPr>
          </a:p>
          <a:p>
            <a:pPr marL="0" lvl="0" indent="0" algn="l" rtl="0">
              <a:spcBef>
                <a:spcPts val="0"/>
              </a:spcBef>
              <a:spcAft>
                <a:spcPts val="0"/>
              </a:spcAft>
              <a:buNone/>
            </a:pPr>
            <a:r>
              <a:rPr lang="en" b="1"/>
              <a:t>Try and add </a:t>
            </a:r>
            <a:r>
              <a:rPr lang="en" b="1">
                <a:solidFill>
                  <a:srgbClr val="0000FF"/>
                </a:solidFill>
              </a:rPr>
              <a:t>colour, </a:t>
            </a:r>
            <a:r>
              <a:rPr lang="en" b="1"/>
              <a:t>continuous text in the journal will still look like a diary entry.</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78425" y="268125"/>
            <a:ext cx="4188576" cy="2356074"/>
          </a:xfrm>
          <a:prstGeom prst="rect">
            <a:avLst/>
          </a:prstGeom>
          <a:noFill/>
          <a:ln>
            <a:noFill/>
          </a:ln>
        </p:spPr>
      </p:pic>
      <p:sp>
        <p:nvSpPr>
          <p:cNvPr id="91" name="Google Shape;91;p18"/>
          <p:cNvSpPr/>
          <p:nvPr/>
        </p:nvSpPr>
        <p:spPr>
          <a:xfrm>
            <a:off x="2856900" y="1026275"/>
            <a:ext cx="711900" cy="379200"/>
          </a:xfrm>
          <a:prstGeom prst="lef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txBox="1"/>
          <p:nvPr/>
        </p:nvSpPr>
        <p:spPr>
          <a:xfrm>
            <a:off x="4567375" y="416050"/>
            <a:ext cx="3837000" cy="8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Have you created a specification sheet for your product? Have you included the marking criteria?</a:t>
            </a:r>
            <a:endParaRPr/>
          </a:p>
        </p:txBody>
      </p:sp>
      <p:pic>
        <p:nvPicPr>
          <p:cNvPr id="93" name="Google Shape;93;p18"/>
          <p:cNvPicPr preferRelativeResize="0"/>
          <p:nvPr/>
        </p:nvPicPr>
        <p:blipFill>
          <a:blip r:embed="rId4">
            <a:alphaModFix/>
          </a:blip>
          <a:stretch>
            <a:fillRect/>
          </a:stretch>
        </p:blipFill>
        <p:spPr>
          <a:xfrm>
            <a:off x="3217500" y="2036100"/>
            <a:ext cx="5524252" cy="3107401"/>
          </a:xfrm>
          <a:prstGeom prst="rect">
            <a:avLst/>
          </a:prstGeom>
          <a:noFill/>
          <a:ln>
            <a:noFill/>
          </a:ln>
        </p:spPr>
      </p:pic>
      <p:sp>
        <p:nvSpPr>
          <p:cNvPr id="94" name="Google Shape;94;p18"/>
          <p:cNvSpPr/>
          <p:nvPr/>
        </p:nvSpPr>
        <p:spPr>
          <a:xfrm>
            <a:off x="5926500" y="1118725"/>
            <a:ext cx="545400" cy="730500"/>
          </a:xfrm>
          <a:prstGeom prst="down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50700" y="626325"/>
            <a:ext cx="7482976" cy="4209174"/>
          </a:xfrm>
          <a:prstGeom prst="rect">
            <a:avLst/>
          </a:prstGeom>
          <a:noFill/>
          <a:ln>
            <a:noFill/>
          </a:ln>
        </p:spPr>
      </p:pic>
      <p:sp>
        <p:nvSpPr>
          <p:cNvPr id="100" name="Google Shape;100;p19"/>
          <p:cNvSpPr/>
          <p:nvPr/>
        </p:nvSpPr>
        <p:spPr>
          <a:xfrm>
            <a:off x="5787800" y="2571750"/>
            <a:ext cx="1497600" cy="741000"/>
          </a:xfrm>
          <a:prstGeom prst="lef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txBox="1"/>
          <p:nvPr/>
        </p:nvSpPr>
        <p:spPr>
          <a:xfrm>
            <a:off x="7442800" y="2126500"/>
            <a:ext cx="1497600" cy="27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Have you created a </a:t>
            </a:r>
            <a:r>
              <a:rPr lang="en">
                <a:solidFill>
                  <a:srgbClr val="0000FF"/>
                </a:solidFill>
              </a:rPr>
              <a:t>timeline </a:t>
            </a:r>
            <a:r>
              <a:rPr lang="en"/>
              <a:t>for </a:t>
            </a:r>
            <a:r>
              <a:rPr lang="en">
                <a:solidFill>
                  <a:srgbClr val="0000FF"/>
                </a:solidFill>
              </a:rPr>
              <a:t>planning</a:t>
            </a:r>
            <a:r>
              <a:rPr lang="en"/>
              <a:t> the whole project? Have you shown evidence of not meeting deadlines? How did you overcome this?</a:t>
            </a:r>
            <a:endParaRPr/>
          </a:p>
        </p:txBody>
      </p:sp>
      <p:pic>
        <p:nvPicPr>
          <p:cNvPr id="102" name="Google Shape;102;p19"/>
          <p:cNvPicPr preferRelativeResize="0"/>
          <p:nvPr/>
        </p:nvPicPr>
        <p:blipFill>
          <a:blip r:embed="rId4">
            <a:alphaModFix/>
          </a:blip>
          <a:stretch>
            <a:fillRect/>
          </a:stretch>
        </p:blipFill>
        <p:spPr>
          <a:xfrm>
            <a:off x="5618275" y="309638"/>
            <a:ext cx="2781300" cy="1647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92475" y="189775"/>
            <a:ext cx="7488124" cy="4212074"/>
          </a:xfrm>
          <a:prstGeom prst="rect">
            <a:avLst/>
          </a:prstGeom>
          <a:noFill/>
          <a:ln>
            <a:noFill/>
          </a:ln>
        </p:spPr>
      </p:pic>
      <p:sp>
        <p:nvSpPr>
          <p:cNvPr id="108" name="Google Shape;108;p20"/>
          <p:cNvSpPr txBox="1"/>
          <p:nvPr/>
        </p:nvSpPr>
        <p:spPr>
          <a:xfrm>
            <a:off x="7770175" y="149800"/>
            <a:ext cx="1098600" cy="40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ATL Skills-self management</a:t>
            </a:r>
            <a:endParaRPr/>
          </a:p>
          <a:p>
            <a:pPr marL="0" lvl="0" indent="0" algn="l" rtl="0">
              <a:spcBef>
                <a:spcPts val="0"/>
              </a:spcBef>
              <a:spcAft>
                <a:spcPts val="0"/>
              </a:spcAft>
              <a:buNone/>
            </a:pPr>
            <a:endParaRPr/>
          </a:p>
          <a:p>
            <a:pPr marL="0" lvl="0" indent="0" algn="l" rtl="0">
              <a:spcBef>
                <a:spcPts val="0"/>
              </a:spcBef>
              <a:spcAft>
                <a:spcPts val="0"/>
              </a:spcAft>
              <a:buNone/>
            </a:pPr>
            <a:r>
              <a:rPr lang="en"/>
              <a:t>This is different to the previous planning timeline.</a:t>
            </a:r>
            <a:endParaRPr/>
          </a:p>
          <a:p>
            <a:pPr marL="0" lvl="0" indent="0" algn="l" rtl="0">
              <a:spcBef>
                <a:spcPts val="0"/>
              </a:spcBef>
              <a:spcAft>
                <a:spcPts val="0"/>
              </a:spcAft>
              <a:buNone/>
            </a:pPr>
            <a:endParaRPr/>
          </a:p>
          <a:p>
            <a:pPr marL="0" lvl="0" indent="0" algn="l" rtl="0">
              <a:spcBef>
                <a:spcPts val="0"/>
              </a:spcBef>
              <a:spcAft>
                <a:spcPts val="0"/>
              </a:spcAft>
              <a:buNone/>
            </a:pPr>
            <a:r>
              <a:rPr lang="en"/>
              <a:t>Look at a) b) c) and d)</a:t>
            </a:r>
            <a:endParaRPr/>
          </a:p>
          <a:p>
            <a:pPr marL="0" lvl="0" indent="0" algn="l" rtl="0">
              <a:spcBef>
                <a:spcPts val="0"/>
              </a:spcBef>
              <a:spcAft>
                <a:spcPts val="0"/>
              </a:spcAft>
              <a:buNone/>
            </a:pPr>
            <a:endParaRPr/>
          </a:p>
          <a:p>
            <a:pPr marL="0" lvl="0" indent="0" algn="l" rtl="0">
              <a:spcBef>
                <a:spcPts val="0"/>
              </a:spcBef>
              <a:spcAft>
                <a:spcPts val="0"/>
              </a:spcAft>
              <a:buNone/>
            </a:pPr>
            <a:r>
              <a:rPr lang="en"/>
              <a:t>Answer all these questions with the inclusion of a Gantt chart or similar</a:t>
            </a:r>
            <a:endParaRPr/>
          </a:p>
        </p:txBody>
      </p:sp>
      <p:sp>
        <p:nvSpPr>
          <p:cNvPr id="109" name="Google Shape;109;p20"/>
          <p:cNvSpPr/>
          <p:nvPr/>
        </p:nvSpPr>
        <p:spPr>
          <a:xfrm>
            <a:off x="5853375" y="1823575"/>
            <a:ext cx="1347600" cy="813000"/>
          </a:xfrm>
          <a:prstGeom prst="lef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Words>
  <Application>Microsoft Office PowerPoint</Application>
  <PresentationFormat>On-screen Show (16:9)</PresentationFormat>
  <Paragraphs>20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Hargett</dc:creator>
  <cp:lastModifiedBy>Angela Hargett</cp:lastModifiedBy>
  <cp:revision>1</cp:revision>
  <dcterms:modified xsi:type="dcterms:W3CDTF">2018-11-19T10:03:15Z</dcterms:modified>
</cp:coreProperties>
</file>