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7052"/>
            <a:ext cx="8344412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493620"/>
            <a:ext cx="5715034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640" y="6716659"/>
            <a:ext cx="6453073" cy="76188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3771838" cy="6540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55239" y="4984706"/>
            <a:ext cx="2031441" cy="406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8344412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261279" cy="461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244" y="2673920"/>
            <a:ext cx="9247126" cy="4495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64920"/>
            <a:ext cx="5724457" cy="3006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8344412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261279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35568"/>
            <a:ext cx="5724457" cy="3006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8344412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261279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35568"/>
            <a:ext cx="7182808" cy="3006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8344412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261279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5225" y="933118"/>
            <a:ext cx="13987746" cy="6298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65207" y="3480472"/>
            <a:ext cx="10240479" cy="62982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8344412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261279" cy="467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2022-01-08T21:01:44Z</dcterms:created>
  <dcterms:modified xsi:type="dcterms:W3CDTF">2022-01-08T21:01:44Z</dcterms:modified>
</cp:coreProperties>
</file>