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A230A-4545-4B5A-8F53-A35FBDF96CF4}" v="885" dt="2023-10-15T09:36:02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민혁" userId="22e50677fc4fee6d" providerId="Windows Live" clId="Web-{CD3A230A-4545-4B5A-8F53-A35FBDF96CF4}"/>
    <pc:docChg chg="addSld delSld modSld addMainMaster">
      <pc:chgData name="정 민혁" userId="22e50677fc4fee6d" providerId="Windows Live" clId="Web-{CD3A230A-4545-4B5A-8F53-A35FBDF96CF4}" dt="2023-10-15T09:36:02.489" v="871" actId="20577"/>
      <pc:docMkLst>
        <pc:docMk/>
      </pc:docMkLst>
      <pc:sldChg chg="modSp del">
        <pc:chgData name="정 민혁" userId="22e50677fc4fee6d" providerId="Windows Live" clId="Web-{CD3A230A-4545-4B5A-8F53-A35FBDF96CF4}" dt="2023-10-15T07:15:35.921" v="3"/>
        <pc:sldMkLst>
          <pc:docMk/>
          <pc:sldMk cId="3569210928" sldId="256"/>
        </pc:sldMkLst>
        <pc:spChg chg="mod">
          <ac:chgData name="정 민혁" userId="22e50677fc4fee6d" providerId="Windows Live" clId="Web-{CD3A230A-4545-4B5A-8F53-A35FBDF96CF4}" dt="2023-10-15T07:15:17.624" v="1" actId="20577"/>
          <ac:spMkLst>
            <pc:docMk/>
            <pc:sldMk cId="3569210928" sldId="256"/>
            <ac:spMk id="2" creationId="{00000000-0000-0000-0000-000000000000}"/>
          </ac:spMkLst>
        </pc:spChg>
      </pc:sldChg>
      <pc:sldChg chg="modSp add">
        <pc:chgData name="정 민혁" userId="22e50677fc4fee6d" providerId="Windows Live" clId="Web-{CD3A230A-4545-4B5A-8F53-A35FBDF96CF4}" dt="2023-10-15T07:17:51.862" v="116" actId="20577"/>
        <pc:sldMkLst>
          <pc:docMk/>
          <pc:sldMk cId="764851753" sldId="257"/>
        </pc:sldMkLst>
        <pc:spChg chg="mod">
          <ac:chgData name="정 민혁" userId="22e50677fc4fee6d" providerId="Windows Live" clId="Web-{CD3A230A-4545-4B5A-8F53-A35FBDF96CF4}" dt="2023-10-15T07:16:55.579" v="75" actId="20577"/>
          <ac:spMkLst>
            <pc:docMk/>
            <pc:sldMk cId="764851753" sldId="257"/>
            <ac:spMk id="2" creationId="{668554F8-A52E-7CF2-DC1A-35D2BE7BF671}"/>
          </ac:spMkLst>
        </pc:spChg>
        <pc:spChg chg="mod">
          <ac:chgData name="정 민혁" userId="22e50677fc4fee6d" providerId="Windows Live" clId="Web-{CD3A230A-4545-4B5A-8F53-A35FBDF96CF4}" dt="2023-10-15T07:17:51.862" v="116" actId="20577"/>
          <ac:spMkLst>
            <pc:docMk/>
            <pc:sldMk cId="764851753" sldId="257"/>
            <ac:spMk id="3" creationId="{580779CD-5161-5E0D-8483-1E7FBA40F60A}"/>
          </ac:spMkLst>
        </pc:spChg>
      </pc:sldChg>
      <pc:sldChg chg="modSp new">
        <pc:chgData name="정 민혁" userId="22e50677fc4fee6d" providerId="Windows Live" clId="Web-{CD3A230A-4545-4B5A-8F53-A35FBDF96CF4}" dt="2023-10-15T07:18:51.785" v="155" actId="20577"/>
        <pc:sldMkLst>
          <pc:docMk/>
          <pc:sldMk cId="871539516" sldId="258"/>
        </pc:sldMkLst>
        <pc:spChg chg="mod">
          <ac:chgData name="정 민혁" userId="22e50677fc4fee6d" providerId="Windows Live" clId="Web-{CD3A230A-4545-4B5A-8F53-A35FBDF96CF4}" dt="2023-10-15T07:18:06.628" v="128" actId="20577"/>
          <ac:spMkLst>
            <pc:docMk/>
            <pc:sldMk cId="871539516" sldId="258"/>
            <ac:spMk id="2" creationId="{954D4C42-C716-9757-F77D-DF7B5739D084}"/>
          </ac:spMkLst>
        </pc:spChg>
        <pc:spChg chg="mod">
          <ac:chgData name="정 민혁" userId="22e50677fc4fee6d" providerId="Windows Live" clId="Web-{CD3A230A-4545-4B5A-8F53-A35FBDF96CF4}" dt="2023-10-15T07:18:51.785" v="155" actId="20577"/>
          <ac:spMkLst>
            <pc:docMk/>
            <pc:sldMk cId="871539516" sldId="258"/>
            <ac:spMk id="3" creationId="{8E659886-B6C5-5274-31C8-BDCE63401330}"/>
          </ac:spMkLst>
        </pc:spChg>
      </pc:sldChg>
      <pc:sldChg chg="modSp new">
        <pc:chgData name="정 민혁" userId="22e50677fc4fee6d" providerId="Windows Live" clId="Web-{CD3A230A-4545-4B5A-8F53-A35FBDF96CF4}" dt="2023-10-15T07:20:16.741" v="247" actId="20577"/>
        <pc:sldMkLst>
          <pc:docMk/>
          <pc:sldMk cId="1818535439" sldId="259"/>
        </pc:sldMkLst>
        <pc:spChg chg="mod">
          <ac:chgData name="정 민혁" userId="22e50677fc4fee6d" providerId="Windows Live" clId="Web-{CD3A230A-4545-4B5A-8F53-A35FBDF96CF4}" dt="2023-10-15T07:19:12.942" v="171" actId="20577"/>
          <ac:spMkLst>
            <pc:docMk/>
            <pc:sldMk cId="1818535439" sldId="259"/>
            <ac:spMk id="2" creationId="{0A3D840C-FD20-D235-FC1B-F1F8F61D0620}"/>
          </ac:spMkLst>
        </pc:spChg>
        <pc:spChg chg="mod">
          <ac:chgData name="정 민혁" userId="22e50677fc4fee6d" providerId="Windows Live" clId="Web-{CD3A230A-4545-4B5A-8F53-A35FBDF96CF4}" dt="2023-10-15T07:20:16.741" v="247" actId="20577"/>
          <ac:spMkLst>
            <pc:docMk/>
            <pc:sldMk cId="1818535439" sldId="259"/>
            <ac:spMk id="3" creationId="{EA8F0609-C9D7-0167-37C7-B37FD0A8309A}"/>
          </ac:spMkLst>
        </pc:spChg>
      </pc:sldChg>
      <pc:sldChg chg="modSp new">
        <pc:chgData name="정 민혁" userId="22e50677fc4fee6d" providerId="Windows Live" clId="Web-{CD3A230A-4545-4B5A-8F53-A35FBDF96CF4}" dt="2023-10-15T09:29:41.042" v="741" actId="1076"/>
        <pc:sldMkLst>
          <pc:docMk/>
          <pc:sldMk cId="2818269565" sldId="260"/>
        </pc:sldMkLst>
        <pc:spChg chg="mod">
          <ac:chgData name="정 민혁" userId="22e50677fc4fee6d" providerId="Windows Live" clId="Web-{CD3A230A-4545-4B5A-8F53-A35FBDF96CF4}" dt="2023-10-15T09:29:34.980" v="739" actId="1076"/>
          <ac:spMkLst>
            <pc:docMk/>
            <pc:sldMk cId="2818269565" sldId="260"/>
            <ac:spMk id="2" creationId="{5A7DE12F-0309-077C-0A0C-D43E8318F870}"/>
          </ac:spMkLst>
        </pc:spChg>
        <pc:spChg chg="mod">
          <ac:chgData name="정 민혁" userId="22e50677fc4fee6d" providerId="Windows Live" clId="Web-{CD3A230A-4545-4B5A-8F53-A35FBDF96CF4}" dt="2023-10-15T09:29:41.042" v="741" actId="1076"/>
          <ac:spMkLst>
            <pc:docMk/>
            <pc:sldMk cId="2818269565" sldId="260"/>
            <ac:spMk id="3" creationId="{5EA1BDDA-D681-92BF-E271-45D94EDBBB79}"/>
          </ac:spMkLst>
        </pc:spChg>
      </pc:sldChg>
      <pc:sldChg chg="modSp new">
        <pc:chgData name="정 민혁" userId="22e50677fc4fee6d" providerId="Windows Live" clId="Web-{CD3A230A-4545-4B5A-8F53-A35FBDF96CF4}" dt="2023-10-15T09:29:47.824" v="743" actId="1076"/>
        <pc:sldMkLst>
          <pc:docMk/>
          <pc:sldMk cId="3868318990" sldId="261"/>
        </pc:sldMkLst>
        <pc:spChg chg="mod">
          <ac:chgData name="정 민혁" userId="22e50677fc4fee6d" providerId="Windows Live" clId="Web-{CD3A230A-4545-4B5A-8F53-A35FBDF96CF4}" dt="2023-10-15T09:29:45.527" v="742" actId="1076"/>
          <ac:spMkLst>
            <pc:docMk/>
            <pc:sldMk cId="3868318990" sldId="261"/>
            <ac:spMk id="2" creationId="{BEC886E6-CD0D-C3C4-2010-61AA8382FF63}"/>
          </ac:spMkLst>
        </pc:spChg>
        <pc:spChg chg="mod">
          <ac:chgData name="정 민혁" userId="22e50677fc4fee6d" providerId="Windows Live" clId="Web-{CD3A230A-4545-4B5A-8F53-A35FBDF96CF4}" dt="2023-10-15T09:29:47.824" v="743" actId="1076"/>
          <ac:spMkLst>
            <pc:docMk/>
            <pc:sldMk cId="3868318990" sldId="261"/>
            <ac:spMk id="3" creationId="{74C87ED1-2811-9FDA-EBDD-6EF3906917D2}"/>
          </ac:spMkLst>
        </pc:spChg>
      </pc:sldChg>
      <pc:sldChg chg="modSp new">
        <pc:chgData name="정 민혁" userId="22e50677fc4fee6d" providerId="Windows Live" clId="Web-{CD3A230A-4545-4B5A-8F53-A35FBDF96CF4}" dt="2023-10-15T09:36:02.489" v="871" actId="20577"/>
        <pc:sldMkLst>
          <pc:docMk/>
          <pc:sldMk cId="1646567473" sldId="262"/>
        </pc:sldMkLst>
        <pc:spChg chg="mod">
          <ac:chgData name="정 민혁" userId="22e50677fc4fee6d" providerId="Windows Live" clId="Web-{CD3A230A-4545-4B5A-8F53-A35FBDF96CF4}" dt="2023-10-15T09:30:23.293" v="756" actId="20577"/>
          <ac:spMkLst>
            <pc:docMk/>
            <pc:sldMk cId="1646567473" sldId="262"/>
            <ac:spMk id="2" creationId="{50BD8067-068A-155F-5AF1-5B55CEBF98D0}"/>
          </ac:spMkLst>
        </pc:spChg>
        <pc:spChg chg="mod">
          <ac:chgData name="정 민혁" userId="22e50677fc4fee6d" providerId="Windows Live" clId="Web-{CD3A230A-4545-4B5A-8F53-A35FBDF96CF4}" dt="2023-10-15T09:36:02.489" v="871" actId="20577"/>
          <ac:spMkLst>
            <pc:docMk/>
            <pc:sldMk cId="1646567473" sldId="262"/>
            <ac:spMk id="3" creationId="{11E8451C-5F10-5874-F19D-1846CA043F50}"/>
          </ac:spMkLst>
        </pc:spChg>
      </pc:sldChg>
      <pc:sldMasterChg chg="add addSldLayout">
        <pc:chgData name="정 민혁" userId="22e50677fc4fee6d" providerId="Windows Live" clId="Web-{CD3A230A-4545-4B5A-8F53-A35FBDF96CF4}" dt="2023-10-15T07:15:34.390" v="2"/>
        <pc:sldMasterMkLst>
          <pc:docMk/>
          <pc:sldMasterMk cId="4042470230" sldId="2147483673"/>
        </pc:sldMasterMkLst>
        <pc:sldLayoutChg chg="add">
          <pc:chgData name="정 민혁" userId="22e50677fc4fee6d" providerId="Windows Live" clId="Web-{CD3A230A-4545-4B5A-8F53-A35FBDF96CF4}" dt="2023-10-15T07:15:34.390" v="2"/>
          <pc:sldLayoutMkLst>
            <pc:docMk/>
            <pc:sldMasterMk cId="4042470230" sldId="2147483673"/>
            <pc:sldLayoutMk cId="391065149" sldId="2147483662"/>
          </pc:sldLayoutMkLst>
        </pc:sldLayoutChg>
        <pc:sldLayoutChg chg="add">
          <pc:chgData name="정 민혁" userId="22e50677fc4fee6d" providerId="Windows Live" clId="Web-{CD3A230A-4545-4B5A-8F53-A35FBDF96CF4}" dt="2023-10-15T07:15:34.390" v="2"/>
          <pc:sldLayoutMkLst>
            <pc:docMk/>
            <pc:sldMasterMk cId="4042470230" sldId="2147483673"/>
            <pc:sldLayoutMk cId="1004780808" sldId="2147483663"/>
          </pc:sldLayoutMkLst>
        </pc:sldLayoutChg>
        <pc:sldLayoutChg chg="add">
          <pc:chgData name="정 민혁" userId="22e50677fc4fee6d" providerId="Windows Live" clId="Web-{CD3A230A-4545-4B5A-8F53-A35FBDF96CF4}" dt="2023-10-15T07:15:34.390" v="2"/>
          <pc:sldLayoutMkLst>
            <pc:docMk/>
            <pc:sldMasterMk cId="4042470230" sldId="2147483673"/>
            <pc:sldLayoutMk cId="1418399408" sldId="2147483664"/>
          </pc:sldLayoutMkLst>
        </pc:sldLayoutChg>
        <pc:sldLayoutChg chg="add">
          <pc:chgData name="정 민혁" userId="22e50677fc4fee6d" providerId="Windows Live" clId="Web-{CD3A230A-4545-4B5A-8F53-A35FBDF96CF4}" dt="2023-10-15T07:15:34.390" v="2"/>
          <pc:sldLayoutMkLst>
            <pc:docMk/>
            <pc:sldMasterMk cId="4042470230" sldId="2147483673"/>
            <pc:sldLayoutMk cId="3946390399" sldId="2147483665"/>
          </pc:sldLayoutMkLst>
        </pc:sldLayoutChg>
        <pc:sldLayoutChg chg="add">
          <pc:chgData name="정 민혁" userId="22e50677fc4fee6d" providerId="Windows Live" clId="Web-{CD3A230A-4545-4B5A-8F53-A35FBDF96CF4}" dt="2023-10-15T07:15:34.390" v="2"/>
          <pc:sldLayoutMkLst>
            <pc:docMk/>
            <pc:sldMasterMk cId="4042470230" sldId="2147483673"/>
            <pc:sldLayoutMk cId="2023950788" sldId="2147483666"/>
          </pc:sldLayoutMkLst>
        </pc:sldLayoutChg>
        <pc:sldLayoutChg chg="add">
          <pc:chgData name="정 민혁" userId="22e50677fc4fee6d" providerId="Windows Live" clId="Web-{CD3A230A-4545-4B5A-8F53-A35FBDF96CF4}" dt="2023-10-15T07:15:34.390" v="2"/>
          <pc:sldLayoutMkLst>
            <pc:docMk/>
            <pc:sldMasterMk cId="4042470230" sldId="2147483673"/>
            <pc:sldLayoutMk cId="3271331244" sldId="2147483667"/>
          </pc:sldLayoutMkLst>
        </pc:sldLayoutChg>
        <pc:sldLayoutChg chg="add">
          <pc:chgData name="정 민혁" userId="22e50677fc4fee6d" providerId="Windows Live" clId="Web-{CD3A230A-4545-4B5A-8F53-A35FBDF96CF4}" dt="2023-10-15T07:15:34.390" v="2"/>
          <pc:sldLayoutMkLst>
            <pc:docMk/>
            <pc:sldMasterMk cId="4042470230" sldId="2147483673"/>
            <pc:sldLayoutMk cId="4166502181" sldId="2147483668"/>
          </pc:sldLayoutMkLst>
        </pc:sldLayoutChg>
        <pc:sldLayoutChg chg="add">
          <pc:chgData name="정 민혁" userId="22e50677fc4fee6d" providerId="Windows Live" clId="Web-{CD3A230A-4545-4B5A-8F53-A35FBDF96CF4}" dt="2023-10-15T07:15:34.390" v="2"/>
          <pc:sldLayoutMkLst>
            <pc:docMk/>
            <pc:sldMasterMk cId="4042470230" sldId="2147483673"/>
            <pc:sldLayoutMk cId="2848015204" sldId="2147483669"/>
          </pc:sldLayoutMkLst>
        </pc:sldLayoutChg>
        <pc:sldLayoutChg chg="add">
          <pc:chgData name="정 민혁" userId="22e50677fc4fee6d" providerId="Windows Live" clId="Web-{CD3A230A-4545-4B5A-8F53-A35FBDF96CF4}" dt="2023-10-15T07:15:34.390" v="2"/>
          <pc:sldLayoutMkLst>
            <pc:docMk/>
            <pc:sldMasterMk cId="4042470230" sldId="2147483673"/>
            <pc:sldLayoutMk cId="1945960970" sldId="2147483670"/>
          </pc:sldLayoutMkLst>
        </pc:sldLayoutChg>
        <pc:sldLayoutChg chg="add">
          <pc:chgData name="정 민혁" userId="22e50677fc4fee6d" providerId="Windows Live" clId="Web-{CD3A230A-4545-4B5A-8F53-A35FBDF96CF4}" dt="2023-10-15T07:15:34.390" v="2"/>
          <pc:sldLayoutMkLst>
            <pc:docMk/>
            <pc:sldMasterMk cId="4042470230" sldId="2147483673"/>
            <pc:sldLayoutMk cId="1388107250" sldId="2147483671"/>
          </pc:sldLayoutMkLst>
        </pc:sldLayoutChg>
        <pc:sldLayoutChg chg="add">
          <pc:chgData name="정 민혁" userId="22e50677fc4fee6d" providerId="Windows Live" clId="Web-{CD3A230A-4545-4B5A-8F53-A35FBDF96CF4}" dt="2023-10-15T07:15:34.390" v="2"/>
          <pc:sldLayoutMkLst>
            <pc:docMk/>
            <pc:sldMasterMk cId="4042470230" sldId="2147483673"/>
            <pc:sldLayoutMk cId="1155971411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0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0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554F8-A52E-7CF2-DC1A-35D2BE7B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고급언어의 사용이유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779CD-5161-5E0D-8483-1E7FBA40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어셈블리어는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CPU의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명령어와 1대1로 대응되는 언어로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CPU가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바뀌면 기존에 작성한 코드가 작동하지 않는다.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즉 어셈블리어는 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CPU에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의존적이기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때문에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고급언어를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사용한다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즉 '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고급언어는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CPU에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독립적이다'라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할수있다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85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D4C42-C716-9757-F77D-DF7B5739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C언어의</a:t>
            </a:r>
            <a:r>
              <a:rPr lang="ko-KR" altLang="en-US" dirty="0">
                <a:ea typeface="Microsoft GothicNeo"/>
                <a:cs typeface="Microsoft GothicNeo"/>
              </a:rPr>
              <a:t> 장점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59886-B6C5-5274-31C8-BDCE63401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대부분의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CPU는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개발환경으로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C컴파일러를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제공하기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이식성이좋다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53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840C-FD20-D235-FC1B-F1F8F61D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빌드와 컴파일의 다른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F0609-C9D7-0167-37C7-B37FD0A8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빌드는 크게 컴파일과 링크로 이루어진다.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컴파일 단계에서 소스코드들은 오브젝트파일로 변환되고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링크를 통해해 오브젝트들은 서로 연결된다.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즉 컴파일은 빌드의 한 부분이다.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81853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DE12F-0309-077C-0A0C-D43E8318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1282391"/>
            <a:ext cx="10668000" cy="501805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2의 보수 </a:t>
            </a:r>
            <a:r>
              <a:rPr lang="ko-KR" sz="2400" b="0" dirty="0" err="1">
                <a:ea typeface="+mj-lt"/>
                <a:cs typeface="+mj-lt"/>
              </a:rPr>
              <a:t>Why</a:t>
            </a:r>
            <a:r>
              <a:rPr lang="ko-KR" sz="2400" b="0" dirty="0">
                <a:ea typeface="+mj-lt"/>
                <a:cs typeface="+mj-lt"/>
              </a:rPr>
              <a:t>_ (왜 1을 더하는가)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1BDDA-D681-92BF-E271-45D94EDB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01952"/>
            <a:ext cx="10668000" cy="3818083"/>
          </a:xfrm>
        </p:spPr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0은 1로 1은 0으로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바꾼후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1을 더하면  음수가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  0과 -0의 존재 때문에 -0없앤 대신 -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표현하는 수가 1이 더 크다.</a:t>
            </a:r>
            <a:endParaRPr lang="ko-KR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0000 0000 0000 0000 ~ 0111 1111 1111 1111  까지 양수</a:t>
            </a:r>
            <a:endParaRPr lang="ko-KR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dirty="0">
                <a:solidFill>
                  <a:schemeClr val="tx1">
                    <a:lumMod val="65000"/>
                  </a:schemeClr>
                </a:solidFill>
                <a:ea typeface="+mn-lt"/>
                <a:cs typeface="+mn-lt"/>
              </a:rPr>
              <a:t>1000 0000 0000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ea typeface="+mn-lt"/>
                <a:cs typeface="+mn-lt"/>
              </a:rPr>
              <a:t>0000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ea typeface="Microsoft GothicNeo"/>
                <a:cs typeface="Microsoft GothicNeo"/>
              </a:rPr>
              <a:t>~</a:t>
            </a:r>
            <a:r>
              <a:rPr lang="ko-KR" altLang="en-US" dirty="0">
                <a:solidFill>
                  <a:srgbClr val="FFFFFF"/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1111 1111 1111 1111 까지가 음수</a:t>
            </a:r>
            <a:endParaRPr lang="ko-KR" dirty="0"/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헷갈린다면 1을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뺀후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반전을 해도 2의보수 값이 나온다.</a:t>
            </a:r>
          </a:p>
        </p:txBody>
      </p:sp>
    </p:spTree>
    <p:extLst>
      <p:ext uri="{BB962C8B-B14F-4D97-AF65-F5344CB8AC3E}">
        <p14:creationId xmlns:p14="http://schemas.microsoft.com/office/powerpoint/2010/main" val="28182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86E6-CD0D-C3C4-2010-61AA838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6244"/>
            <a:ext cx="10668000" cy="152400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헷갈리는 2의보수를 </a:t>
            </a:r>
            <a:r>
              <a:rPr lang="ko-KR" altLang="en-US" dirty="0" err="1">
                <a:ea typeface="Microsoft GothicNeo"/>
                <a:cs typeface="Microsoft GothicNeo"/>
              </a:rPr>
              <a:t>쓰는이유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87ED1-2811-9FDA-EBDD-6EF39069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6512"/>
            <a:ext cx="10668000" cy="3818083"/>
          </a:xfrm>
        </p:spPr>
        <p:txBody>
          <a:bodyPr lIns="109728" tIns="109728" rIns="109728" bIns="91440" anchor="t"/>
          <a:lstStyle/>
          <a:p>
            <a:endParaRPr lang="ko-KR" altLang="en-US" dirty="0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 dirty="0">
                <a:latin typeface="Arial"/>
                <a:cs typeface="Arial"/>
              </a:rPr>
              <a:t>1111 1111 1111 1111을</a:t>
            </a:r>
            <a:r>
              <a:rPr lang="ko-KR" b="1" dirty="0">
                <a:latin typeface="Arial"/>
                <a:cs typeface="Arial"/>
              </a:rPr>
              <a:t> </a:t>
            </a:r>
            <a:r>
              <a:rPr lang="ko-KR" altLang="en-US" b="1" dirty="0">
                <a:latin typeface="Arial"/>
                <a:cs typeface="Arial"/>
              </a:rPr>
              <a:t>낭비하게 된다</a:t>
            </a:r>
            <a:r>
              <a:rPr lang="ko-KR" b="1" dirty="0">
                <a:latin typeface="Arial"/>
                <a:cs typeface="Arial"/>
              </a:rPr>
              <a:t>.</a:t>
            </a:r>
            <a:r>
              <a:rPr lang="ko-KR" altLang="en-US" dirty="0">
                <a:latin typeface="Arial"/>
                <a:cs typeface="Arial"/>
              </a:rPr>
              <a:t> </a:t>
            </a:r>
            <a:endParaRPr lang="en-US" altLang="ko-KR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altLang="ko-KR" dirty="0">
                <a:latin typeface="Arial"/>
                <a:cs typeface="Arial"/>
              </a:rPr>
              <a:t>=&gt;</a:t>
            </a:r>
            <a:r>
              <a:rPr lang="ko-KR" altLang="en-US" dirty="0">
                <a:latin typeface="Arial"/>
                <a:cs typeface="Arial"/>
              </a:rPr>
              <a:t> </a:t>
            </a:r>
            <a:r>
              <a:rPr lang="ko-KR" dirty="0">
                <a:latin typeface="Arial"/>
                <a:cs typeface="Arial"/>
              </a:rPr>
              <a:t>1111 1111 1111 1111 = -</a:t>
            </a:r>
            <a:r>
              <a:rPr lang="en-US" altLang="ko-KR" dirty="0">
                <a:latin typeface="Arial"/>
                <a:cs typeface="Arial"/>
              </a:rPr>
              <a:t>0</a:t>
            </a:r>
            <a:r>
              <a:rPr lang="ko-KR" dirty="0">
                <a:latin typeface="Arial"/>
                <a:cs typeface="Arial"/>
              </a:rPr>
              <a:t> </a:t>
            </a:r>
            <a:r>
              <a:rPr lang="ko-KR" dirty="0" err="1">
                <a:latin typeface="Arial"/>
                <a:cs typeface="Arial"/>
              </a:rPr>
              <a:t>으로</a:t>
            </a:r>
            <a:r>
              <a:rPr lang="ko-KR" dirty="0">
                <a:latin typeface="Arial"/>
                <a:cs typeface="Arial"/>
              </a:rPr>
              <a:t> </a:t>
            </a:r>
            <a:r>
              <a:rPr lang="ko-KR" altLang="en-US" dirty="0">
                <a:latin typeface="Arial"/>
                <a:cs typeface="Arial"/>
              </a:rPr>
              <a:t>쓰지 </a:t>
            </a:r>
            <a:r>
              <a:rPr lang="ko-KR" altLang="en-US" dirty="0" err="1">
                <a:latin typeface="Arial"/>
                <a:cs typeface="Arial"/>
              </a:rPr>
              <a:t>않기위해</a:t>
            </a:r>
            <a:r>
              <a:rPr lang="ko-KR" altLang="en-US" dirty="0">
                <a:latin typeface="Arial"/>
                <a:cs typeface="Arial"/>
              </a:rPr>
              <a:t>.</a:t>
            </a:r>
            <a:endParaRPr lang="ko-KR" altLang="en-US" dirty="0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 altLang="en-US" b="1" dirty="0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검증의 효과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2의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보수값과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 변환전의 값을 더하면 비트범위 값은 0이된다.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Ex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) 0000 0000 0000 0001</a:t>
            </a:r>
            <a:endParaRPr lang="ko-KR" altLang="en-US" dirty="0">
              <a:latin typeface="Arial"/>
              <a:cs typeface="Arial"/>
            </a:endParaRP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    + 1111 1111   1111 1111    = 0000 0000 0000 0000</a:t>
            </a:r>
          </a:p>
          <a:p>
            <a:endParaRPr lang="ko-KR" altLang="en-US" dirty="0">
              <a:solidFill>
                <a:srgbClr val="FFFFFF">
                  <a:alpha val="70000"/>
                </a:srgbClr>
              </a:solidFill>
              <a:latin typeface="Microsoft GothicNeo"/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86831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8067-068A-155F-5AF1-5B55CEBF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2의 보수의 단점 </a:t>
            </a:r>
            <a:r>
              <a:rPr lang="ko-KR" altLang="en-US" dirty="0" err="1">
                <a:ea typeface="Microsoft GothicNeo"/>
                <a:cs typeface="Microsoft GothicNeo"/>
              </a:rPr>
              <a:t>overflow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451C-5F10-5874-F19D-1846CA04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최댓값에 + 1 =&gt; 최솟값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최솟값 -1 =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최댓값이된다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) 2바이트 :  32767 + 1 = -32768 </a:t>
            </a:r>
            <a:endParaRPr lang="ko-KR" altLang="en-US" sz="320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lvl="4"/>
            <a:r>
              <a:rPr lang="ko-KR" altLang="en-US" sz="2400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-32768 – 1  = 32767</a:t>
            </a:r>
          </a:p>
          <a:p>
            <a:pPr marL="1828800" lvl="4" indent="0">
              <a:buNone/>
            </a:pPr>
            <a:r>
              <a:rPr lang="ko-KR" altLang="en-US" sz="2400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 sz="2400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최댓값 + 1 = 0 이 </a:t>
            </a:r>
            <a:r>
              <a:rPr lang="ko-KR" altLang="en-US" sz="2400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1828800" lvl="4" indent="0">
              <a:buNone/>
            </a:pPr>
            <a:r>
              <a:rPr lang="ko-KR" altLang="en-US" sz="2400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</a:t>
            </a:r>
            <a:r>
              <a:rPr lang="ko-KR" altLang="en-US" sz="2400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limits.h를</a:t>
            </a:r>
            <a:r>
              <a:rPr lang="ko-KR" altLang="en-US" sz="2400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참고</a:t>
            </a:r>
          </a:p>
        </p:txBody>
      </p:sp>
    </p:spTree>
    <p:extLst>
      <p:ext uri="{BB962C8B-B14F-4D97-AF65-F5344CB8AC3E}">
        <p14:creationId xmlns:p14="http://schemas.microsoft.com/office/powerpoint/2010/main" val="164656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6"/>
      </a:accent1>
      <a:accent2>
        <a:srgbClr val="CF9A2F"/>
      </a:accent2>
      <a:accent3>
        <a:srgbClr val="A0A84E"/>
      </a:accent3>
      <a:accent4>
        <a:srgbClr val="77B33C"/>
      </a:accent4>
      <a:accent5>
        <a:srgbClr val="3CBB31"/>
      </a:accent5>
      <a:accent6>
        <a:srgbClr val="32B960"/>
      </a:accent6>
      <a:hlink>
        <a:srgbClr val="5D8A9A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PebbleVTI</vt:lpstr>
      <vt:lpstr>고급언어의 사용이유</vt:lpstr>
      <vt:lpstr>C언어의 장점</vt:lpstr>
      <vt:lpstr>빌드와 컴파일의 다른 점</vt:lpstr>
      <vt:lpstr>2의 보수 Why_ (왜 1을 더하는가)</vt:lpstr>
      <vt:lpstr>헷갈리는 2의보수를 쓰는이유</vt:lpstr>
      <vt:lpstr>2의 보수의 단점 overflow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169</cp:revision>
  <dcterms:created xsi:type="dcterms:W3CDTF">2023-10-15T07:15:08Z</dcterms:created>
  <dcterms:modified xsi:type="dcterms:W3CDTF">2023-10-15T09:36:02Z</dcterms:modified>
</cp:coreProperties>
</file>