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A48E1-8A62-4041-A1F4-B32A27D0A544}" v="264" dt="2023-10-21T14:52:49.774"/>
    <p1510:client id="{70AA4CCD-8E10-434E-868F-5C5E0A410C2E}" v="3097" dt="2023-10-17T12:35:51.078"/>
    <p1510:client id="{773FEA85-BD00-400D-8917-366C44315C9D}" v="1719" dt="2023-10-19T11:41:03.164"/>
    <p1510:client id="{C0B17A74-5F7D-4C82-8D87-A30C0598D578}" v="167" dt="2023-10-19T10:58:23.895"/>
    <p1510:client id="{CD3A230A-4545-4B5A-8F53-A35FBDF96CF4}" v="889" dt="2023-10-15T10:18:4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D529-281C-4CB4-8931-453E0691BA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A069B-AF67-4A78-9BDD-C6F2EB760F28}">
      <dgm:prSet/>
      <dgm:spPr/>
      <dgm:t>
        <a:bodyPr/>
        <a:lstStyle/>
        <a:p>
          <a:r>
            <a:rPr lang="ko-KR"/>
            <a:t>어셈블리어는 CPU의 명령어와 1대1로 대응되는 언어로</a:t>
          </a:r>
          <a:endParaRPr lang="en-US"/>
        </a:p>
      </dgm:t>
    </dgm:pt>
    <dgm:pt modelId="{1083AFA4-22C5-4DB6-9F83-941DFB4D17D0}" type="parTrans" cxnId="{92A98A42-A9F5-4D01-986B-0E205D7E8EFF}">
      <dgm:prSet/>
      <dgm:spPr/>
      <dgm:t>
        <a:bodyPr/>
        <a:lstStyle/>
        <a:p>
          <a:endParaRPr lang="en-US"/>
        </a:p>
      </dgm:t>
    </dgm:pt>
    <dgm:pt modelId="{9B6D36D5-8499-42E4-B0EC-DC0B34B78888}" type="sibTrans" cxnId="{92A98A42-A9F5-4D01-986B-0E205D7E8EFF}">
      <dgm:prSet/>
      <dgm:spPr/>
      <dgm:t>
        <a:bodyPr/>
        <a:lstStyle/>
        <a:p>
          <a:endParaRPr lang="en-US"/>
        </a:p>
      </dgm:t>
    </dgm:pt>
    <dgm:pt modelId="{511E9DBF-636A-4D68-AA88-C0574E5A3BCA}">
      <dgm:prSet/>
      <dgm:spPr/>
      <dgm:t>
        <a:bodyPr/>
        <a:lstStyle/>
        <a:p>
          <a:r>
            <a:rPr lang="ko-KR"/>
            <a:t>CPU가 바뀌면 기존에 작성한 코드가 작동하지 않는다.</a:t>
          </a:r>
          <a:endParaRPr lang="en-US"/>
        </a:p>
      </dgm:t>
    </dgm:pt>
    <dgm:pt modelId="{ADACF704-363E-4A67-89AD-2CCD5C4BF5C3}" type="parTrans" cxnId="{00E61F21-FC0E-4764-9C23-F6509855434C}">
      <dgm:prSet/>
      <dgm:spPr/>
      <dgm:t>
        <a:bodyPr/>
        <a:lstStyle/>
        <a:p>
          <a:endParaRPr lang="en-US"/>
        </a:p>
      </dgm:t>
    </dgm:pt>
    <dgm:pt modelId="{227C719B-977F-47BE-93F0-26A87B259B31}" type="sibTrans" cxnId="{00E61F21-FC0E-4764-9C23-F6509855434C}">
      <dgm:prSet/>
      <dgm:spPr/>
      <dgm:t>
        <a:bodyPr/>
        <a:lstStyle/>
        <a:p>
          <a:endParaRPr lang="en-US"/>
        </a:p>
      </dgm:t>
    </dgm:pt>
    <dgm:pt modelId="{A0215207-32B0-4C21-BA4E-796A9DC90BD3}">
      <dgm:prSet/>
      <dgm:spPr/>
      <dgm:t>
        <a:bodyPr/>
        <a:lstStyle/>
        <a:p>
          <a:r>
            <a:rPr lang="ko-KR"/>
            <a:t>즉 어셈블리어는 </a:t>
          </a:r>
          <a:r>
            <a:rPr lang="en-US"/>
            <a:t>CPU에 의존적이기 때문에 고급언어를 사용한다</a:t>
          </a:r>
        </a:p>
      </dgm:t>
    </dgm:pt>
    <dgm:pt modelId="{301BFF3D-32B3-400F-82C7-81D84C2BE144}" type="parTrans" cxnId="{E2AA706D-46BB-4795-A016-6308A92A6D8C}">
      <dgm:prSet/>
      <dgm:spPr/>
      <dgm:t>
        <a:bodyPr/>
        <a:lstStyle/>
        <a:p>
          <a:endParaRPr lang="en-US"/>
        </a:p>
      </dgm:t>
    </dgm:pt>
    <dgm:pt modelId="{00E6458A-AD18-4944-A621-E1786734F30D}" type="sibTrans" cxnId="{E2AA706D-46BB-4795-A016-6308A92A6D8C}">
      <dgm:prSet/>
      <dgm:spPr/>
      <dgm:t>
        <a:bodyPr/>
        <a:lstStyle/>
        <a:p>
          <a:endParaRPr lang="en-US"/>
        </a:p>
      </dgm:t>
    </dgm:pt>
    <dgm:pt modelId="{968F0A90-D739-4844-88A7-3307309AE989}">
      <dgm:prSet/>
      <dgm:spPr/>
      <dgm:t>
        <a:bodyPr/>
        <a:lstStyle/>
        <a:p>
          <a:r>
            <a:rPr lang="en-US"/>
            <a:t>즉 '고급언어는 CPU에 독립적이다'라 할수있다.</a:t>
          </a:r>
        </a:p>
      </dgm:t>
    </dgm:pt>
    <dgm:pt modelId="{5CBADF88-DDD4-4F0F-BDF4-3BFE4F271A31}" type="parTrans" cxnId="{329D0EAE-3748-47BF-9F9A-205157C6E878}">
      <dgm:prSet/>
      <dgm:spPr/>
      <dgm:t>
        <a:bodyPr/>
        <a:lstStyle/>
        <a:p>
          <a:endParaRPr lang="en-US"/>
        </a:p>
      </dgm:t>
    </dgm:pt>
    <dgm:pt modelId="{64B741E2-A262-4347-AA5C-6FF0205DF13A}" type="sibTrans" cxnId="{329D0EAE-3748-47BF-9F9A-205157C6E878}">
      <dgm:prSet/>
      <dgm:spPr/>
      <dgm:t>
        <a:bodyPr/>
        <a:lstStyle/>
        <a:p>
          <a:endParaRPr lang="en-US"/>
        </a:p>
      </dgm:t>
    </dgm:pt>
    <dgm:pt modelId="{4B4D901D-ABA4-4F90-A550-AE1A1ABE51FD}" type="pres">
      <dgm:prSet presAssocID="{5E41D529-281C-4CB4-8931-453E0691BAFF}" presName="outerComposite" presStyleCnt="0">
        <dgm:presLayoutVars>
          <dgm:chMax val="5"/>
          <dgm:dir/>
          <dgm:resizeHandles val="exact"/>
        </dgm:presLayoutVars>
      </dgm:prSet>
      <dgm:spPr/>
    </dgm:pt>
    <dgm:pt modelId="{7F01E2A1-AADB-49FB-88A7-6C8BBEC016D1}" type="pres">
      <dgm:prSet presAssocID="{5E41D529-281C-4CB4-8931-453E0691BAFF}" presName="dummyMaxCanvas" presStyleCnt="0">
        <dgm:presLayoutVars/>
      </dgm:prSet>
      <dgm:spPr/>
    </dgm:pt>
    <dgm:pt modelId="{0FA3E298-1125-404E-9E2C-AB3F6D4ED961}" type="pres">
      <dgm:prSet presAssocID="{5E41D529-281C-4CB4-8931-453E0691BAFF}" presName="FourNodes_1" presStyleLbl="node1" presStyleIdx="0" presStyleCnt="4">
        <dgm:presLayoutVars>
          <dgm:bulletEnabled val="1"/>
        </dgm:presLayoutVars>
      </dgm:prSet>
      <dgm:spPr/>
    </dgm:pt>
    <dgm:pt modelId="{E5583CB1-73AF-4715-BBE2-829B468C0A1F}" type="pres">
      <dgm:prSet presAssocID="{5E41D529-281C-4CB4-8931-453E0691BAFF}" presName="FourNodes_2" presStyleLbl="node1" presStyleIdx="1" presStyleCnt="4">
        <dgm:presLayoutVars>
          <dgm:bulletEnabled val="1"/>
        </dgm:presLayoutVars>
      </dgm:prSet>
      <dgm:spPr/>
    </dgm:pt>
    <dgm:pt modelId="{06264FC6-FCFB-462B-8F95-72983E28F31F}" type="pres">
      <dgm:prSet presAssocID="{5E41D529-281C-4CB4-8931-453E0691BAFF}" presName="FourNodes_3" presStyleLbl="node1" presStyleIdx="2" presStyleCnt="4">
        <dgm:presLayoutVars>
          <dgm:bulletEnabled val="1"/>
        </dgm:presLayoutVars>
      </dgm:prSet>
      <dgm:spPr/>
    </dgm:pt>
    <dgm:pt modelId="{97CE69C0-5859-43A4-8810-DA49101D940D}" type="pres">
      <dgm:prSet presAssocID="{5E41D529-281C-4CB4-8931-453E0691BAFF}" presName="FourNodes_4" presStyleLbl="node1" presStyleIdx="3" presStyleCnt="4">
        <dgm:presLayoutVars>
          <dgm:bulletEnabled val="1"/>
        </dgm:presLayoutVars>
      </dgm:prSet>
      <dgm:spPr/>
    </dgm:pt>
    <dgm:pt modelId="{83A9F5F6-5B6C-479C-8CF6-EC631BC1D420}" type="pres">
      <dgm:prSet presAssocID="{5E41D529-281C-4CB4-8931-453E0691BAFF}" presName="FourConn_1-2" presStyleLbl="fgAccFollowNode1" presStyleIdx="0" presStyleCnt="3">
        <dgm:presLayoutVars>
          <dgm:bulletEnabled val="1"/>
        </dgm:presLayoutVars>
      </dgm:prSet>
      <dgm:spPr/>
    </dgm:pt>
    <dgm:pt modelId="{00CAAAF2-131B-4644-A9D6-DBA8715DB832}" type="pres">
      <dgm:prSet presAssocID="{5E41D529-281C-4CB4-8931-453E0691BAFF}" presName="FourConn_2-3" presStyleLbl="fgAccFollowNode1" presStyleIdx="1" presStyleCnt="3">
        <dgm:presLayoutVars>
          <dgm:bulletEnabled val="1"/>
        </dgm:presLayoutVars>
      </dgm:prSet>
      <dgm:spPr/>
    </dgm:pt>
    <dgm:pt modelId="{705B51ED-004E-49E8-9F6E-FB56D828D4E9}" type="pres">
      <dgm:prSet presAssocID="{5E41D529-281C-4CB4-8931-453E0691BAFF}" presName="FourConn_3-4" presStyleLbl="fgAccFollowNode1" presStyleIdx="2" presStyleCnt="3">
        <dgm:presLayoutVars>
          <dgm:bulletEnabled val="1"/>
        </dgm:presLayoutVars>
      </dgm:prSet>
      <dgm:spPr/>
    </dgm:pt>
    <dgm:pt modelId="{0DE0126F-B8E2-489E-9E76-ED84F1E46FE4}" type="pres">
      <dgm:prSet presAssocID="{5E41D529-281C-4CB4-8931-453E0691BAFF}" presName="FourNodes_1_text" presStyleLbl="node1" presStyleIdx="3" presStyleCnt="4">
        <dgm:presLayoutVars>
          <dgm:bulletEnabled val="1"/>
        </dgm:presLayoutVars>
      </dgm:prSet>
      <dgm:spPr/>
    </dgm:pt>
    <dgm:pt modelId="{31F29720-4963-417B-897C-2EFBE06EFC51}" type="pres">
      <dgm:prSet presAssocID="{5E41D529-281C-4CB4-8931-453E0691BAFF}" presName="FourNodes_2_text" presStyleLbl="node1" presStyleIdx="3" presStyleCnt="4">
        <dgm:presLayoutVars>
          <dgm:bulletEnabled val="1"/>
        </dgm:presLayoutVars>
      </dgm:prSet>
      <dgm:spPr/>
    </dgm:pt>
    <dgm:pt modelId="{EB07A018-5FF9-4F1D-86E7-1F4FBFFEF3E8}" type="pres">
      <dgm:prSet presAssocID="{5E41D529-281C-4CB4-8931-453E0691BAFF}" presName="FourNodes_3_text" presStyleLbl="node1" presStyleIdx="3" presStyleCnt="4">
        <dgm:presLayoutVars>
          <dgm:bulletEnabled val="1"/>
        </dgm:presLayoutVars>
      </dgm:prSet>
      <dgm:spPr/>
    </dgm:pt>
    <dgm:pt modelId="{45DC234C-AF3B-4566-B4B2-6B4F2DF508A9}" type="pres">
      <dgm:prSet presAssocID="{5E41D529-281C-4CB4-8931-453E0691BAF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E2CE03-F294-4743-B840-51566FA2FA92}" type="presOf" srcId="{2A0A069B-AF67-4A78-9BDD-C6F2EB760F28}" destId="{0DE0126F-B8E2-489E-9E76-ED84F1E46FE4}" srcOrd="1" destOrd="0" presId="urn:microsoft.com/office/officeart/2005/8/layout/vProcess5"/>
    <dgm:cxn modelId="{DBB7A008-88DB-48EE-AB80-5892898664AC}" type="presOf" srcId="{A0215207-32B0-4C21-BA4E-796A9DC90BD3}" destId="{06264FC6-FCFB-462B-8F95-72983E28F31F}" srcOrd="0" destOrd="0" presId="urn:microsoft.com/office/officeart/2005/8/layout/vProcess5"/>
    <dgm:cxn modelId="{00E61F21-FC0E-4764-9C23-F6509855434C}" srcId="{5E41D529-281C-4CB4-8931-453E0691BAFF}" destId="{511E9DBF-636A-4D68-AA88-C0574E5A3BCA}" srcOrd="1" destOrd="0" parTransId="{ADACF704-363E-4A67-89AD-2CCD5C4BF5C3}" sibTransId="{227C719B-977F-47BE-93F0-26A87B259B31}"/>
    <dgm:cxn modelId="{C21A745D-1CBB-4B43-81BA-F58C49B0FA1B}" type="presOf" srcId="{511E9DBF-636A-4D68-AA88-C0574E5A3BCA}" destId="{E5583CB1-73AF-4715-BBE2-829B468C0A1F}" srcOrd="0" destOrd="0" presId="urn:microsoft.com/office/officeart/2005/8/layout/vProcess5"/>
    <dgm:cxn modelId="{92A98A42-A9F5-4D01-986B-0E205D7E8EFF}" srcId="{5E41D529-281C-4CB4-8931-453E0691BAFF}" destId="{2A0A069B-AF67-4A78-9BDD-C6F2EB760F28}" srcOrd="0" destOrd="0" parTransId="{1083AFA4-22C5-4DB6-9F83-941DFB4D17D0}" sibTransId="{9B6D36D5-8499-42E4-B0EC-DC0B34B78888}"/>
    <dgm:cxn modelId="{F7C25C66-8DFB-441B-8FFA-E564CA404333}" type="presOf" srcId="{A0215207-32B0-4C21-BA4E-796A9DC90BD3}" destId="{EB07A018-5FF9-4F1D-86E7-1F4FBFFEF3E8}" srcOrd="1" destOrd="0" presId="urn:microsoft.com/office/officeart/2005/8/layout/vProcess5"/>
    <dgm:cxn modelId="{3E687048-A19D-46E8-9D16-A20CB68FAF23}" type="presOf" srcId="{00E6458A-AD18-4944-A621-E1786734F30D}" destId="{705B51ED-004E-49E8-9F6E-FB56D828D4E9}" srcOrd="0" destOrd="0" presId="urn:microsoft.com/office/officeart/2005/8/layout/vProcess5"/>
    <dgm:cxn modelId="{4FABE76A-5760-42FE-BF9C-EF71515F68CB}" type="presOf" srcId="{968F0A90-D739-4844-88A7-3307309AE989}" destId="{45DC234C-AF3B-4566-B4B2-6B4F2DF508A9}" srcOrd="1" destOrd="0" presId="urn:microsoft.com/office/officeart/2005/8/layout/vProcess5"/>
    <dgm:cxn modelId="{1D240A6D-E7FC-4B34-82D7-80158440CD05}" type="presOf" srcId="{968F0A90-D739-4844-88A7-3307309AE989}" destId="{97CE69C0-5859-43A4-8810-DA49101D940D}" srcOrd="0" destOrd="0" presId="urn:microsoft.com/office/officeart/2005/8/layout/vProcess5"/>
    <dgm:cxn modelId="{E2AA706D-46BB-4795-A016-6308A92A6D8C}" srcId="{5E41D529-281C-4CB4-8931-453E0691BAFF}" destId="{A0215207-32B0-4C21-BA4E-796A9DC90BD3}" srcOrd="2" destOrd="0" parTransId="{301BFF3D-32B3-400F-82C7-81D84C2BE144}" sibTransId="{00E6458A-AD18-4944-A621-E1786734F30D}"/>
    <dgm:cxn modelId="{E26BA091-59EE-4C18-836F-189EB64E62B9}" type="presOf" srcId="{227C719B-977F-47BE-93F0-26A87B259B31}" destId="{00CAAAF2-131B-4644-A9D6-DBA8715DB832}" srcOrd="0" destOrd="0" presId="urn:microsoft.com/office/officeart/2005/8/layout/vProcess5"/>
    <dgm:cxn modelId="{66D770AC-E532-48C9-A345-492DCE49EEAB}" type="presOf" srcId="{5E41D529-281C-4CB4-8931-453E0691BAFF}" destId="{4B4D901D-ABA4-4F90-A550-AE1A1ABE51FD}" srcOrd="0" destOrd="0" presId="urn:microsoft.com/office/officeart/2005/8/layout/vProcess5"/>
    <dgm:cxn modelId="{329D0EAE-3748-47BF-9F9A-205157C6E878}" srcId="{5E41D529-281C-4CB4-8931-453E0691BAFF}" destId="{968F0A90-D739-4844-88A7-3307309AE989}" srcOrd="3" destOrd="0" parTransId="{5CBADF88-DDD4-4F0F-BDF4-3BFE4F271A31}" sibTransId="{64B741E2-A262-4347-AA5C-6FF0205DF13A}"/>
    <dgm:cxn modelId="{2BAA4ED3-7847-48F2-810A-0789581CB6FE}" type="presOf" srcId="{2A0A069B-AF67-4A78-9BDD-C6F2EB760F28}" destId="{0FA3E298-1125-404E-9E2C-AB3F6D4ED961}" srcOrd="0" destOrd="0" presId="urn:microsoft.com/office/officeart/2005/8/layout/vProcess5"/>
    <dgm:cxn modelId="{C17B36E4-097E-4B05-8AC4-601CDAFC2631}" type="presOf" srcId="{9B6D36D5-8499-42E4-B0EC-DC0B34B78888}" destId="{83A9F5F6-5B6C-479C-8CF6-EC631BC1D420}" srcOrd="0" destOrd="0" presId="urn:microsoft.com/office/officeart/2005/8/layout/vProcess5"/>
    <dgm:cxn modelId="{C06836EA-F803-4D2B-823E-78822BDAA235}" type="presOf" srcId="{511E9DBF-636A-4D68-AA88-C0574E5A3BCA}" destId="{31F29720-4963-417B-897C-2EFBE06EFC51}" srcOrd="1" destOrd="0" presId="urn:microsoft.com/office/officeart/2005/8/layout/vProcess5"/>
    <dgm:cxn modelId="{A6D17306-6F89-484A-8FB0-5BA0028EF7E9}" type="presParOf" srcId="{4B4D901D-ABA4-4F90-A550-AE1A1ABE51FD}" destId="{7F01E2A1-AADB-49FB-88A7-6C8BBEC016D1}" srcOrd="0" destOrd="0" presId="urn:microsoft.com/office/officeart/2005/8/layout/vProcess5"/>
    <dgm:cxn modelId="{97510A98-CBFE-4E06-92AD-4B424FFA80F3}" type="presParOf" srcId="{4B4D901D-ABA4-4F90-A550-AE1A1ABE51FD}" destId="{0FA3E298-1125-404E-9E2C-AB3F6D4ED961}" srcOrd="1" destOrd="0" presId="urn:microsoft.com/office/officeart/2005/8/layout/vProcess5"/>
    <dgm:cxn modelId="{ACF24D93-B196-47C1-B88F-037080F174FE}" type="presParOf" srcId="{4B4D901D-ABA4-4F90-A550-AE1A1ABE51FD}" destId="{E5583CB1-73AF-4715-BBE2-829B468C0A1F}" srcOrd="2" destOrd="0" presId="urn:microsoft.com/office/officeart/2005/8/layout/vProcess5"/>
    <dgm:cxn modelId="{CDD6D137-9013-4930-8DE5-FBCAD42333A8}" type="presParOf" srcId="{4B4D901D-ABA4-4F90-A550-AE1A1ABE51FD}" destId="{06264FC6-FCFB-462B-8F95-72983E28F31F}" srcOrd="3" destOrd="0" presId="urn:microsoft.com/office/officeart/2005/8/layout/vProcess5"/>
    <dgm:cxn modelId="{663A4507-6F51-4B67-91B2-F2C7FD49B63B}" type="presParOf" srcId="{4B4D901D-ABA4-4F90-A550-AE1A1ABE51FD}" destId="{97CE69C0-5859-43A4-8810-DA49101D940D}" srcOrd="4" destOrd="0" presId="urn:microsoft.com/office/officeart/2005/8/layout/vProcess5"/>
    <dgm:cxn modelId="{5F254F61-2629-4BC0-8FE6-C5AACBDA3A54}" type="presParOf" srcId="{4B4D901D-ABA4-4F90-A550-AE1A1ABE51FD}" destId="{83A9F5F6-5B6C-479C-8CF6-EC631BC1D420}" srcOrd="5" destOrd="0" presId="urn:microsoft.com/office/officeart/2005/8/layout/vProcess5"/>
    <dgm:cxn modelId="{A3127CB7-17CE-444C-809A-A555E0F63C0C}" type="presParOf" srcId="{4B4D901D-ABA4-4F90-A550-AE1A1ABE51FD}" destId="{00CAAAF2-131B-4644-A9D6-DBA8715DB832}" srcOrd="6" destOrd="0" presId="urn:microsoft.com/office/officeart/2005/8/layout/vProcess5"/>
    <dgm:cxn modelId="{4F8BB8C0-FE70-4179-A0D9-AE76C06985C5}" type="presParOf" srcId="{4B4D901D-ABA4-4F90-A550-AE1A1ABE51FD}" destId="{705B51ED-004E-49E8-9F6E-FB56D828D4E9}" srcOrd="7" destOrd="0" presId="urn:microsoft.com/office/officeart/2005/8/layout/vProcess5"/>
    <dgm:cxn modelId="{607150BA-DE32-499F-B3ED-EBE455AC05AE}" type="presParOf" srcId="{4B4D901D-ABA4-4F90-A550-AE1A1ABE51FD}" destId="{0DE0126F-B8E2-489E-9E76-ED84F1E46FE4}" srcOrd="8" destOrd="0" presId="urn:microsoft.com/office/officeart/2005/8/layout/vProcess5"/>
    <dgm:cxn modelId="{7B3626BE-D4AA-49BE-834C-C0C22A0806AF}" type="presParOf" srcId="{4B4D901D-ABA4-4F90-A550-AE1A1ABE51FD}" destId="{31F29720-4963-417B-897C-2EFBE06EFC51}" srcOrd="9" destOrd="0" presId="urn:microsoft.com/office/officeart/2005/8/layout/vProcess5"/>
    <dgm:cxn modelId="{9FCD7CD6-023A-41F8-B511-2C607767AC72}" type="presParOf" srcId="{4B4D901D-ABA4-4F90-A550-AE1A1ABE51FD}" destId="{EB07A018-5FF9-4F1D-86E7-1F4FBFFEF3E8}" srcOrd="10" destOrd="0" presId="urn:microsoft.com/office/officeart/2005/8/layout/vProcess5"/>
    <dgm:cxn modelId="{2D764397-0015-4D22-AFDE-8DAA61995625}" type="presParOf" srcId="{4B4D901D-ABA4-4F90-A550-AE1A1ABE51FD}" destId="{45DC234C-AF3B-4566-B4B2-6B4F2DF508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27EF5-37A1-4826-B48E-4D188CE545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611C5-E1C5-42C5-97A7-3F0B5172CB2E}">
      <dgm:prSet/>
      <dgm:spPr/>
      <dgm:t>
        <a:bodyPr/>
        <a:lstStyle/>
        <a:p>
          <a:r>
            <a:rPr lang="ko-KR"/>
            <a:t>빌드는 크게 컴파일과 링크로 이루어진다.</a:t>
          </a:r>
          <a:endParaRPr lang="en-US"/>
        </a:p>
      </dgm:t>
    </dgm:pt>
    <dgm:pt modelId="{D62D23CC-DBE4-42CF-93C8-191EE7334EBB}" type="parTrans" cxnId="{58FC2292-2AD9-4167-B520-4B466CBCAD79}">
      <dgm:prSet/>
      <dgm:spPr/>
      <dgm:t>
        <a:bodyPr/>
        <a:lstStyle/>
        <a:p>
          <a:endParaRPr lang="en-US"/>
        </a:p>
      </dgm:t>
    </dgm:pt>
    <dgm:pt modelId="{0C16E9C7-18D3-48BC-B777-C1BB761F3521}" type="sibTrans" cxnId="{58FC2292-2AD9-4167-B520-4B466CBCAD79}">
      <dgm:prSet/>
      <dgm:spPr/>
      <dgm:t>
        <a:bodyPr/>
        <a:lstStyle/>
        <a:p>
          <a:endParaRPr lang="en-US"/>
        </a:p>
      </dgm:t>
    </dgm:pt>
    <dgm:pt modelId="{97C4A79D-A1A8-4AC1-8455-187F85CCD3F0}">
      <dgm:prSet/>
      <dgm:spPr/>
      <dgm:t>
        <a:bodyPr/>
        <a:lstStyle/>
        <a:p>
          <a:r>
            <a:rPr lang="ko-KR"/>
            <a:t>컴파일 단계에서 소스코드들은 오브젝트파일로 변환되고</a:t>
          </a:r>
          <a:endParaRPr lang="en-US"/>
        </a:p>
      </dgm:t>
    </dgm:pt>
    <dgm:pt modelId="{794F2B8A-9656-4B99-BB5A-A2875C1AE1F0}" type="parTrans" cxnId="{F084D210-3879-4FC0-B488-0F00B55B6745}">
      <dgm:prSet/>
      <dgm:spPr/>
      <dgm:t>
        <a:bodyPr/>
        <a:lstStyle/>
        <a:p>
          <a:endParaRPr lang="en-US"/>
        </a:p>
      </dgm:t>
    </dgm:pt>
    <dgm:pt modelId="{BEF8016C-C7F7-4984-B9C3-80A02785AF97}" type="sibTrans" cxnId="{F084D210-3879-4FC0-B488-0F00B55B6745}">
      <dgm:prSet/>
      <dgm:spPr/>
      <dgm:t>
        <a:bodyPr/>
        <a:lstStyle/>
        <a:p>
          <a:endParaRPr lang="en-US"/>
        </a:p>
      </dgm:t>
    </dgm:pt>
    <dgm:pt modelId="{A0ECFC1A-2467-469F-9F81-722293B85ADD}">
      <dgm:prSet/>
      <dgm:spPr/>
      <dgm:t>
        <a:bodyPr/>
        <a:lstStyle/>
        <a:p>
          <a:r>
            <a:rPr lang="ko-KR"/>
            <a:t>링크를 통해해 오브젝트들은 서로 연결된다.</a:t>
          </a:r>
          <a:endParaRPr lang="en-US"/>
        </a:p>
      </dgm:t>
    </dgm:pt>
    <dgm:pt modelId="{554BB784-45AB-4874-94D5-046556364353}" type="parTrans" cxnId="{F1B38F1B-A368-4E99-A6FE-D77EB6DC0410}">
      <dgm:prSet/>
      <dgm:spPr/>
      <dgm:t>
        <a:bodyPr/>
        <a:lstStyle/>
        <a:p>
          <a:endParaRPr lang="en-US"/>
        </a:p>
      </dgm:t>
    </dgm:pt>
    <dgm:pt modelId="{255130E3-D7B5-4DF1-8B61-10AB3F415A0A}" type="sibTrans" cxnId="{F1B38F1B-A368-4E99-A6FE-D77EB6DC0410}">
      <dgm:prSet/>
      <dgm:spPr/>
      <dgm:t>
        <a:bodyPr/>
        <a:lstStyle/>
        <a:p>
          <a:endParaRPr lang="en-US"/>
        </a:p>
      </dgm:t>
    </dgm:pt>
    <dgm:pt modelId="{9E51A21C-BC91-48D4-9652-AA1BAA8049F7}">
      <dgm:prSet/>
      <dgm:spPr/>
      <dgm:t>
        <a:bodyPr/>
        <a:lstStyle/>
        <a:p>
          <a:r>
            <a:rPr lang="ko-KR"/>
            <a:t>즉 컴파일은 빌드의 한 부분이다.</a:t>
          </a:r>
          <a:endParaRPr lang="en-US"/>
        </a:p>
      </dgm:t>
    </dgm:pt>
    <dgm:pt modelId="{2ED4593C-7874-4CF0-9268-F5810057600B}" type="parTrans" cxnId="{3E0649D9-8445-4053-A082-A07BE408D4F3}">
      <dgm:prSet/>
      <dgm:spPr/>
      <dgm:t>
        <a:bodyPr/>
        <a:lstStyle/>
        <a:p>
          <a:endParaRPr lang="en-US"/>
        </a:p>
      </dgm:t>
    </dgm:pt>
    <dgm:pt modelId="{7017FB7D-D15F-44A6-B940-C51AD262DA03}" type="sibTrans" cxnId="{3E0649D9-8445-4053-A082-A07BE408D4F3}">
      <dgm:prSet/>
      <dgm:spPr/>
      <dgm:t>
        <a:bodyPr/>
        <a:lstStyle/>
        <a:p>
          <a:endParaRPr lang="en-US"/>
        </a:p>
      </dgm:t>
    </dgm:pt>
    <dgm:pt modelId="{B5BDA840-B805-4D21-B329-C01C9585B8E9}" type="pres">
      <dgm:prSet presAssocID="{84D27EF5-37A1-4826-B48E-4D188CE545D3}" presName="linear" presStyleCnt="0">
        <dgm:presLayoutVars>
          <dgm:dir/>
          <dgm:animLvl val="lvl"/>
          <dgm:resizeHandles val="exact"/>
        </dgm:presLayoutVars>
      </dgm:prSet>
      <dgm:spPr/>
    </dgm:pt>
    <dgm:pt modelId="{A78EF66C-614D-4654-BD4D-A9626444EE5E}" type="pres">
      <dgm:prSet presAssocID="{11E611C5-E1C5-42C5-97A7-3F0B5172CB2E}" presName="parentLin" presStyleCnt="0"/>
      <dgm:spPr/>
    </dgm:pt>
    <dgm:pt modelId="{20A37BCD-040F-46E4-A669-D1CD32C15201}" type="pres">
      <dgm:prSet presAssocID="{11E611C5-E1C5-42C5-97A7-3F0B5172CB2E}" presName="parentLeftMargin" presStyleLbl="node1" presStyleIdx="0" presStyleCnt="4"/>
      <dgm:spPr/>
    </dgm:pt>
    <dgm:pt modelId="{00553B8B-1568-47E4-8E3F-83D86A5A568C}" type="pres">
      <dgm:prSet presAssocID="{11E611C5-E1C5-42C5-97A7-3F0B5172C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2DC682-09D6-41CA-A98C-9C3B525058EF}" type="pres">
      <dgm:prSet presAssocID="{11E611C5-E1C5-42C5-97A7-3F0B5172CB2E}" presName="negativeSpace" presStyleCnt="0"/>
      <dgm:spPr/>
    </dgm:pt>
    <dgm:pt modelId="{D5026E4E-85CE-4607-BE63-479E2E5A71B2}" type="pres">
      <dgm:prSet presAssocID="{11E611C5-E1C5-42C5-97A7-3F0B5172CB2E}" presName="childText" presStyleLbl="conFgAcc1" presStyleIdx="0" presStyleCnt="4">
        <dgm:presLayoutVars>
          <dgm:bulletEnabled val="1"/>
        </dgm:presLayoutVars>
      </dgm:prSet>
      <dgm:spPr/>
    </dgm:pt>
    <dgm:pt modelId="{CA98C931-8C83-4F45-9A18-3BFC935C3A3E}" type="pres">
      <dgm:prSet presAssocID="{0C16E9C7-18D3-48BC-B777-C1BB761F3521}" presName="spaceBetweenRectangles" presStyleCnt="0"/>
      <dgm:spPr/>
    </dgm:pt>
    <dgm:pt modelId="{B2954F04-6857-43A1-AE1E-65A10E3877A3}" type="pres">
      <dgm:prSet presAssocID="{97C4A79D-A1A8-4AC1-8455-187F85CCD3F0}" presName="parentLin" presStyleCnt="0"/>
      <dgm:spPr/>
    </dgm:pt>
    <dgm:pt modelId="{CC63CB70-2B3F-49F0-89CC-28BB0B8E43D5}" type="pres">
      <dgm:prSet presAssocID="{97C4A79D-A1A8-4AC1-8455-187F85CCD3F0}" presName="parentLeftMargin" presStyleLbl="node1" presStyleIdx="0" presStyleCnt="4"/>
      <dgm:spPr/>
    </dgm:pt>
    <dgm:pt modelId="{974CE807-8922-4844-B6E1-BFA5C8907313}" type="pres">
      <dgm:prSet presAssocID="{97C4A79D-A1A8-4AC1-8455-187F85CCD3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681E15-E2BB-454E-80EE-C5AEFA817891}" type="pres">
      <dgm:prSet presAssocID="{97C4A79D-A1A8-4AC1-8455-187F85CCD3F0}" presName="negativeSpace" presStyleCnt="0"/>
      <dgm:spPr/>
    </dgm:pt>
    <dgm:pt modelId="{9E739B7C-64A5-4BA8-8C9B-F49E7C2421C2}" type="pres">
      <dgm:prSet presAssocID="{97C4A79D-A1A8-4AC1-8455-187F85CCD3F0}" presName="childText" presStyleLbl="conFgAcc1" presStyleIdx="1" presStyleCnt="4">
        <dgm:presLayoutVars>
          <dgm:bulletEnabled val="1"/>
        </dgm:presLayoutVars>
      </dgm:prSet>
      <dgm:spPr/>
    </dgm:pt>
    <dgm:pt modelId="{E580FCC7-76E6-47B9-BD24-C4B072F6E0B8}" type="pres">
      <dgm:prSet presAssocID="{BEF8016C-C7F7-4984-B9C3-80A02785AF97}" presName="spaceBetweenRectangles" presStyleCnt="0"/>
      <dgm:spPr/>
    </dgm:pt>
    <dgm:pt modelId="{0EBB6EF8-E008-4163-BF13-1D80830739E0}" type="pres">
      <dgm:prSet presAssocID="{A0ECFC1A-2467-469F-9F81-722293B85ADD}" presName="parentLin" presStyleCnt="0"/>
      <dgm:spPr/>
    </dgm:pt>
    <dgm:pt modelId="{F03A3C74-D9D8-4F56-84F7-A5BC359A5C83}" type="pres">
      <dgm:prSet presAssocID="{A0ECFC1A-2467-469F-9F81-722293B85ADD}" presName="parentLeftMargin" presStyleLbl="node1" presStyleIdx="1" presStyleCnt="4"/>
      <dgm:spPr/>
    </dgm:pt>
    <dgm:pt modelId="{EF7A5284-2670-4A15-9814-3ECEA5FC667C}" type="pres">
      <dgm:prSet presAssocID="{A0ECFC1A-2467-469F-9F81-722293B85A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67C16E-1D34-4855-AFC5-B8DE41EC206F}" type="pres">
      <dgm:prSet presAssocID="{A0ECFC1A-2467-469F-9F81-722293B85ADD}" presName="negativeSpace" presStyleCnt="0"/>
      <dgm:spPr/>
    </dgm:pt>
    <dgm:pt modelId="{06A54725-36E7-4EC4-AA81-AAE7E3F2FA41}" type="pres">
      <dgm:prSet presAssocID="{A0ECFC1A-2467-469F-9F81-722293B85ADD}" presName="childText" presStyleLbl="conFgAcc1" presStyleIdx="2" presStyleCnt="4">
        <dgm:presLayoutVars>
          <dgm:bulletEnabled val="1"/>
        </dgm:presLayoutVars>
      </dgm:prSet>
      <dgm:spPr/>
    </dgm:pt>
    <dgm:pt modelId="{2BC086CE-48B6-4711-8BE6-F16E2F3CAF8F}" type="pres">
      <dgm:prSet presAssocID="{255130E3-D7B5-4DF1-8B61-10AB3F415A0A}" presName="spaceBetweenRectangles" presStyleCnt="0"/>
      <dgm:spPr/>
    </dgm:pt>
    <dgm:pt modelId="{1BBEEA0A-D65F-497C-BE5E-DB7EA56BE717}" type="pres">
      <dgm:prSet presAssocID="{9E51A21C-BC91-48D4-9652-AA1BAA8049F7}" presName="parentLin" presStyleCnt="0"/>
      <dgm:spPr/>
    </dgm:pt>
    <dgm:pt modelId="{A1C7A0B3-279C-4FC7-B3E0-112788D3346D}" type="pres">
      <dgm:prSet presAssocID="{9E51A21C-BC91-48D4-9652-AA1BAA8049F7}" presName="parentLeftMargin" presStyleLbl="node1" presStyleIdx="2" presStyleCnt="4"/>
      <dgm:spPr/>
    </dgm:pt>
    <dgm:pt modelId="{DA2A5D7E-45F2-4F6B-9B30-C07A8E1D1277}" type="pres">
      <dgm:prSet presAssocID="{9E51A21C-BC91-48D4-9652-AA1BAA8049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330FE9-6484-443B-8798-52AD17BC2495}" type="pres">
      <dgm:prSet presAssocID="{9E51A21C-BC91-48D4-9652-AA1BAA8049F7}" presName="negativeSpace" presStyleCnt="0"/>
      <dgm:spPr/>
    </dgm:pt>
    <dgm:pt modelId="{56583832-6FC2-4799-96C9-CF7D69F67DD0}" type="pres">
      <dgm:prSet presAssocID="{9E51A21C-BC91-48D4-9652-AA1BAA8049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9F2510-8CC2-4644-A2AC-4D8F82A57D93}" type="presOf" srcId="{A0ECFC1A-2467-469F-9F81-722293B85ADD}" destId="{F03A3C74-D9D8-4F56-84F7-A5BC359A5C83}" srcOrd="0" destOrd="0" presId="urn:microsoft.com/office/officeart/2005/8/layout/list1"/>
    <dgm:cxn modelId="{F084D210-3879-4FC0-B488-0F00B55B6745}" srcId="{84D27EF5-37A1-4826-B48E-4D188CE545D3}" destId="{97C4A79D-A1A8-4AC1-8455-187F85CCD3F0}" srcOrd="1" destOrd="0" parTransId="{794F2B8A-9656-4B99-BB5A-A2875C1AE1F0}" sibTransId="{BEF8016C-C7F7-4984-B9C3-80A02785AF97}"/>
    <dgm:cxn modelId="{F1B38F1B-A368-4E99-A6FE-D77EB6DC0410}" srcId="{84D27EF5-37A1-4826-B48E-4D188CE545D3}" destId="{A0ECFC1A-2467-469F-9F81-722293B85ADD}" srcOrd="2" destOrd="0" parTransId="{554BB784-45AB-4874-94D5-046556364353}" sibTransId="{255130E3-D7B5-4DF1-8B61-10AB3F415A0A}"/>
    <dgm:cxn modelId="{E2F8FD1F-3B52-44FF-8F04-C000B7A1FD30}" type="presOf" srcId="{9E51A21C-BC91-48D4-9652-AA1BAA8049F7}" destId="{A1C7A0B3-279C-4FC7-B3E0-112788D3346D}" srcOrd="0" destOrd="0" presId="urn:microsoft.com/office/officeart/2005/8/layout/list1"/>
    <dgm:cxn modelId="{9D9DC531-0B3D-4992-8F82-A2B1B6E3A6E9}" type="presOf" srcId="{11E611C5-E1C5-42C5-97A7-3F0B5172CB2E}" destId="{00553B8B-1568-47E4-8E3F-83D86A5A568C}" srcOrd="1" destOrd="0" presId="urn:microsoft.com/office/officeart/2005/8/layout/list1"/>
    <dgm:cxn modelId="{5FA6783D-45C2-4D51-AAF0-4F2C79A6DF03}" type="presOf" srcId="{84D27EF5-37A1-4826-B48E-4D188CE545D3}" destId="{B5BDA840-B805-4D21-B329-C01C9585B8E9}" srcOrd="0" destOrd="0" presId="urn:microsoft.com/office/officeart/2005/8/layout/list1"/>
    <dgm:cxn modelId="{58FC2292-2AD9-4167-B520-4B466CBCAD79}" srcId="{84D27EF5-37A1-4826-B48E-4D188CE545D3}" destId="{11E611C5-E1C5-42C5-97A7-3F0B5172CB2E}" srcOrd="0" destOrd="0" parTransId="{D62D23CC-DBE4-42CF-93C8-191EE7334EBB}" sibTransId="{0C16E9C7-18D3-48BC-B777-C1BB761F3521}"/>
    <dgm:cxn modelId="{48B9A894-8ACF-4D6F-80D3-79AE631F2464}" type="presOf" srcId="{9E51A21C-BC91-48D4-9652-AA1BAA8049F7}" destId="{DA2A5D7E-45F2-4F6B-9B30-C07A8E1D1277}" srcOrd="1" destOrd="0" presId="urn:microsoft.com/office/officeart/2005/8/layout/list1"/>
    <dgm:cxn modelId="{5C2C789D-8E51-4C17-8F7E-2F298D49F47B}" type="presOf" srcId="{A0ECFC1A-2467-469F-9F81-722293B85ADD}" destId="{EF7A5284-2670-4A15-9814-3ECEA5FC667C}" srcOrd="1" destOrd="0" presId="urn:microsoft.com/office/officeart/2005/8/layout/list1"/>
    <dgm:cxn modelId="{083FBE9E-EC88-4C55-BB6B-57CA7D0A4E2A}" type="presOf" srcId="{97C4A79D-A1A8-4AC1-8455-187F85CCD3F0}" destId="{974CE807-8922-4844-B6E1-BFA5C8907313}" srcOrd="1" destOrd="0" presId="urn:microsoft.com/office/officeart/2005/8/layout/list1"/>
    <dgm:cxn modelId="{BD418BA4-DB1B-4858-A2FF-D465D50E4F24}" type="presOf" srcId="{97C4A79D-A1A8-4AC1-8455-187F85CCD3F0}" destId="{CC63CB70-2B3F-49F0-89CC-28BB0B8E43D5}" srcOrd="0" destOrd="0" presId="urn:microsoft.com/office/officeart/2005/8/layout/list1"/>
    <dgm:cxn modelId="{402B64C3-CFC4-4EF0-A05F-A036D0F79135}" type="presOf" srcId="{11E611C5-E1C5-42C5-97A7-3F0B5172CB2E}" destId="{20A37BCD-040F-46E4-A669-D1CD32C15201}" srcOrd="0" destOrd="0" presId="urn:microsoft.com/office/officeart/2005/8/layout/list1"/>
    <dgm:cxn modelId="{3E0649D9-8445-4053-A082-A07BE408D4F3}" srcId="{84D27EF5-37A1-4826-B48E-4D188CE545D3}" destId="{9E51A21C-BC91-48D4-9652-AA1BAA8049F7}" srcOrd="3" destOrd="0" parTransId="{2ED4593C-7874-4CF0-9268-F5810057600B}" sibTransId="{7017FB7D-D15F-44A6-B940-C51AD262DA03}"/>
    <dgm:cxn modelId="{C9C574AC-1E8C-4386-9339-9FE2A76E6082}" type="presParOf" srcId="{B5BDA840-B805-4D21-B329-C01C9585B8E9}" destId="{A78EF66C-614D-4654-BD4D-A9626444EE5E}" srcOrd="0" destOrd="0" presId="urn:microsoft.com/office/officeart/2005/8/layout/list1"/>
    <dgm:cxn modelId="{E1A89F23-E1B7-4DAC-B69C-D984156DCACD}" type="presParOf" srcId="{A78EF66C-614D-4654-BD4D-A9626444EE5E}" destId="{20A37BCD-040F-46E4-A669-D1CD32C15201}" srcOrd="0" destOrd="0" presId="urn:microsoft.com/office/officeart/2005/8/layout/list1"/>
    <dgm:cxn modelId="{951DE748-4CB0-4387-A411-138730D78630}" type="presParOf" srcId="{A78EF66C-614D-4654-BD4D-A9626444EE5E}" destId="{00553B8B-1568-47E4-8E3F-83D86A5A568C}" srcOrd="1" destOrd="0" presId="urn:microsoft.com/office/officeart/2005/8/layout/list1"/>
    <dgm:cxn modelId="{647D2CE6-67A9-4F4F-B9BE-6CAA612C8FD6}" type="presParOf" srcId="{B5BDA840-B805-4D21-B329-C01C9585B8E9}" destId="{672DC682-09D6-41CA-A98C-9C3B525058EF}" srcOrd="1" destOrd="0" presId="urn:microsoft.com/office/officeart/2005/8/layout/list1"/>
    <dgm:cxn modelId="{00570CA3-980C-4ACC-A553-67F66B4629A7}" type="presParOf" srcId="{B5BDA840-B805-4D21-B329-C01C9585B8E9}" destId="{D5026E4E-85CE-4607-BE63-479E2E5A71B2}" srcOrd="2" destOrd="0" presId="urn:microsoft.com/office/officeart/2005/8/layout/list1"/>
    <dgm:cxn modelId="{BA7690D7-ECB1-4D21-A4FF-49760238B899}" type="presParOf" srcId="{B5BDA840-B805-4D21-B329-C01C9585B8E9}" destId="{CA98C931-8C83-4F45-9A18-3BFC935C3A3E}" srcOrd="3" destOrd="0" presId="urn:microsoft.com/office/officeart/2005/8/layout/list1"/>
    <dgm:cxn modelId="{21257C4B-7E27-427D-951C-8E0C71B3F681}" type="presParOf" srcId="{B5BDA840-B805-4D21-B329-C01C9585B8E9}" destId="{B2954F04-6857-43A1-AE1E-65A10E3877A3}" srcOrd="4" destOrd="0" presId="urn:microsoft.com/office/officeart/2005/8/layout/list1"/>
    <dgm:cxn modelId="{44B0FF7F-5D4E-4DEE-810B-C69471F086C6}" type="presParOf" srcId="{B2954F04-6857-43A1-AE1E-65A10E3877A3}" destId="{CC63CB70-2B3F-49F0-89CC-28BB0B8E43D5}" srcOrd="0" destOrd="0" presId="urn:microsoft.com/office/officeart/2005/8/layout/list1"/>
    <dgm:cxn modelId="{F6F74EE2-ECE9-4C3B-911A-22676A251E5C}" type="presParOf" srcId="{B2954F04-6857-43A1-AE1E-65A10E3877A3}" destId="{974CE807-8922-4844-B6E1-BFA5C8907313}" srcOrd="1" destOrd="0" presId="urn:microsoft.com/office/officeart/2005/8/layout/list1"/>
    <dgm:cxn modelId="{97CBA5A2-7F0E-400A-AB62-596AC0E8D863}" type="presParOf" srcId="{B5BDA840-B805-4D21-B329-C01C9585B8E9}" destId="{26681E15-E2BB-454E-80EE-C5AEFA817891}" srcOrd="5" destOrd="0" presId="urn:microsoft.com/office/officeart/2005/8/layout/list1"/>
    <dgm:cxn modelId="{A04E4BDA-4B42-4AAA-97AB-2C5819E96265}" type="presParOf" srcId="{B5BDA840-B805-4D21-B329-C01C9585B8E9}" destId="{9E739B7C-64A5-4BA8-8C9B-F49E7C2421C2}" srcOrd="6" destOrd="0" presId="urn:microsoft.com/office/officeart/2005/8/layout/list1"/>
    <dgm:cxn modelId="{B2E49B41-4DBA-4923-B8AF-A40D630A6E88}" type="presParOf" srcId="{B5BDA840-B805-4D21-B329-C01C9585B8E9}" destId="{E580FCC7-76E6-47B9-BD24-C4B072F6E0B8}" srcOrd="7" destOrd="0" presId="urn:microsoft.com/office/officeart/2005/8/layout/list1"/>
    <dgm:cxn modelId="{BAF97428-906A-42FD-8CE9-FE1A14F3E98D}" type="presParOf" srcId="{B5BDA840-B805-4D21-B329-C01C9585B8E9}" destId="{0EBB6EF8-E008-4163-BF13-1D80830739E0}" srcOrd="8" destOrd="0" presId="urn:microsoft.com/office/officeart/2005/8/layout/list1"/>
    <dgm:cxn modelId="{F8149829-9281-4F69-8C58-817B88E21B1C}" type="presParOf" srcId="{0EBB6EF8-E008-4163-BF13-1D80830739E0}" destId="{F03A3C74-D9D8-4F56-84F7-A5BC359A5C83}" srcOrd="0" destOrd="0" presId="urn:microsoft.com/office/officeart/2005/8/layout/list1"/>
    <dgm:cxn modelId="{A09A3906-7D02-4EE3-9F0A-9047A3E65CE7}" type="presParOf" srcId="{0EBB6EF8-E008-4163-BF13-1D80830739E0}" destId="{EF7A5284-2670-4A15-9814-3ECEA5FC667C}" srcOrd="1" destOrd="0" presId="urn:microsoft.com/office/officeart/2005/8/layout/list1"/>
    <dgm:cxn modelId="{6A378189-502C-490D-8AC2-54A49B8F7A7C}" type="presParOf" srcId="{B5BDA840-B805-4D21-B329-C01C9585B8E9}" destId="{4667C16E-1D34-4855-AFC5-B8DE41EC206F}" srcOrd="9" destOrd="0" presId="urn:microsoft.com/office/officeart/2005/8/layout/list1"/>
    <dgm:cxn modelId="{74C7D1A0-012E-4E3A-90B7-1E8B2D96DA33}" type="presParOf" srcId="{B5BDA840-B805-4D21-B329-C01C9585B8E9}" destId="{06A54725-36E7-4EC4-AA81-AAE7E3F2FA41}" srcOrd="10" destOrd="0" presId="urn:microsoft.com/office/officeart/2005/8/layout/list1"/>
    <dgm:cxn modelId="{625C9794-A0D2-4915-8BD7-BA4E406A4EE3}" type="presParOf" srcId="{B5BDA840-B805-4D21-B329-C01C9585B8E9}" destId="{2BC086CE-48B6-4711-8BE6-F16E2F3CAF8F}" srcOrd="11" destOrd="0" presId="urn:microsoft.com/office/officeart/2005/8/layout/list1"/>
    <dgm:cxn modelId="{825FF887-EBAB-4B57-A3F0-8FF8D702E549}" type="presParOf" srcId="{B5BDA840-B805-4D21-B329-C01C9585B8E9}" destId="{1BBEEA0A-D65F-497C-BE5E-DB7EA56BE717}" srcOrd="12" destOrd="0" presId="urn:microsoft.com/office/officeart/2005/8/layout/list1"/>
    <dgm:cxn modelId="{87CB0DE2-C015-4BEC-A689-1125097EF517}" type="presParOf" srcId="{1BBEEA0A-D65F-497C-BE5E-DB7EA56BE717}" destId="{A1C7A0B3-279C-4FC7-B3E0-112788D3346D}" srcOrd="0" destOrd="0" presId="urn:microsoft.com/office/officeart/2005/8/layout/list1"/>
    <dgm:cxn modelId="{1CDDB8F6-522E-4C66-BA32-3C359C4E9CFC}" type="presParOf" srcId="{1BBEEA0A-D65F-497C-BE5E-DB7EA56BE717}" destId="{DA2A5D7E-45F2-4F6B-9B30-C07A8E1D1277}" srcOrd="1" destOrd="0" presId="urn:microsoft.com/office/officeart/2005/8/layout/list1"/>
    <dgm:cxn modelId="{E5FED298-232F-4D6D-8D4E-DBC2EBAB8A1F}" type="presParOf" srcId="{B5BDA840-B805-4D21-B329-C01C9585B8E9}" destId="{14330FE9-6484-443B-8798-52AD17BC2495}" srcOrd="13" destOrd="0" presId="urn:microsoft.com/office/officeart/2005/8/layout/list1"/>
    <dgm:cxn modelId="{1290A65A-686C-4AC0-BC41-9AC5FB89DA02}" type="presParOf" srcId="{B5BDA840-B805-4D21-B329-C01C9585B8E9}" destId="{56583832-6FC2-4799-96C9-CF7D69F6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E298-1125-404E-9E2C-AB3F6D4ED961}">
      <dsp:nvSpPr>
        <dsp:cNvPr id="0" name=""/>
        <dsp:cNvSpPr/>
      </dsp:nvSpPr>
      <dsp:spPr>
        <a:xfrm>
          <a:off x="0" y="0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어셈블리어는 CPU의 명령어와 1대1로 대응되는 언어로</a:t>
          </a:r>
          <a:endParaRPr lang="en-US" sz="2100" kern="1200"/>
        </a:p>
      </dsp:txBody>
      <dsp:txXfrm>
        <a:off x="29397" y="29397"/>
        <a:ext cx="4318517" cy="944906"/>
      </dsp:txXfrm>
    </dsp:sp>
    <dsp:sp modelId="{E5583CB1-73AF-4715-BBE2-829B468C0A1F}">
      <dsp:nvSpPr>
        <dsp:cNvPr id="0" name=""/>
        <dsp:cNvSpPr/>
      </dsp:nvSpPr>
      <dsp:spPr>
        <a:xfrm>
          <a:off x="459486" y="1186191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504185"/>
            <a:satOff val="-8802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CPU가 바뀌면 기존에 작성한 코드가 작동하지 않는다.</a:t>
          </a:r>
          <a:endParaRPr lang="en-US" sz="2100" kern="1200"/>
        </a:p>
      </dsp:txBody>
      <dsp:txXfrm>
        <a:off x="488883" y="1215588"/>
        <a:ext cx="4315714" cy="944906"/>
      </dsp:txXfrm>
    </dsp:sp>
    <dsp:sp modelId="{06264FC6-FCFB-462B-8F95-72983E28F31F}">
      <dsp:nvSpPr>
        <dsp:cNvPr id="0" name=""/>
        <dsp:cNvSpPr/>
      </dsp:nvSpPr>
      <dsp:spPr>
        <a:xfrm>
          <a:off x="912114" y="2372382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008369"/>
            <a:satOff val="-17604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어셈블리어는 </a:t>
          </a:r>
          <a:r>
            <a:rPr lang="en-US" sz="2100" kern="1200"/>
            <a:t>CPU에 의존적이기 때문에 고급언어를 사용한다</a:t>
          </a:r>
        </a:p>
      </dsp:txBody>
      <dsp:txXfrm>
        <a:off x="941511" y="2401779"/>
        <a:ext cx="4322572" cy="944906"/>
      </dsp:txXfrm>
    </dsp:sp>
    <dsp:sp modelId="{97CE69C0-5859-43A4-8810-DA49101D940D}">
      <dsp:nvSpPr>
        <dsp:cNvPr id="0" name=""/>
        <dsp:cNvSpPr/>
      </dsp:nvSpPr>
      <dsp:spPr>
        <a:xfrm>
          <a:off x="1371599" y="3558573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512554"/>
            <a:satOff val="-26406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즉 '고급언어는 CPU에 독립적이다'라 할수있다.</a:t>
          </a:r>
        </a:p>
      </dsp:txBody>
      <dsp:txXfrm>
        <a:off x="1400996" y="3587970"/>
        <a:ext cx="4315714" cy="944906"/>
      </dsp:txXfrm>
    </dsp:sp>
    <dsp:sp modelId="{83A9F5F6-5B6C-479C-8CF6-EC631BC1D420}">
      <dsp:nvSpPr>
        <dsp:cNvPr id="0" name=""/>
        <dsp:cNvSpPr/>
      </dsp:nvSpPr>
      <dsp:spPr>
        <a:xfrm>
          <a:off x="4833994" y="768743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80785" y="768743"/>
        <a:ext cx="358823" cy="490935"/>
      </dsp:txXfrm>
    </dsp:sp>
    <dsp:sp modelId="{00CAAAF2-131B-4644-A9D6-DBA8715DB832}">
      <dsp:nvSpPr>
        <dsp:cNvPr id="0" name=""/>
        <dsp:cNvSpPr/>
      </dsp:nvSpPr>
      <dsp:spPr>
        <a:xfrm>
          <a:off x="5293480" y="1954934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4478"/>
            <a:satOff val="-12394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4478"/>
              <a:satOff val="-12394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40271" y="1954934"/>
        <a:ext cx="358823" cy="490935"/>
      </dsp:txXfrm>
    </dsp:sp>
    <dsp:sp modelId="{705B51ED-004E-49E8-9F6E-FB56D828D4E9}">
      <dsp:nvSpPr>
        <dsp:cNvPr id="0" name=""/>
        <dsp:cNvSpPr/>
      </dsp:nvSpPr>
      <dsp:spPr>
        <a:xfrm>
          <a:off x="5746108" y="3141125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68956"/>
            <a:satOff val="-24788"/>
            <a:lumOff val="-1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68956"/>
              <a:satOff val="-24788"/>
              <a:lumOff val="-1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92899" y="3141125"/>
        <a:ext cx="358823" cy="490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6E4E-85CE-4607-BE63-479E2E5A71B2}">
      <dsp:nvSpPr>
        <dsp:cNvPr id="0" name=""/>
        <dsp:cNvSpPr/>
      </dsp:nvSpPr>
      <dsp:spPr>
        <a:xfrm>
          <a:off x="0" y="37058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3B8B-1568-47E4-8E3F-83D86A5A568C}">
      <dsp:nvSpPr>
        <dsp:cNvPr id="0" name=""/>
        <dsp:cNvSpPr/>
      </dsp:nvSpPr>
      <dsp:spPr>
        <a:xfrm>
          <a:off x="533400" y="6062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빌드는 크게 컴파일과 링크로 이루어진다.</a:t>
          </a:r>
          <a:endParaRPr lang="en-US" sz="2100" kern="1200"/>
        </a:p>
      </dsp:txBody>
      <dsp:txXfrm>
        <a:off x="563662" y="90883"/>
        <a:ext cx="7407076" cy="559396"/>
      </dsp:txXfrm>
    </dsp:sp>
    <dsp:sp modelId="{9E739B7C-64A5-4BA8-8C9B-F49E7C2421C2}">
      <dsp:nvSpPr>
        <dsp:cNvPr id="0" name=""/>
        <dsp:cNvSpPr/>
      </dsp:nvSpPr>
      <dsp:spPr>
        <a:xfrm>
          <a:off x="0" y="132314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CE807-8922-4844-B6E1-BFA5C8907313}">
      <dsp:nvSpPr>
        <dsp:cNvPr id="0" name=""/>
        <dsp:cNvSpPr/>
      </dsp:nvSpPr>
      <dsp:spPr>
        <a:xfrm>
          <a:off x="533400" y="101318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컴파일 단계에서 소스코드들은 오브젝트파일로 변환되고</a:t>
          </a:r>
          <a:endParaRPr lang="en-US" sz="2100" kern="1200"/>
        </a:p>
      </dsp:txBody>
      <dsp:txXfrm>
        <a:off x="563662" y="1043443"/>
        <a:ext cx="7407076" cy="559396"/>
      </dsp:txXfrm>
    </dsp:sp>
    <dsp:sp modelId="{06A54725-36E7-4EC4-AA81-AAE7E3F2FA41}">
      <dsp:nvSpPr>
        <dsp:cNvPr id="0" name=""/>
        <dsp:cNvSpPr/>
      </dsp:nvSpPr>
      <dsp:spPr>
        <a:xfrm>
          <a:off x="0" y="227570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5284-2670-4A15-9814-3ECEA5FC667C}">
      <dsp:nvSpPr>
        <dsp:cNvPr id="0" name=""/>
        <dsp:cNvSpPr/>
      </dsp:nvSpPr>
      <dsp:spPr>
        <a:xfrm>
          <a:off x="533400" y="196574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링크를 통해해 오브젝트들은 서로 연결된다.</a:t>
          </a:r>
          <a:endParaRPr lang="en-US" sz="2100" kern="1200"/>
        </a:p>
      </dsp:txBody>
      <dsp:txXfrm>
        <a:off x="563662" y="1996003"/>
        <a:ext cx="7407076" cy="559396"/>
      </dsp:txXfrm>
    </dsp:sp>
    <dsp:sp modelId="{56583832-6FC2-4799-96C9-CF7D69F67DD0}">
      <dsp:nvSpPr>
        <dsp:cNvPr id="0" name=""/>
        <dsp:cNvSpPr/>
      </dsp:nvSpPr>
      <dsp:spPr>
        <a:xfrm>
          <a:off x="0" y="322826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5D7E-45F2-4F6B-9B30-C07A8E1D1277}">
      <dsp:nvSpPr>
        <dsp:cNvPr id="0" name=""/>
        <dsp:cNvSpPr/>
      </dsp:nvSpPr>
      <dsp:spPr>
        <a:xfrm>
          <a:off x="533400" y="291830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컴파일은 빌드의 한 부분이다.</a:t>
          </a:r>
          <a:endParaRPr lang="en-US" sz="2100" kern="1200"/>
        </a:p>
      </dsp:txBody>
      <dsp:txXfrm>
        <a:off x="563662" y="2948563"/>
        <a:ext cx="74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554F8-A52E-7CF2-DC1A-35D2BE7B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ea typeface="Microsoft GothicNeo"/>
                <a:cs typeface="Microsoft GothicNeo"/>
              </a:rPr>
              <a:t>고급언어의 사용이유</a:t>
            </a:r>
            <a:endParaRPr lang="ko-KR" altLang="en-US" sz="3200">
              <a:solidFill>
                <a:srgbClr val="FFFFFF"/>
              </a:solidFill>
            </a:endParaRPr>
          </a:p>
        </p:txBody>
      </p:sp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B22EFD43-3B42-3C9B-8F71-AB2073886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2158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71E0-9F1B-E2A0-21F2-CE9AF18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</a:t>
            </a:r>
            <a:r>
              <a:rPr lang="ko-KR" altLang="en-US" err="1">
                <a:ea typeface="Microsoft GothicNeo"/>
                <a:cs typeface="Microsoft GothicNeo"/>
              </a:rPr>
              <a:t>리터럴</a:t>
            </a:r>
            <a:r>
              <a:rPr lang="ko-KR" altLang="en-US">
                <a:ea typeface="Microsoft GothicNeo"/>
                <a:cs typeface="Microsoft GothicNeo"/>
              </a:rPr>
              <a:t>&gt;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2B1DC-BA8B-B500-C693-BFBDA390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420471"/>
            <a:ext cx="10668000" cy="3818083"/>
          </a:xfrm>
        </p:spPr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 ==  "ABCED" 같은 것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보통 상수는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임시값이라고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쓰일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떄마다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레지스터에 생성되어 사용되나.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크기가 워낙 변동적이라 레지스터가 아닌 메모리에 저장이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즉 상수는 레지스터에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저장되기떄문에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우리가 변경하는 접근이 불가능하나.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상수는 메모리에 저장되기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가능해짐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이로인해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문제가 발생함.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b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[1] = 'c' 와 같은 변경이 불가능함.</a:t>
            </a:r>
          </a:p>
        </p:txBody>
      </p:sp>
      <p:pic>
        <p:nvPicPr>
          <p:cNvPr id="4" name="카메라 3">
            <a:extLst>
              <a:ext uri="{FF2B5EF4-FFF2-40B4-BE49-F238E27FC236}">
                <a16:creationId xmlns:a16="http://schemas.microsoft.com/office/drawing/2014/main" id="{3EDDFAE0-CB40-5CE9-B891-3182CF5D2C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카메라 4">
            <a:extLst>
              <a:ext uri="{FF2B5EF4-FFF2-40B4-BE49-F238E27FC236}">
                <a16:creationId xmlns:a16="http://schemas.microsoft.com/office/drawing/2014/main" id="{44928106-9F3F-AD59-5FB3-63FD80CFCB5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96AA1C-BBF8-96B0-3C2F-5F0102B315C9}"/>
              </a:ext>
            </a:extLst>
          </p:cNvPr>
          <p:cNvGrpSpPr/>
          <p:nvPr/>
        </p:nvGrpSpPr>
        <p:grpSpPr>
          <a:xfrm>
            <a:off x="6196852" y="616322"/>
            <a:ext cx="3541058" cy="1636059"/>
            <a:chOff x="6140823" y="593910"/>
            <a:chExt cx="3541058" cy="16360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DD2A5-1907-9535-D7B9-06ADFFFA5ADC}"/>
                </a:ext>
              </a:extLst>
            </p:cNvPr>
            <p:cNvSpPr/>
            <p:nvPr/>
          </p:nvSpPr>
          <p:spPr>
            <a:xfrm>
              <a:off x="6140823" y="1523999"/>
              <a:ext cx="1624852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</a:t>
              </a:r>
              <a:r>
                <a:rPr lang="ko-KR" altLang="en-US" err="1">
                  <a:ea typeface="Microsoft GothicNeo"/>
                  <a:cs typeface="Microsoft GothicNeo"/>
                </a:rPr>
                <a:t>리터럴</a:t>
              </a:r>
              <a:endParaRPr lang="ko-KR" altLang="en-US" err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EA9B33C-AB77-F7D7-D5BF-F6E6B3C83767}"/>
                </a:ext>
              </a:extLst>
            </p:cNvPr>
            <p:cNvSpPr/>
            <p:nvPr/>
          </p:nvSpPr>
          <p:spPr>
            <a:xfrm>
              <a:off x="8292352" y="1523999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변수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94079-5A94-AA1B-AA7E-822702B6D63F}"/>
                </a:ext>
              </a:extLst>
            </p:cNvPr>
            <p:cNvSpPr/>
            <p:nvPr/>
          </p:nvSpPr>
          <p:spPr>
            <a:xfrm>
              <a:off x="7362263" y="593910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</a:t>
              </a:r>
              <a:endParaRPr lang="ko-KR" altLang="en-US"/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229866BE-A20B-ACDA-F825-EF566BF6F18B}"/>
                </a:ext>
              </a:extLst>
            </p:cNvPr>
            <p:cNvSpPr/>
            <p:nvPr/>
          </p:nvSpPr>
          <p:spPr>
            <a:xfrm rot="2460000">
              <a:off x="710452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9483E38C-DD73-31BB-3819-B5AB4C46D5D0}"/>
                </a:ext>
              </a:extLst>
            </p:cNvPr>
            <p:cNvSpPr/>
            <p:nvPr/>
          </p:nvSpPr>
          <p:spPr>
            <a:xfrm rot="-2760000">
              <a:off x="857249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9FF5-9BE0-963E-5E38-D19A534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변수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371-1D14-C783-5301-F616B868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"ABCED" ; 로 초기화가 가능 </a:t>
            </a:r>
            <a:endParaRPr lang="ko-KR"/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끝에 '\0' 라는 널문자가 있어야 하는데 자동적으로 추가가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[5] = "AB" =&gt;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'\0' '\0' </a:t>
            </a:r>
            <a:r>
              <a:rPr lang="ko-KR">
                <a:solidFill>
                  <a:srgbClr val="FFFFFF"/>
                </a:solidFill>
                <a:ea typeface="Microsoft GothicNeo"/>
                <a:cs typeface="Microsoft GothicNeo"/>
              </a:rPr>
              <a:t>'\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0'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으로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+mn-lt"/>
                <a:cs typeface="+mn-lt"/>
              </a:rPr>
              <a:t>저장장</a:t>
            </a:r>
            <a:endParaRPr lang="ko-KR" err="1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// 직접 크기를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정의할경우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널문자를 생각하여 공간을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배정해야함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cdcs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; // 컴파일 에러 가 발생함 배열의 이름은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첫 주소를 나타냄</a:t>
            </a:r>
          </a:p>
          <a:p>
            <a:pPr marL="0" indent="0">
              <a:buNone/>
            </a:pPr>
            <a:r>
              <a:rPr lang="ko-KR" b="1" err="1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ko-KR" b="1">
                <a:solidFill>
                  <a:srgbClr val="00B050"/>
                </a:solidFill>
                <a:ea typeface="+mn-lt"/>
                <a:cs typeface="+mn-lt"/>
              </a:rPr>
              <a:t>[1] = 'c' 와 같은 변경이 </a:t>
            </a:r>
            <a:r>
              <a:rPr lang="ko-KR" altLang="en-US" b="1">
                <a:solidFill>
                  <a:srgbClr val="00B050"/>
                </a:solidFill>
                <a:ea typeface="+mn-lt"/>
                <a:cs typeface="+mn-lt"/>
              </a:rPr>
              <a:t>가능 함</a:t>
            </a:r>
            <a:endParaRPr lang="ko-KR" altLang="en-US">
              <a:solidFill>
                <a:srgbClr val="00B05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13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70A0-0BE8-58D9-505D-C9B3399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string</a:t>
            </a:r>
            <a:r>
              <a:rPr lang="ko-KR" altLang="en-US">
                <a:ea typeface="Microsoft GothicNeo"/>
                <a:cs typeface="Microsoft GothicNeo"/>
              </a:rPr>
              <a:t> 헤더파일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36EF-26C6-1264-9A40-CDE59FEA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dsa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== 0 이면 같음</a:t>
            </a:r>
          </a:p>
          <a:p>
            <a:pPr marL="0" indent="0">
              <a:buNone/>
            </a:pP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Strcpy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")로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복사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변경경</a:t>
            </a:r>
            <a:endParaRPr lang="ko-KR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Append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strcat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(str,"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이어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붙이기기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Gets(str)//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getline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cin,str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같은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Puts(str);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12011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9D2-5108-7CCA-F42B-F99E5EC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포인터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1125-92D9-022A-BD42-8A456839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포인터의 크기는 운영체제에 의해 결정된다. 64bit =&gt; 8byte 32 =&gt; 4byte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직접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접근할수있는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수단임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메모리에 기록된 변수 값에 접근하기 위해서 사용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 &gt; 사칙연산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첫주소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였다고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가정하면면</a:t>
            </a:r>
            <a:endParaRPr lang="ko-KR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*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하였을떄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+ 1 은 0x13FF230A가 될까?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 의 타입을 계산하여 더 해진다. 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+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타입의 크기는 4/8/12/16/20/24/28/32  4의 배수로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진행됌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547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219-D4CE-F915-9156-7A6C5232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&amp;, * 차이점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735F3-EADC-6702-D65E-D56D80BE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sz="4400" b="1">
                <a:ea typeface="+mn-lt"/>
                <a:cs typeface="+mn-lt"/>
              </a:rPr>
              <a:t>&amp;(변수)앞에만 사용가능</a:t>
            </a:r>
          </a:p>
          <a:p>
            <a:r>
              <a:rPr lang="en-US" alt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</a:t>
            </a:r>
            <a:r>
              <a:rPr 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주소 참조 </a:t>
            </a:r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 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간접 참조 연산자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3047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276A-39A4-BF23-D6B4-73F33F9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&lt;비트 필드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9C70E-7C67-9DAA-0A72-51DA3DF1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구조체를 정의할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멤버들이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bit단위로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사용하게 할 수 있다.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hour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5;</a:t>
            </a:r>
          </a:p>
          <a:p>
            <a:pPr marL="0" indent="0">
              <a:buNone/>
            </a:pP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Unsigned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min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: 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6;}</a:t>
            </a:r>
          </a:p>
          <a:p>
            <a:pPr marL="0" indent="0">
              <a:buNone/>
            </a:pPr>
            <a:endParaRPr 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48526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046E-A4BB-522F-A0FF-D9D68EC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Microsoft GothicNeo"/>
                <a:cs typeface="Microsoft GothicNeo"/>
              </a:rPr>
              <a:t>Struct</a:t>
            </a:r>
            <a:r>
              <a:rPr lang="ko-KR" altLang="en-US">
                <a:ea typeface="Microsoft GothicNeo"/>
                <a:cs typeface="Microsoft GothicNeo"/>
              </a:rPr>
              <a:t> 의 메모리 정렬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EA08-BEBB-386A-8395-EEC94D03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 생성 시에 다른 타입의 변수와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합쳐질때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가장 큰 타입의 배수로로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저장되는 현상  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현상을 가짐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number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[4]';}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일경우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8의 배수로 저장공간이 할당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모자른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사용하지 않는 데이터를 메모리에 추가해서 맞추는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Padding이라는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작업이 실시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7694-1489-F04F-804D-14C12C27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typedef</a:t>
            </a:r>
            <a:r>
              <a:rPr lang="ko-KR" altLang="en-US">
                <a:ea typeface="Microsoft GothicNeo"/>
                <a:cs typeface="Microsoft GothicNeo"/>
              </a:rPr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837A-7092-BEB4-C715-C5C66A21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typedef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Energy;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 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hp,int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-=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라는 함수가 있다고 생각해보자.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Energy의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바꾸고 싶다면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Energy를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사용하는 모든 함수의 타입도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바꿔야 할 것이다.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  </a:t>
            </a:r>
            <a:r>
              <a:rPr lang="ko-KR" sz="2000" err="1">
                <a:solidFill>
                  <a:srgbClr val="FFFFFF"/>
                </a:solidFill>
                <a:ea typeface="+mn-lt"/>
                <a:cs typeface="+mn-lt"/>
              </a:rPr>
              <a:t>typedef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FFFFFF"/>
                </a:solidFill>
                <a:ea typeface="+mn-lt"/>
                <a:cs typeface="+mn-lt"/>
              </a:rPr>
              <a:t>float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Energy; 로 바꿔주면 </a:t>
            </a:r>
            <a:r>
              <a:rPr lang="ko-KR" altLang="en-US" sz="2000">
                <a:solidFill>
                  <a:srgbClr val="FFFFFF"/>
                </a:solidFill>
                <a:ea typeface="+mn-lt"/>
                <a:cs typeface="+mn-lt"/>
              </a:rPr>
              <a:t> 손쉽게 변경되고 변수명을 잘 지으면 가독성도 오른다.</a:t>
            </a:r>
            <a:endParaRPr lang="ko-KR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86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18FAB-A0E6-049E-3292-88318CAE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기억 부류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CA142-254F-EA9E-3F1D-D04A218D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auto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변수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Default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// 블록에 들어가고 나오면 자동 할당 해제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함수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// 다른 곳에서 선언을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하였다다는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가정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외부 소스에서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사용하고싶은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함수나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변수가있을때가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전역변수를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하여서서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외부에서도 사용가능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사용하여 오브젝트를 생성하지 않아도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사용가능하게하기</a:t>
            </a:r>
          </a:p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7189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E9B9D-79A3-A948-CCA8-EB0C2FC9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 포인터&gt;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E827F-0822-A6F3-C2D1-B91492E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함수도 컴파일 -&gt; 링크 과정에서 메모리에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올라가게된다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val1  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val2);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변수를 선언하고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정의한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함수가있을때때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로 초기화 // 함수명도 배열이름처럼 주소를 가지고있다.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(1,2); // 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사용한 것처럼 사용이 가능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955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4D4C42-C716-9757-F77D-DF7B5739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언어의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장점</a:t>
            </a: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9886-B6C5-5274-31C8-BDCE6340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대부분의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CPU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는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개발환경으로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컴파일러를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제공하기 떄문에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이식성이좋다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153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CD08-4B19-6E64-65D3-DDAF1D9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Void</a:t>
            </a:r>
            <a:r>
              <a:rPr lang="ko-KR" altLang="en-US">
                <a:ea typeface="Microsoft GothicNeo"/>
                <a:cs typeface="Microsoft GothicNeo"/>
              </a:rPr>
              <a:t> 포인터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28C36-C815-B239-F9CB-2A362179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명시하지않은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포인터이다.</a:t>
            </a:r>
          </a:p>
          <a:p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주의 : 간접 주소연산자를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사용할수없음</a:t>
            </a:r>
            <a:endParaRPr lang="ko-KR" altLang="en-US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C++의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templete의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사용처럼 이식성이 좋음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sort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x,y,comp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에서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부분인데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 void* malloc(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size) 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할당의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원형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함수의 주소를 주는 역할을 한다.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Bool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Compare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클때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true면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오름차순}</a:t>
            </a:r>
          </a:p>
        </p:txBody>
      </p:sp>
    </p:spTree>
    <p:extLst>
      <p:ext uri="{BB962C8B-B14F-4D97-AF65-F5344CB8AC3E}">
        <p14:creationId xmlns:p14="http://schemas.microsoft.com/office/powerpoint/2010/main" val="301938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D540-153C-BDD7-F1B3-79E642D1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</a:t>
            </a:r>
            <a:r>
              <a:rPr lang="ko-KR" altLang="en-US" err="1">
                <a:ea typeface="Microsoft GothicNeo"/>
                <a:cs typeface="Microsoft GothicNeo"/>
              </a:rPr>
              <a:t>free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C0515-7AE4-DC7C-5904-DF9A2A83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통해서 동적할당 받은 메모리는 명시적으로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해제해줘야한다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메모리 누수 발생위험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Free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//의 경우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메모리를 해제하지만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가리키는 주소는 여전하다.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err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= NULL;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명시도 반드시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해줘야함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0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5075-25EF-06CC-DC03-4F62EB9A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fprintf</a:t>
            </a:r>
            <a:r>
              <a:rPr lang="ko-KR" altLang="en-US"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 |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C949-743B-FEC8-D50D-F197821C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콘솔창에서 데이터를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입력받을경우에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사용되지만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가끔 파일에서 입력이나 출력을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경우가 생긴다.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콘솔에서 파일에서의 입출력을 통일시켜서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부른다.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사실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이미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내부적으로 호출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하고있다.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입력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stdin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출력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; ==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,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");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3950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0CCF-DDDE-4EFE-267E-7E8958E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Fprint</a:t>
            </a:r>
            <a:r>
              <a:rPr lang="ko-KR" altLang="en-US" dirty="0"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ea typeface="Microsoft GothicNeo"/>
                <a:cs typeface="Microsoft GothicNeo"/>
              </a:rPr>
              <a:t>fscanf</a:t>
            </a:r>
            <a:r>
              <a:rPr lang="ko-KR" altLang="en-US" dirty="0">
                <a:ea typeface="Microsoft GothicNeo"/>
                <a:cs typeface="Microsoft GothicNeo"/>
              </a:rPr>
              <a:t> &gt; 파일 입/출력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E398-FE6B-A617-EB9D-A4BBB95A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메모리는 프로그램이 종료되면 휘발되는 성질이 있다.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데이터를 파일로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저장해야할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필요성이 존재하는데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스트림을 만들었다.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사실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호출하는데데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이는   어셈블리어를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안쓰는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이유처럼 모든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O장치들이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공통적으로 사용되는 명령어가 필요하였다.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FILE 오브젝트를 반환하는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Fopen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이용해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FILE구조체를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가져오고 파일 입/출력을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12290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0C8F3-B8EF-D2DC-C4F5-2368E0DD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 함수 &amp;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함수&gt;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839B7-EC59-257D-250D-6FC14842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 ...);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[,…);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입력된 개수를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리턴함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79376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840C-FD20-D235-FC1B-F1F8F61D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빌드와 컴파일의 다른 점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DCF8C45-F330-44B2-0F8C-4497DA762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5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EA1BDDA-D681-92BF-E271-45D94ED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0은 1로 1은 0으로 바꾼후 1을 더하면  음수가 됌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=&gt;  0과 -0의 존재 때문에 -0없앤 대신 -를 표현하는 수가 1이 더 크다.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0000 0000 0000 0000 ~ 0111 1111 1111 1111  까지 양수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sz="2000">
                <a:ea typeface="+mn-lt"/>
                <a:cs typeface="+mn-lt"/>
              </a:rPr>
              <a:t>1000 0000 0000 </a:t>
            </a:r>
            <a:r>
              <a:rPr lang="en-US" altLang="ko-KR" sz="2000">
                <a:ea typeface="+mn-lt"/>
                <a:cs typeface="+mn-lt"/>
              </a:rPr>
              <a:t>0000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ko-KR" altLang="en-US" sz="2000">
                <a:ea typeface="Microsoft GothicNeo"/>
                <a:cs typeface="Microsoft GothicNeo"/>
              </a:rPr>
              <a:t>~ 1111 1111 1111 1111 까지가 음수</a:t>
            </a:r>
            <a:endParaRPr lang="ko-KR" sz="2000"/>
          </a:p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헷갈린다면 1을 뺀후 반전을 해도 2의보수 값이 나온다.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DE12F-0309-077C-0A0C-D43E831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2의 보수 </a:t>
            </a:r>
            <a:r>
              <a:rPr lang="ko-KR" sz="3200" b="0">
                <a:ea typeface="+mj-lt"/>
                <a:cs typeface="+mj-lt"/>
              </a:rPr>
              <a:t>Why_ (왜 1을 더하는가)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182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86E6-CD0D-C3C4-2010-61AA838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244"/>
            <a:ext cx="10668000" cy="152400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헷갈리는 2의보수를 </a:t>
            </a:r>
            <a:r>
              <a:rPr lang="ko-KR" altLang="en-US" err="1">
                <a:ea typeface="Microsoft GothicNeo"/>
                <a:cs typeface="Microsoft GothicNeo"/>
              </a:rPr>
              <a:t>쓰는이유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7ED1-2811-9FDA-EBDD-6EF3906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6512"/>
            <a:ext cx="10668000" cy="3818083"/>
          </a:xfrm>
        </p:spPr>
        <p:txBody>
          <a:bodyPr lIns="109728" tIns="109728" rIns="109728" bIns="91440" anchor="t"/>
          <a:lstStyle/>
          <a:p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>
                <a:latin typeface="Arial"/>
                <a:cs typeface="Arial"/>
              </a:rPr>
              <a:t>1111 1111 1111 1111을</a:t>
            </a:r>
            <a:r>
              <a:rPr lang="ko-KR" b="1">
                <a:latin typeface="Arial"/>
                <a:cs typeface="Arial"/>
              </a:rPr>
              <a:t> </a:t>
            </a:r>
            <a:r>
              <a:rPr lang="ko-KR" altLang="en-US" b="1">
                <a:latin typeface="Arial"/>
                <a:cs typeface="Arial"/>
              </a:rPr>
              <a:t>낭비하게 된다</a:t>
            </a:r>
            <a:r>
              <a:rPr lang="ko-KR" b="1">
                <a:latin typeface="Arial"/>
                <a:cs typeface="Arial"/>
              </a:rPr>
              <a:t>.</a:t>
            </a:r>
            <a:r>
              <a:rPr lang="ko-KR" altLang="en-US">
                <a:latin typeface="Arial"/>
                <a:cs typeface="Arial"/>
              </a:rPr>
              <a:t> </a:t>
            </a:r>
            <a:endParaRPr lang="en-US" altLang="ko-KR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>
                <a:latin typeface="Arial"/>
                <a:cs typeface="Arial"/>
              </a:rPr>
              <a:t>=&gt;</a:t>
            </a:r>
            <a:r>
              <a:rPr lang="ko-KR" altLang="en-US">
                <a:latin typeface="Arial"/>
                <a:cs typeface="Arial"/>
              </a:rPr>
              <a:t> </a:t>
            </a:r>
            <a:r>
              <a:rPr lang="ko-KR">
                <a:latin typeface="Arial"/>
                <a:cs typeface="Arial"/>
              </a:rPr>
              <a:t>1111 1111 1111 1111 = -</a:t>
            </a:r>
            <a:r>
              <a:rPr lang="en-US" altLang="ko-KR">
                <a:latin typeface="Arial"/>
                <a:cs typeface="Arial"/>
              </a:rPr>
              <a:t>0</a:t>
            </a:r>
            <a:r>
              <a:rPr lang="ko-KR">
                <a:latin typeface="Arial"/>
                <a:cs typeface="Arial"/>
              </a:rPr>
              <a:t> </a:t>
            </a:r>
            <a:r>
              <a:rPr lang="ko-KR" err="1">
                <a:latin typeface="Arial"/>
                <a:cs typeface="Arial"/>
              </a:rPr>
              <a:t>으로</a:t>
            </a:r>
            <a:r>
              <a:rPr 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쓰지 </a:t>
            </a:r>
            <a:r>
              <a:rPr lang="ko-KR" altLang="en-US" err="1">
                <a:latin typeface="Arial"/>
                <a:cs typeface="Arial"/>
              </a:rPr>
              <a:t>않기위해</a:t>
            </a:r>
            <a:r>
              <a:rPr lang="ko-KR" altLang="en-US">
                <a:latin typeface="Arial"/>
                <a:cs typeface="Arial"/>
              </a:rPr>
              <a:t>.</a:t>
            </a:r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altLang="en-US" b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검증의 효과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2의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보수값과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 변환전의 값을 더하면 비트범위 값은 0이된다.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) 0000 0000 0000 0001</a:t>
            </a:r>
            <a:endParaRPr lang="ko-KR" altLang="en-US">
              <a:latin typeface="Arial"/>
              <a:cs typeface="Arial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    + 1111 1111   1111 1111    = 0000 0000 0000 0000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683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067-068A-155F-5AF1-5B55CEBF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2의 보수의 단점 </a:t>
            </a:r>
            <a:r>
              <a:rPr lang="ko-KR" altLang="en-US" err="1">
                <a:ea typeface="Microsoft GothicNeo"/>
                <a:cs typeface="Microsoft GothicNeo"/>
              </a:rPr>
              <a:t>overflow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451C-5F10-5874-F19D-1846CA0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최댓값에 + 1 =&gt; 최솟값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최솟값 -1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최댓값이된다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) 2바이트 :  32767 + 1 = -32768 </a:t>
            </a:r>
            <a:endParaRPr lang="ko-KR" altLang="en-US" sz="320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lvl="4"/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-32768 – 1  = 32767</a:t>
            </a:r>
          </a:p>
          <a:p>
            <a:pPr marL="1828800" lvl="4" indent="0">
              <a:buNone/>
            </a:pP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최댓값 + 1 = 0 이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1828800" lvl="4" indent="0">
              <a:buNone/>
            </a:pP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limits.h를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16465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1FD0-78C0-CAE0-0BAE-5AB20DBF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&lt;전역 변수&gt;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90AF-0CD6-A925-8BC2-B273653A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다른 외부함수에서도 사용할 수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전역 변수임을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알리기위해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g_를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붙인 변수명을 사용용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절차형이기때문에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사용될 외부 함수보다 상단에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위치해야함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웬만하면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사용되지않는다다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=&gt; (독립성을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읽기때문에에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 : 추후에 배울 함수의 매개변수로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대체사용된다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AFC7-72A3-3034-675F-FB50EEC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802B-8087-1869-A627-88D595F8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여러곳에서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싶어서 사용함 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전역변수가 아닌 함수를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사용하게되면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독립성이 올라감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Reference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Swap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_ 변수를 외부함수에서 쓰되 변경시키고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싶을때는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Reference를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 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아닐때는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value를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넘겨준다.</a:t>
            </a:r>
          </a:p>
        </p:txBody>
      </p:sp>
    </p:spTree>
    <p:extLst>
      <p:ext uri="{BB962C8B-B14F-4D97-AF65-F5344CB8AC3E}">
        <p14:creationId xmlns:p14="http://schemas.microsoft.com/office/powerpoint/2010/main" val="27249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2825-9ECF-437A-3535-1D8AA41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&lt;배열&gt;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765CC-698E-5788-EF4E-5A648CC2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a1,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a2,a3,a4,a5,a7,a8......an; =&gt;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이런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상황방지</a:t>
            </a:r>
            <a:endParaRPr lang="ko-KR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  &lt;T&gt; a[n];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크기를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int 형 4개인경우 16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데이터형에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맞는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Byte를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반환함함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같은 타입의 변수가 여러 개 필요할 때 사용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# '메모리에 연속적으로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적용된다'는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것이 포인트</a:t>
            </a:r>
            <a:endParaRPr lang="ko-KR" altLang="en-US" err="1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3610725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PebbleVTI</vt:lpstr>
      <vt:lpstr>고급언어의 사용이유</vt:lpstr>
      <vt:lpstr>C언어의 장점</vt:lpstr>
      <vt:lpstr>빌드와 컴파일의 다른 점</vt:lpstr>
      <vt:lpstr>2의 보수 Why_ (왜 1을 더하는가)</vt:lpstr>
      <vt:lpstr>헷갈리는 2의보수를 쓰는이유</vt:lpstr>
      <vt:lpstr>2의 보수의 단점 overflow</vt:lpstr>
      <vt:lpstr>&lt;전역 변수&gt;</vt:lpstr>
      <vt:lpstr>&lt;함수&gt;</vt:lpstr>
      <vt:lpstr>&lt;배열&gt;</vt:lpstr>
      <vt:lpstr>&lt; 문자열 리터럴&gt; </vt:lpstr>
      <vt:lpstr>&lt; 문자열 변수 &gt;</vt:lpstr>
      <vt:lpstr>&lt; string 헤더파일 &gt;</vt:lpstr>
      <vt:lpstr>포인터  </vt:lpstr>
      <vt:lpstr>&amp;, * 차이점 </vt:lpstr>
      <vt:lpstr>&lt;비트 필드 &gt;</vt:lpstr>
      <vt:lpstr>Struct 의 메모리 정렬</vt:lpstr>
      <vt:lpstr>&lt;typedef&gt;</vt:lpstr>
      <vt:lpstr>기억 부류</vt:lpstr>
      <vt:lpstr>&lt;함수 포인터&gt;</vt:lpstr>
      <vt:lpstr>&lt; Void 포인터 &gt;</vt:lpstr>
      <vt:lpstr>&lt; free &gt;</vt:lpstr>
      <vt:lpstr>&lt;fprintf &amp; printf | scanf &gt;</vt:lpstr>
      <vt:lpstr>&lt; Fprint &amp; fscanf &gt; 파일 입/출력</vt:lpstr>
      <vt:lpstr>&lt;Printf 함수 &amp; Scanf 함수&gt;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31</cp:revision>
  <dcterms:created xsi:type="dcterms:W3CDTF">2023-10-15T07:15:08Z</dcterms:created>
  <dcterms:modified xsi:type="dcterms:W3CDTF">2023-10-21T14:53:04Z</dcterms:modified>
</cp:coreProperties>
</file>