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14E316-76DC-4FA9-834C-D956377333FE}" v="746" dt="2023-10-24T17:17:00.856"/>
    <p1510:client id="{773FEA85-BD00-400D-8917-366C44315C9D}" v="1719" dt="2023-10-19T11:41:03.164"/>
    <p1510:client id="{95F9D723-334F-40E2-9BD2-493BAD9321A6}" v="1499" dt="2023-10-23T15:06:12.089"/>
    <p1510:client id="{B9D2BD16-586F-47BD-8BBE-467168D151DF}" v="1667" dt="2023-10-24T14:46:02.688"/>
    <p1510:client id="{BF47BEEB-8673-4758-A1D2-68E9E367D2AE}" v="1785" dt="2023-10-24T08:33:50.445"/>
    <p1510:client id="{C0B17A74-5F7D-4C82-8D87-A30C0598D578}" v="167" dt="2023-10-19T10:58:23.895"/>
    <p1510:client id="{CD3A230A-4545-4B5A-8F53-A35FBDF96CF4}" v="889" dt="2023-10-15T10:18:49.371"/>
    <p1510:client id="{DBFDBAC8-DE04-484C-B94C-F71EF475F54E}" v="770" dt="2023-10-22T14:19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cpp/standard-library/algorithm?view=msvc-1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7E43-BD18-6ECA-04FA-6025A4F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</a:t>
            </a:r>
            <a:r>
              <a:rPr lang="ko-KR" altLang="en-US" dirty="0" err="1"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vs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new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CFC-1C2C-21D6-A3AA-DF45D89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원형은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 인데 C++ 로 넘어오면서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*의 사용방법이 변경되었다.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타입에 강제캐스팅을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해ㅝ야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New 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delete를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편의성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증대시킴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(c++ 의 이념 데이터타입을 엄격히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검사한다에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위배되서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바꿈)</a:t>
            </a:r>
          </a:p>
        </p:txBody>
      </p:sp>
    </p:spTree>
    <p:extLst>
      <p:ext uri="{BB962C8B-B14F-4D97-AF65-F5344CB8AC3E}">
        <p14:creationId xmlns:p14="http://schemas.microsoft.com/office/powerpoint/2010/main" val="21533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BF72-0283-78F8-5A54-322D8DB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&lt;&amp; </a:t>
            </a:r>
            <a:r>
              <a:rPr lang="ko-KR" altLang="en-US" dirty="0" err="1">
                <a:ea typeface="Microsoft GothicNeo"/>
                <a:cs typeface="Microsoft GothicNeo"/>
              </a:rPr>
              <a:t>참조자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722B-080A-5A86-B48B-CB98EB1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포인터처럼 메모리에 접근할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수있으나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사용된다.(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주소값변경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불가능)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// 선언과 동시에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초기화해야함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… }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 적용되며 직관적임</a:t>
            </a:r>
          </a:p>
        </p:txBody>
      </p:sp>
    </p:spTree>
    <p:extLst>
      <p:ext uri="{BB962C8B-B14F-4D97-AF65-F5344CB8AC3E}">
        <p14:creationId xmlns:p14="http://schemas.microsoft.com/office/powerpoint/2010/main" val="14917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0464-16FD-6A9C-DE3B-0CDF8C3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&lt;복사 생성자&gt;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04-1509-1432-CF67-B29EFDBF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직접 구현하지 않아도 컴파일러가 생성하는 디폴트 복사생성자 이다.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c1;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C2(C1);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복사가가 된다. // C2 = C1;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사용가능능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주의: 함수내에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복사생성자의 경우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얕은복사가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진행된다.</a:t>
            </a:r>
            <a:br>
              <a:rPr lang="en-US" altLang="ko-KR" dirty="0"/>
            </a:b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경우 직접 구현하여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동적할당하도록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484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D4-9D23-4FAD-D9CE-0EBD30A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사용에서 동적할당을 하는 이유&gt;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8C0A-599A-7F9D-30BB-C855087B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c1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직접 사용할 수 있으나 이는 지역변수와 같으며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다른 함수에서 사용하는데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무리가있다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필요없을경우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메모리 할당을 해제해야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강점이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들어난다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클래스를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편이 메모리를 효율적으로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737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F353-9E4B-6C74-A7A5-BA8C54C8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&lt;임시 객체&gt;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0811-B56B-D5DD-8CC2-EF066DB8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s1,s2; // s1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, s2 = "World " 로 가정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(s1 + s2).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c_str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();// 문자열로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캐스팅했을떄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&lt;&lt;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// 컴파일 오류가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나게된다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간의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Operator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연산자 오버로딩으로 인한 것인데.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return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s1 + s2;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Const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char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*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= (s1 + s2).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c_str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(); 문장이 끝난 후 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반환되기때문에 반환된 메모리를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가리키게된다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8991-3466-4568-7365-558D28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&lt;상속 관계에서 생성자와 </a:t>
            </a:r>
            <a:r>
              <a:rPr lang="ko-KR" altLang="en-US" dirty="0" err="1"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53FD-C5F2-45A0-3C1B-18A1DBB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부모 생성자가 내부적으로 호출된다. 디폴트로 디폴트 생성자를 호출하기 때문에 인자가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필요할경우엔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명시적으로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호출순서 : 부모생성자 -&gt; 자식생성자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0139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0B08-8D04-94AC-F388-73745DB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&lt;상속 관계에서 </a:t>
            </a:r>
            <a:r>
              <a:rPr lang="ko-KR" dirty="0" err="1">
                <a:ea typeface="+mj-lt"/>
                <a:cs typeface="+mj-lt"/>
              </a:rPr>
              <a:t>소멸자</a:t>
            </a:r>
            <a:r>
              <a:rPr lang="ko-KR" dirty="0">
                <a:ea typeface="+mj-lt"/>
                <a:cs typeface="+mj-lt"/>
              </a:rPr>
              <a:t>&gt;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CE8-57B0-5A5E-E17E-A3C95CA7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클래스에서는 자식클래스가 있는지 판명하기 어려운 구조라서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자식클래스를 업캐스팅 한 상황이라면 메모리 반환시에 자식클래스가 호출이 안될 경우가 존재한다.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~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 자식 클래스가 존재함을 알린다.</a:t>
            </a:r>
          </a:p>
        </p:txBody>
      </p:sp>
    </p:spTree>
    <p:extLst>
      <p:ext uri="{BB962C8B-B14F-4D97-AF65-F5344CB8AC3E}">
        <p14:creationId xmlns:p14="http://schemas.microsoft.com/office/powerpoint/2010/main" val="4292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BEBE-902D-2F6F-D031-456CDF1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업캐스팅 &amp; 다운캐스팅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9E40-CB00-A2C7-A6A4-EF71F5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다형성을 위해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{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Dog_class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_class</a:t>
            </a:r>
            <a:r>
              <a:rPr lang="en-US" alt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, ...</a:t>
            </a:r>
            <a:r>
              <a:rPr lang="ko-KR" altLang="en-US" dirty="0"/>
              <a:t>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등이 있다고 가정하자. 각 자식클래스는 업캐스팅을 하여 관리하는데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[0].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호출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업캐스팅이 된 상황이기 때문에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()가 호출이 된다. 이는 다형성의 의미가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가져지지않기떄문에에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오버라이드를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이용하여 작성하면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26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B156-8B46-0242-E1C9-A629B184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 </a:t>
            </a:r>
            <a:r>
              <a:rPr lang="ko-KR" altLang="en-US" dirty="0" err="1"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ea typeface="Microsoft GothicNeo"/>
                <a:cs typeface="Microsoft GothicNeo"/>
              </a:rPr>
              <a:t> 메커니즘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4A49C-C1A9-646A-CB05-78310024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상속관계에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있지않으나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 클래스에서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선언한 변수나 함수에 접근하고 싶은 경우가 깔끔한 경우가 존재한다.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경우를 위해 만들어진 것으로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특징은 함수의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함수원형은 클래스 내부에 선언되지만 본체는 클래스 외부에 작성된다.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Employee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프렌드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등록을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해두면면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}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클래스에서 가능해진다.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7501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A29C3-8F91-99A7-3CD4-4AA0B76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연산자 오버로딩 &gt;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691F-31F5-E8D2-A8D4-73D16588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혹은 STL 간의 자료에 있어서 각 연산자들을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오버로딩하여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My_Vector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// 각 0으로 초기화 하였다고 가정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v1,v2;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v1.x &gt;&gt; v1.y ; // 이렇게 입력을 받는 경우도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Std::Cin &gt;&gt; v1;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이런식으로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오버로딩을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통해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작성할수있다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간결성을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늘릴수있고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직관적인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코딩이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가능하다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041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2CACF-DB5C-E500-FA25-BE46C175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&lt;예외처리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F93F-026A-8B3E-D8B7-2AA024ED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프로그램을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작성하다보면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에러가 발생하더라도 계속 실행이 되기를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If문을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이용한 예외처리가 가능은 하지만 모든 가정을 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쉽지않고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코드가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복잡해질수있다다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이이를 위해 예외처리기를 개발하였고 이를 통해 쉬운 예외처리가 가능하다.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(~예외처리의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케이스스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//문장1}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Catch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){//문장2}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예외처리를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사용하는경우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함수원형을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문구와 반환 타입을 적어주자.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무슨무슨경우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994872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5C763-E405-F455-74FB-742E7A4C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ea typeface="Microsoft GothicNeo"/>
                <a:cs typeface="Microsoft GothicNeo"/>
              </a:rPr>
              <a:t> &amp; 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1E36-5995-95F8-DAEC-54A86317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에서는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관대했다.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C++로 넘어오면서 데이터 타입에 엄격해지자는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목표가있었는데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그 중하나이다.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문제점 예시 =&gt;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//에러가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안났음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데이터표현이 다르기 때문에 값이 이상해짐</a:t>
            </a:r>
          </a:p>
        </p:txBody>
      </p:sp>
    </p:spTree>
    <p:extLst>
      <p:ext uri="{BB962C8B-B14F-4D97-AF65-F5344CB8AC3E}">
        <p14:creationId xmlns:p14="http://schemas.microsoft.com/office/powerpoint/2010/main" val="3867472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B575E-898F-202E-F812-033D75C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&lt;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static_Cast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&gt;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A2561-B58E-D379-D96D-8DFC8105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하면 데이터 타입을 검사하며 변환을 해준다.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업 캐스팅 , 다운캐스팅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객체를 대상으로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사용할수도있다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문제점 : 객체로 넘어오면서 다운캐스팅 시에 문제가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있을수있는데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예시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변환에 실패하는 경우가 존재한다.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하여야하는데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Static같은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하지않는다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44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D5B0-8FA9-E48D-660D-DFAA806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700A-7693-9F64-AFC0-A230F841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매번 안전한 객체가 들어가면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상관이없겠지만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cast연산자가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있으면 편하니 등장했다.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Dynamic_cast는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다운캐스팅은 무조건 실패로 나오는데.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객체에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가상함수가 있다면 가상테이블로 다운캐스팅이 가능한지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변환에 실패한다면 아스키코드 '0'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nullptr을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가리키기떄문에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변환실패도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8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DA2E-D4AB-2A68-389C-1369C70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일반화 코딩의 핵심 템플릿&gt;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D41C-C6BE-2ED8-E626-31FE585F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제너릭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코딩은 코드의 중복을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막아줄수있고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코드의 크기를 줄이는데 도움이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많이된다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모든 데이터 타입에 대응해서 작성을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해야한다면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오버로딩을 통한 코드 중복이 많이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일어날것이다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이를 없애기 위해 등장한 것이 템플릿 인데 템플릿으로 작성할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해당 매개변수의 타입에 해당하는 템플릿 함수만 코드에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 크기가 줄어드는 효과를 가져온다.</a:t>
            </a:r>
          </a:p>
        </p:txBody>
      </p:sp>
    </p:spTree>
    <p:extLst>
      <p:ext uri="{BB962C8B-B14F-4D97-AF65-F5344CB8AC3E}">
        <p14:creationId xmlns:p14="http://schemas.microsoft.com/office/powerpoint/2010/main" val="18008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06341-BD1E-9CDE-E37B-891084B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사용방법&gt;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4C689-BA67-91A7-131E-ADD5452D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//컴파일러에게 먼저 템플릿 사용을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알린후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  매개변수의 타입이 다른 경우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T1,typename T2&gt;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(T1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T2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 매개변수로 배열이 전해졌을 경우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arr2[]){};// 매개변수를 명시하여 오버로딩 가능</a:t>
            </a:r>
          </a:p>
        </p:txBody>
      </p:sp>
    </p:spTree>
    <p:extLst>
      <p:ext uri="{BB962C8B-B14F-4D97-AF65-F5344CB8AC3E}">
        <p14:creationId xmlns:p14="http://schemas.microsoft.com/office/powerpoint/2010/main" val="3517820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1A1F-8A9A-D5C0-90C8-B383BB30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클래스&gt;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2BA4F-0FE1-A1CE-B14C-3B2E530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Public 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};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(){...}//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사용하여야함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02B04-6980-E03A-B8BD-FFFFE175915D}"/>
              </a:ext>
            </a:extLst>
          </p:cNvPr>
          <p:cNvSpPr txBox="1"/>
          <p:nvPr/>
        </p:nvSpPr>
        <p:spPr>
          <a:xfrm>
            <a:off x="6619164" y="2763671"/>
            <a:ext cx="4594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typedef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;//</a:t>
            </a:r>
            <a:r>
              <a:rPr lang="ko-KR" altLang="en-US" dirty="0" err="1"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ea typeface="Microsoft GothicNeo"/>
                <a:cs typeface="Microsoft GothicNeo"/>
              </a:rPr>
              <a:t> 선언한후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사용가능.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// 하지 않는다면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</a:t>
            </a:r>
            <a:r>
              <a:rPr lang="ko-KR" altLang="en-US" dirty="0" err="1">
                <a:ea typeface="Microsoft GothicNeo"/>
                <a:cs typeface="Microsoft GothicNeo"/>
              </a:rPr>
              <a:t>사용해야함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5802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1458-E654-9C14-12FD-23FCEF4A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STL &gt; // 컨테이너의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E7092-0B40-DBFE-71B7-D0C828D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순차 컨테이너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연관 컨테이너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multiset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</a:t>
            </a:r>
          </a:p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어뎁터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Stack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queue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우선순위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큐큐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컨테이너는 검증된 라이브러리이기때문에 사용하면 효율성을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높힐수있다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각 컨테이너 마다 장점과 단점이 명확하기때문에 구분하여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사용하는것이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중요하다다</a:t>
            </a:r>
          </a:p>
        </p:txBody>
      </p:sp>
    </p:spTree>
    <p:extLst>
      <p:ext uri="{BB962C8B-B14F-4D97-AF65-F5344CB8AC3E}">
        <p14:creationId xmlns:p14="http://schemas.microsoft.com/office/powerpoint/2010/main" val="4130130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99545-0706-226C-D418-B8BA8AA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Microsoft GothicNeo"/>
                <a:cs typeface="Microsoft GothicNeo"/>
              </a:rPr>
              <a:t>&lt; </a:t>
            </a:r>
            <a:r>
              <a:rPr lang="ko-KR" altLang="en-US" sz="6000" err="1">
                <a:ea typeface="Microsoft GothicNeo"/>
                <a:cs typeface="Microsoft GothicNeo"/>
              </a:rPr>
              <a:t>vector</a:t>
            </a:r>
            <a:r>
              <a:rPr lang="ko-KR" altLang="en-US" sz="6000" dirty="0">
                <a:ea typeface="Microsoft GothicNeo"/>
                <a:cs typeface="Microsoft GothicNeo"/>
              </a:rPr>
              <a:t> &gt;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1DA00-A5C5-E7AC-878A-ACF01A12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배열의 메모리에 존재하는 연속성에서 오는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특징을위해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매우 중요하게 여긴 컨테이너이다. 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capacity를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초과할떄마다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메모리의 연속성을 유지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하기위해 복사생성자를 호출하여 메모리의 탐색 및 새로운 할당이 실시된다.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때문에 어느정도 데이터의 양이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예상이된다면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미리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할당해주는것이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좋다.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중간에서의 데이터 삽입/삭제에 매우 약하다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메모리의 연속성을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유지해야하기떄문에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뒷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데이터들을 당겼다가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밀었다가하는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작업이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일어어나기떄문에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느리게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작동하기떄문이다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050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5320-C2DA-3146-4F14-B208711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ea typeface="Microsoft GothicNeo"/>
                <a:cs typeface="Microsoft GothicNeo"/>
              </a:rPr>
              <a:t> &gt;  </a:t>
            </a:r>
            <a:r>
              <a:rPr lang="ko-KR" altLang="en-US" dirty="0" err="1">
                <a:ea typeface="Microsoft GothicNeo"/>
                <a:cs typeface="Microsoft GothicNeo"/>
              </a:rPr>
              <a:t>singlelink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or</a:t>
            </a:r>
            <a:r>
              <a:rPr lang="ko-KR" altLang="en-US" dirty="0">
                <a:ea typeface="Microsoft GothicNeo"/>
                <a:cs typeface="Microsoft GothicNeo"/>
              </a:rPr>
              <a:t>  </a:t>
            </a:r>
            <a:r>
              <a:rPr lang="ko-KR" altLang="en-US" dirty="0" err="1">
                <a:ea typeface="Microsoft GothicNeo"/>
                <a:cs typeface="Microsoft GothicNeo"/>
              </a:rPr>
              <a:t>Dlinklist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B3D68-8177-6D88-4722-7F14BBA7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Vector와 다르게 메모리에 연속적으로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저장하지않고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각자 다음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pointer를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가지고있는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컨테이너이다.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논리적인 순차를 구현하여서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단점을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보완하였기떄문에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중간에서의 데이터 삽입/삭제가 빠르게 작동한다.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단지 탐색에서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무조건 0 인덱스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탐색해야하는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단점이있다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배열 [0]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불가능하기떄문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단점은 크게 작용하는데.</a:t>
            </a:r>
            <a:r>
              <a:rPr lang="ko-KR" altLang="en-US" b="1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이진트리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탐색방법을 못하기때문에 데이터가 크면 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매우 느린 탐색속도가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일어나게된다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.</a:t>
            </a:r>
          </a:p>
          <a:p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090355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67EE-ECE4-9864-F32F-5F2ADA7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ea typeface="Microsoft GothicNeo"/>
                <a:cs typeface="Microsoft GothicNeo"/>
              </a:rPr>
              <a:t> &gt;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360B2-F381-25D0-5305-5D4AEDB3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컨테이너와 매우 유사하지만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백터의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 인덱스로부터의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삽입.삭제가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가능한 컨테이너이다.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Vec.push_front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vec.pop_front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 // 같이 사용한다.</a:t>
            </a:r>
          </a:p>
        </p:txBody>
      </p:sp>
    </p:spTree>
    <p:extLst>
      <p:ext uri="{BB962C8B-B14F-4D97-AF65-F5344CB8AC3E}">
        <p14:creationId xmlns:p14="http://schemas.microsoft.com/office/powerpoint/2010/main" val="107491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3063-745B-4893-BEC8-E66BF01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&lt;연관 컨테이너&gt;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169F4-6CCB-3639-ABEA-C270C14E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가지고 정렬을 한다.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Key자체가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인덱스 의미를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갖기떄문에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추가는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오래걸리지만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탐색이 매우 빠르다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것이 특징이다.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Key가지고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정렬하는 케이스</a:t>
            </a:r>
          </a:p>
          <a:p>
            <a:pPr marL="0" indent="0">
              <a:buNone/>
            </a:pP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Multi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중복이 허용되는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가지고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정렬을하하는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형태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Multi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중복될수있는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형태.</a:t>
            </a:r>
          </a:p>
        </p:txBody>
      </p:sp>
    </p:spTree>
    <p:extLst>
      <p:ext uri="{BB962C8B-B14F-4D97-AF65-F5344CB8AC3E}">
        <p14:creationId xmlns:p14="http://schemas.microsoft.com/office/powerpoint/2010/main" val="1655551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3E85D-1543-1BAF-9C58-8E6398E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ea typeface="Microsoft GothicNeo"/>
                <a:cs typeface="Microsoft GothicNeo"/>
              </a:rPr>
              <a:t>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C30CD-4B13-89CC-9A79-FA27990F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string,int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]++; // 만약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없었을경우우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자동으로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요소가 추가되며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++로 인해  값이 추가된다.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string,int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!=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m.end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-&gt;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first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||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iter.second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key_value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86843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333C-7BC7-F9A2-EA22-B0EE9E4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반복자 &gt;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1D762-493B-55BD-485D-3A0353BF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4030"/>
            <a:ext cx="10668000" cy="4000053"/>
          </a:xfrm>
        </p:spPr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여러가지 컨테이너들을 다루기 쉽게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다음 요소로 향하는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pointer의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역할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 가지고있다.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인해 다른 컨테이너에서도 일괄적으로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사용할수있는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일반화 프로그래밍을 구현하였고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구현한것으로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보인다.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++연산자오버로딩을 통해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논리적,물리적으로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순차접근이 가능하다.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Iterator에서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컨테이너들이 가지는 객체의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end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()는 실제로 데이터가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들어있지않으므로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null을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갖기에 사용에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유의하여야한다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38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AF511-CBFA-A508-C1A9-F58FBB43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&lt;컨테이너 </a:t>
            </a:r>
            <a:r>
              <a:rPr lang="ko-KR" altLang="en-US" dirty="0" err="1">
                <a:ea typeface="Microsoft GothicNeo"/>
                <a:cs typeface="Microsoft GothicNeo"/>
              </a:rPr>
              <a:t>어뎁터</a:t>
            </a:r>
            <a:r>
              <a:rPr lang="ko-KR" altLang="en-US" dirty="0">
                <a:ea typeface="Microsoft GothicNeo"/>
                <a:cs typeface="Microsoft GothicNeo"/>
              </a:rPr>
              <a:t> &gt; // </a:t>
            </a:r>
            <a:r>
              <a:rPr lang="ko-KR" altLang="en-US" dirty="0" err="1">
                <a:ea typeface="Microsoft GothicNeo"/>
                <a:cs typeface="Microsoft GothicNeo"/>
              </a:rPr>
              <a:t>stack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queue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7D0A5-DE26-1C26-6793-1BF5EFC0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이미 존재하는 컨테이너로 새로운 기능을 제공하기위해 만들어짐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Stack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회문을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검사하거나 자료형을 입력과 출력을 거꾸로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하고싶을떄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사용함.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Queue는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BFS에서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사용용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우선순위 큐는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탐색할떄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최소힙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최대힙힙을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이분탐색을 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때문에 데이터의 량의 탐색에 쓰인다.</a:t>
            </a:r>
          </a:p>
        </p:txBody>
      </p:sp>
    </p:spTree>
    <p:extLst>
      <p:ext uri="{BB962C8B-B14F-4D97-AF65-F5344CB8AC3E}">
        <p14:creationId xmlns:p14="http://schemas.microsoft.com/office/powerpoint/2010/main" val="16118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5168E-17FC-A1C5-D4F5-28C656C3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 </a:t>
            </a:r>
            <a:r>
              <a:rPr lang="ko-KR" altLang="en-US" dirty="0" err="1">
                <a:ea typeface="Microsoft GothicNeo"/>
                <a:cs typeface="Microsoft GothicNeo"/>
              </a:rPr>
              <a:t>Algorithm</a:t>
            </a:r>
            <a:r>
              <a:rPr lang="ko-KR" altLang="en-US" dirty="0">
                <a:ea typeface="Microsoft GothicNeo"/>
                <a:cs typeface="Microsoft GothicNeo"/>
              </a:rPr>
              <a:t> 헤더파일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A71FB-092F-1DE9-8C33-CBB054D5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코딩테스트에서 매우 효과적으로 사용될 헤더파일이다.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컨테이너의 어댑터는 입출력에 관련이 있었다고 한다면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컨테이너의 알고리즘을 담당하는 헤더파일이다.</a:t>
            </a:r>
          </a:p>
          <a:p>
            <a:pPr>
              <a:buFont typeface="Arial"/>
            </a:pP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 알고리즘과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비변경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알고리즘이 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존재한다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.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변경 알고리즘 : 컨테이너의 요소를 바꾸는 알고리즘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비변경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알고리즘 : 컨테이너의 요소는 변경하지 않는 알고리즘 </a:t>
            </a:r>
          </a:p>
        </p:txBody>
      </p:sp>
    </p:spTree>
    <p:extLst>
      <p:ext uri="{BB962C8B-B14F-4D97-AF65-F5344CB8AC3E}">
        <p14:creationId xmlns:p14="http://schemas.microsoft.com/office/powerpoint/2010/main" val="1369555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1D64-2840-B79F-34C6-AFF2AB25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 </a:t>
            </a:r>
            <a:r>
              <a:rPr lang="ko-KR" altLang="en-US" dirty="0" err="1">
                <a:ea typeface="Microsoft GothicNeo"/>
                <a:cs typeface="Microsoft GothicNeo"/>
              </a:rPr>
              <a:t>비변경</a:t>
            </a:r>
            <a:r>
              <a:rPr lang="ko-KR" altLang="en-US" dirty="0">
                <a:ea typeface="Microsoft GothicNeo"/>
                <a:cs typeface="Microsoft GothicNeo"/>
              </a:rPr>
              <a:t> 알고리즘 &gt;</a:t>
            </a:r>
            <a:br>
              <a:rPr lang="ko-KR" altLang="en-US" dirty="0">
                <a:ea typeface="Microsoft GothicNeo"/>
                <a:cs typeface="Microsoft GothicNeo"/>
              </a:rPr>
            </a:br>
            <a:r>
              <a:rPr lang="ko-KR" altLang="en-US" sz="3200" dirty="0">
                <a:solidFill>
                  <a:srgbClr val="00B050"/>
                </a:solidFill>
                <a:ea typeface="Microsoft GothicNeo"/>
                <a:cs typeface="Microsoft GothicNeo"/>
              </a:rPr>
              <a:t>     계수 알고리즘</a:t>
            </a:r>
            <a:endParaRPr lang="ko-KR" altLang="en-US" sz="3200" b="0">
              <a:solidFill>
                <a:srgbClr val="00B050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564F5-BF18-FD52-BD70-E11959A8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b="1" err="1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Count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b="1" err="1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v.begin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(), </a:t>
            </a:r>
            <a:r>
              <a:rPr lang="ko-KR" altLang="en-US" b="1" err="1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v.end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(), </a:t>
            </a:r>
            <a:r>
              <a:rPr lang="ko-KR" altLang="en-US" b="1" err="1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find_val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Microsoft GothicNeo"/>
                <a:cs typeface="Microsoft GothicNeo"/>
              </a:rPr>
              <a:t>); </a:t>
            </a:r>
            <a:endParaRPr lang="ko-KR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v컨테이너의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범위 에서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val값을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갖는 요소 개수를 반환해준다.</a:t>
            </a:r>
            <a:endParaRPr lang="ko-KR"/>
          </a:p>
          <a:p>
            <a:r>
              <a:rPr lang="ko-KR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Count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_if(</a:t>
            </a:r>
            <a:r>
              <a:rPr lang="ko-KR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v.begin</a:t>
            </a:r>
            <a:r>
              <a:rPr lang="ko-K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(), </a:t>
            </a:r>
            <a:r>
              <a:rPr lang="ko-KR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v.end</a:t>
            </a:r>
            <a:r>
              <a:rPr lang="ko-K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(),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함수명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함수포인터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 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);</a:t>
            </a:r>
          </a:p>
          <a:p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조건에서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반환하는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작성하여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함수명을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적어준다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함수에서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반환하는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bool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값에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참이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되는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값을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count해준다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167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30570-4509-2346-F23F-858BF6A2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 </a:t>
            </a:r>
            <a:r>
              <a:rPr lang="ko-KR" err="1">
                <a:ea typeface="+mj-lt"/>
                <a:cs typeface="+mj-lt"/>
              </a:rPr>
              <a:t>비변경</a:t>
            </a:r>
            <a:r>
              <a:rPr lang="ko-KR" dirty="0">
                <a:ea typeface="+mj-lt"/>
                <a:cs typeface="+mj-lt"/>
              </a:rPr>
              <a:t> 알고리즘 &gt;</a:t>
            </a:r>
            <a:br>
              <a:rPr lang="ko-KR" dirty="0">
                <a:ea typeface="+mj-lt"/>
                <a:cs typeface="+mj-lt"/>
              </a:rPr>
            </a:br>
            <a:r>
              <a:rPr lang="ko-KR" dirty="0">
                <a:ea typeface="+mj-lt"/>
                <a:cs typeface="+mj-lt"/>
              </a:rPr>
              <a:t>     </a:t>
            </a:r>
            <a:r>
              <a:rPr lang="ko-KR" dirty="0">
                <a:solidFill>
                  <a:srgbClr val="00B050"/>
                </a:solidFill>
                <a:ea typeface="+mj-lt"/>
                <a:cs typeface="+mj-lt"/>
              </a:rPr>
              <a:t>탐색 알고리즘</a:t>
            </a:r>
            <a:endParaRPr lang="ko-KR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D58E1-F00E-E21E-0290-98C03095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Search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() // </a:t>
            </a:r>
            <a:r>
              <a:rPr lang="ko-KR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대상 범위 내에서 </a:t>
            </a:r>
            <a:r>
              <a:rPr lang="ko-KR" alt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지정된</a:t>
            </a:r>
            <a:r>
              <a:rPr lang="ko-KR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시퀀스의 요소와 동일한 첫 번째 시퀀스를 검색합니다.</a:t>
            </a:r>
          </a:p>
          <a:p>
            <a:r>
              <a:rPr lang="en-US" altLang="ko-KR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Search_n</a:t>
            </a:r>
            <a:r>
              <a:rPr lang="en-US" altLang="ko-KR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() // 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범위에서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특정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값의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요소가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지정된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수만큼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있거나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이진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조건자가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지정한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해당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값과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관련이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있는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첫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번째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하위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시퀀스를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800" b="1" err="1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검색합니다</a:t>
            </a:r>
            <a:r>
              <a:rPr lang="en-US" sz="1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  <a:ea typeface="+mn-lt"/>
                <a:cs typeface="Segoe UI"/>
              </a:rPr>
              <a:t>.</a:t>
            </a:r>
            <a:endParaRPr lang="ko-KR" sz="1800" b="1" dirty="0">
              <a:solidFill>
                <a:schemeClr val="bg1">
                  <a:lumMod val="50000"/>
                  <a:lumOff val="50000"/>
                </a:schemeClr>
              </a:solidFill>
              <a:latin typeface="Segoe UI"/>
              <a:ea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842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F0AA-7041-93D4-4934-CE9FDAE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Algorithm</a:t>
            </a:r>
            <a:r>
              <a:rPr lang="ko-KR" altLang="en-US" dirty="0">
                <a:ea typeface="Microsoft GothicNeo"/>
                <a:cs typeface="Microsoft GothicNeo"/>
              </a:rPr>
              <a:t> 헤더 설명링크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6904-01D0-630E-724B-8BC4AFD2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altLang="ko-KR" dirty="0">
                <a:latin typeface="Arial"/>
                <a:cs typeface="Arial"/>
                <a:hlinkClick r:id="rId2"/>
              </a:rPr>
              <a:t>MS</a:t>
            </a:r>
            <a:r>
              <a:rPr lang="ko-KR" dirty="0">
                <a:latin typeface="Arial"/>
                <a:cs typeface="Arial"/>
                <a:hlinkClick r:id="rId2"/>
              </a:rPr>
              <a:t>의 algorithm 헤더 설명링크</a:t>
            </a:r>
            <a:endParaRPr lang="ko-KR">
              <a:latin typeface="Malgun Gothic"/>
              <a:ea typeface="Malgun Gothic"/>
            </a:endParaRPr>
          </a:p>
          <a:p>
            <a:endParaRPr lang="ko-KR" dirty="0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66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  <vt:lpstr> &lt;malloc vs new&gt;</vt:lpstr>
      <vt:lpstr>&lt;&amp; 참조자&gt;</vt:lpstr>
      <vt:lpstr>&lt;복사 생성자&gt;</vt:lpstr>
      <vt:lpstr>&lt;class 사용에서 동적할당을 하는 이유&gt;</vt:lpstr>
      <vt:lpstr>&lt;임시 객체&gt;</vt:lpstr>
      <vt:lpstr>&lt;상속 관계에서 생성자와 소멸자&gt;</vt:lpstr>
      <vt:lpstr>&lt;상속 관계에서 소멸자&gt; </vt:lpstr>
      <vt:lpstr>&lt; 업캐스팅 &amp; 다운캐스팅 &gt;</vt:lpstr>
      <vt:lpstr> &lt; Friend 메커니즘 &gt;</vt:lpstr>
      <vt:lpstr>&lt; 연산자 오버로딩 &gt;</vt:lpstr>
      <vt:lpstr>&lt;예외처리 &gt;</vt:lpstr>
      <vt:lpstr>&lt;static_Cast &amp; dynamic_Cast&gt; 이유</vt:lpstr>
      <vt:lpstr>&lt; static_Cast &gt;</vt:lpstr>
      <vt:lpstr>&lt;dynamic_Cast&gt;</vt:lpstr>
      <vt:lpstr>&lt; 일반화 코딩의 핵심 템플릿&gt;</vt:lpstr>
      <vt:lpstr>&lt;템플릿 사용방법&gt;</vt:lpstr>
      <vt:lpstr>&lt;템플릿 클래스&gt;</vt:lpstr>
      <vt:lpstr>&lt; STL &gt; // 컨테이너의 종류</vt:lpstr>
      <vt:lpstr>&lt; vector &gt;</vt:lpstr>
      <vt:lpstr>&lt; list &gt;  singlelink list or  Dlinklist</vt:lpstr>
      <vt:lpstr>&lt; deque &gt; </vt:lpstr>
      <vt:lpstr>&lt;연관 컨테이너&gt;</vt:lpstr>
      <vt:lpstr>&lt; Map &gt;</vt:lpstr>
      <vt:lpstr>&lt; 반복자 &gt; </vt:lpstr>
      <vt:lpstr>&lt;컨테이너 어뎁터 &gt; // stack &amp; queue</vt:lpstr>
      <vt:lpstr>&lt; Algorithm 헤더파일 &gt;</vt:lpstr>
      <vt:lpstr>&lt; 비변경 알고리즘 &gt;      계수 알고리즘</vt:lpstr>
      <vt:lpstr>&lt; 비변경 알고리즘 &gt;      탐색 알고리즘</vt:lpstr>
      <vt:lpstr>Algorithm 헤더 설명링크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711</cp:revision>
  <dcterms:created xsi:type="dcterms:W3CDTF">2023-10-15T07:15:08Z</dcterms:created>
  <dcterms:modified xsi:type="dcterms:W3CDTF">2023-10-24T17:17:34Z</dcterms:modified>
</cp:coreProperties>
</file>