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7DFA6D-FB96-4948-B384-978081445DB4}" v="444" dt="2023-10-15T23:50:24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민혁" userId="22e50677fc4fee6d" providerId="Windows Live" clId="Web-{FE7DFA6D-FB96-4948-B384-978081445DB4}"/>
    <pc:docChg chg="addSld delSld modSld addMainMaster delMainMaster">
      <pc:chgData name="정 민혁" userId="22e50677fc4fee6d" providerId="Windows Live" clId="Web-{FE7DFA6D-FB96-4948-B384-978081445DB4}" dt="2023-10-15T23:50:24.297" v="357" actId="20577"/>
      <pc:docMkLst>
        <pc:docMk/>
      </pc:docMkLst>
      <pc:sldChg chg="del">
        <pc:chgData name="정 민혁" userId="22e50677fc4fee6d" providerId="Windows Live" clId="Web-{FE7DFA6D-FB96-4948-B384-978081445DB4}" dt="2023-10-15T23:22:33.262" v="1"/>
        <pc:sldMkLst>
          <pc:docMk/>
          <pc:sldMk cId="3569210928" sldId="256"/>
        </pc:sldMkLst>
      </pc:sldChg>
      <pc:sldChg chg="addSp delSp modSp add mod modClrScheme chgLayout">
        <pc:chgData name="정 민혁" userId="22e50677fc4fee6d" providerId="Windows Live" clId="Web-{FE7DFA6D-FB96-4948-B384-978081445DB4}" dt="2023-10-15T23:25:01.546" v="40" actId="20577"/>
        <pc:sldMkLst>
          <pc:docMk/>
          <pc:sldMk cId="2058230323" sldId="257"/>
        </pc:sldMkLst>
        <pc:spChg chg="add mod ord">
          <ac:chgData name="정 민혁" userId="22e50677fc4fee6d" providerId="Windows Live" clId="Web-{FE7DFA6D-FB96-4948-B384-978081445DB4}" dt="2023-10-15T23:25:01.546" v="40" actId="20577"/>
          <ac:spMkLst>
            <pc:docMk/>
            <pc:sldMk cId="2058230323" sldId="257"/>
            <ac:spMk id="3" creationId="{A77D0E7E-7D70-C83D-E776-67F5ABC2F37D}"/>
          </ac:spMkLst>
        </pc:spChg>
        <pc:spChg chg="add mod">
          <ac:chgData name="정 민혁" userId="22e50677fc4fee6d" providerId="Windows Live" clId="Web-{FE7DFA6D-FB96-4948-B384-978081445DB4}" dt="2023-10-15T23:24:43.171" v="32" actId="20577"/>
          <ac:spMkLst>
            <pc:docMk/>
            <pc:sldMk cId="2058230323" sldId="257"/>
            <ac:spMk id="4" creationId="{3CA80EBE-33ED-2BFE-606C-14008C44C7FE}"/>
          </ac:spMkLst>
        </pc:spChg>
        <pc:picChg chg="del">
          <ac:chgData name="정 민혁" userId="22e50677fc4fee6d" providerId="Windows Live" clId="Web-{FE7DFA6D-FB96-4948-B384-978081445DB4}" dt="2023-10-15T23:23:13.826" v="2"/>
          <ac:picMkLst>
            <pc:docMk/>
            <pc:sldMk cId="2058230323" sldId="257"/>
            <ac:picMk id="9" creationId="{8485A357-BC3E-1C0D-2C0C-6D75397892E1}"/>
          </ac:picMkLst>
        </pc:picChg>
      </pc:sldChg>
      <pc:sldChg chg="modSp new">
        <pc:chgData name="정 민혁" userId="22e50677fc4fee6d" providerId="Windows Live" clId="Web-{FE7DFA6D-FB96-4948-B384-978081445DB4}" dt="2023-10-15T23:27:13.737" v="150" actId="20577"/>
        <pc:sldMkLst>
          <pc:docMk/>
          <pc:sldMk cId="3611229981" sldId="258"/>
        </pc:sldMkLst>
        <pc:spChg chg="mod">
          <ac:chgData name="정 민혁" userId="22e50677fc4fee6d" providerId="Windows Live" clId="Web-{FE7DFA6D-FB96-4948-B384-978081445DB4}" dt="2023-10-15T23:25:49.126" v="52" actId="20577"/>
          <ac:spMkLst>
            <pc:docMk/>
            <pc:sldMk cId="3611229981" sldId="258"/>
            <ac:spMk id="2" creationId="{D050B396-E919-0BFE-AE19-54C2C5ABB2ED}"/>
          </ac:spMkLst>
        </pc:spChg>
        <pc:spChg chg="mod">
          <ac:chgData name="정 민혁" userId="22e50677fc4fee6d" providerId="Windows Live" clId="Web-{FE7DFA6D-FB96-4948-B384-978081445DB4}" dt="2023-10-15T23:27:13.737" v="150" actId="20577"/>
          <ac:spMkLst>
            <pc:docMk/>
            <pc:sldMk cId="3611229981" sldId="258"/>
            <ac:spMk id="3" creationId="{177030B7-328B-AE02-22C2-A00778077758}"/>
          </ac:spMkLst>
        </pc:spChg>
      </pc:sldChg>
      <pc:sldChg chg="addSp delSp modSp new addAnim delAnim modAnim">
        <pc:chgData name="정 민혁" userId="22e50677fc4fee6d" providerId="Windows Live" clId="Web-{FE7DFA6D-FB96-4948-B384-978081445DB4}" dt="2023-10-15T23:47:07.183" v="294" actId="1076"/>
        <pc:sldMkLst>
          <pc:docMk/>
          <pc:sldMk cId="1172679904" sldId="259"/>
        </pc:sldMkLst>
        <pc:spChg chg="del">
          <ac:chgData name="정 민혁" userId="22e50677fc4fee6d" providerId="Windows Live" clId="Web-{FE7DFA6D-FB96-4948-B384-978081445DB4}" dt="2023-10-15T23:27:23.971" v="153"/>
          <ac:spMkLst>
            <pc:docMk/>
            <pc:sldMk cId="1172679904" sldId="259"/>
            <ac:spMk id="2" creationId="{C9F499F4-75AA-65F3-B36D-89B721A42CB5}"/>
          </ac:spMkLst>
        </pc:spChg>
        <pc:spChg chg="del">
          <ac:chgData name="정 민혁" userId="22e50677fc4fee6d" providerId="Windows Live" clId="Web-{FE7DFA6D-FB96-4948-B384-978081445DB4}" dt="2023-10-15T23:27:23.971" v="152"/>
          <ac:spMkLst>
            <pc:docMk/>
            <pc:sldMk cId="1172679904" sldId="259"/>
            <ac:spMk id="3" creationId="{586F2F99-E5A3-4A41-588A-C1D2C5CE5E88}"/>
          </ac:spMkLst>
        </pc:spChg>
        <pc:spChg chg="add mod">
          <ac:chgData name="정 민혁" userId="22e50677fc4fee6d" providerId="Windows Live" clId="Web-{FE7DFA6D-FB96-4948-B384-978081445DB4}" dt="2023-10-15T23:47:07.183" v="294" actId="1076"/>
          <ac:spMkLst>
            <pc:docMk/>
            <pc:sldMk cId="1172679904" sldId="259"/>
            <ac:spMk id="8" creationId="{8C76A2C1-E6BB-FE2C-F8E3-D00FB82FCD03}"/>
          </ac:spMkLst>
        </pc:spChg>
        <pc:graphicFrameChg chg="add mod modGraphic">
          <ac:chgData name="정 민혁" userId="22e50677fc4fee6d" providerId="Windows Live" clId="Web-{FE7DFA6D-FB96-4948-B384-978081445DB4}" dt="2023-10-15T23:43:27.335" v="230"/>
          <ac:graphicFrameMkLst>
            <pc:docMk/>
            <pc:sldMk cId="1172679904" sldId="259"/>
            <ac:graphicFrameMk id="4" creationId="{698821A7-5F46-EB7A-09E4-DA99590CB08E}"/>
          </ac:graphicFrameMkLst>
        </pc:graphicFrameChg>
        <pc:inkChg chg="add">
          <ac:chgData name="정 민혁" userId="22e50677fc4fee6d" providerId="Windows Live" clId="Web-{FE7DFA6D-FB96-4948-B384-978081445DB4}" dt="2023-10-15T23:45:41.025" v="237"/>
          <ac:inkMkLst>
            <pc:docMk/>
            <pc:sldMk cId="1172679904" sldId="259"/>
            <ac:inkMk id="5" creationId="{82405322-7357-E886-EAF8-9EB4489484D8}"/>
          </ac:inkMkLst>
        </pc:inkChg>
        <pc:inkChg chg="add">
          <ac:chgData name="정 민혁" userId="22e50677fc4fee6d" providerId="Windows Live" clId="Web-{FE7DFA6D-FB96-4948-B384-978081445DB4}" dt="2023-10-15T23:45:50.666" v="238"/>
          <ac:inkMkLst>
            <pc:docMk/>
            <pc:sldMk cId="1172679904" sldId="259"/>
            <ac:inkMk id="6" creationId="{DE190A65-FC47-EC71-A2F8-D10A3B03D7CF}"/>
          </ac:inkMkLst>
        </pc:inkChg>
        <pc:inkChg chg="add">
          <ac:chgData name="정 민혁" userId="22e50677fc4fee6d" providerId="Windows Live" clId="Web-{FE7DFA6D-FB96-4948-B384-978081445DB4}" dt="2023-10-15T23:45:59.385" v="239"/>
          <ac:inkMkLst>
            <pc:docMk/>
            <pc:sldMk cId="1172679904" sldId="259"/>
            <ac:inkMk id="7" creationId="{5A7140D3-1C5D-0638-EF53-12F83BBF0E6F}"/>
          </ac:inkMkLst>
        </pc:inkChg>
        <pc:inkChg chg="add del">
          <ac:chgData name="정 민혁" userId="22e50677fc4fee6d" providerId="Windows Live" clId="Web-{FE7DFA6D-FB96-4948-B384-978081445DB4}" dt="2023-10-15T23:46:32.995" v="251"/>
          <ac:inkMkLst>
            <pc:docMk/>
            <pc:sldMk cId="1172679904" sldId="259"/>
            <ac:inkMk id="9" creationId="{1FC11501-F16E-05DA-BD56-0C714D80A84C}"/>
          </ac:inkMkLst>
        </pc:inkChg>
        <pc:inkChg chg="add del">
          <ac:chgData name="정 민혁" userId="22e50677fc4fee6d" providerId="Windows Live" clId="Web-{FE7DFA6D-FB96-4948-B384-978081445DB4}" dt="2023-10-15T23:46:32.151" v="250"/>
          <ac:inkMkLst>
            <pc:docMk/>
            <pc:sldMk cId="1172679904" sldId="259"/>
            <ac:inkMk id="10" creationId="{4CBC965F-01CF-18F7-D36F-E6DDC625C702}"/>
          </ac:inkMkLst>
        </pc:inkChg>
        <pc:inkChg chg="add del">
          <ac:chgData name="정 민혁" userId="22e50677fc4fee6d" providerId="Windows Live" clId="Web-{FE7DFA6D-FB96-4948-B384-978081445DB4}" dt="2023-10-15T23:46:31.386" v="249"/>
          <ac:inkMkLst>
            <pc:docMk/>
            <pc:sldMk cId="1172679904" sldId="259"/>
            <ac:inkMk id="11" creationId="{501A4624-2210-37C2-59C9-1F7EDE38816A}"/>
          </ac:inkMkLst>
        </pc:inkChg>
      </pc:sldChg>
      <pc:sldChg chg="addSp delSp modSp add replId">
        <pc:chgData name="정 민혁" userId="22e50677fc4fee6d" providerId="Windows Live" clId="Web-{FE7DFA6D-FB96-4948-B384-978081445DB4}" dt="2023-10-15T23:50:24.297" v="357" actId="20577"/>
        <pc:sldMkLst>
          <pc:docMk/>
          <pc:sldMk cId="2159224328" sldId="260"/>
        </pc:sldMkLst>
        <pc:spChg chg="mod">
          <ac:chgData name="정 민혁" userId="22e50677fc4fee6d" providerId="Windows Live" clId="Web-{FE7DFA6D-FB96-4948-B384-978081445DB4}" dt="2023-10-15T23:50:24.297" v="357" actId="20577"/>
          <ac:spMkLst>
            <pc:docMk/>
            <pc:sldMk cId="2159224328" sldId="260"/>
            <ac:spMk id="8" creationId="{8C76A2C1-E6BB-FE2C-F8E3-D00FB82FCD03}"/>
          </ac:spMkLst>
        </pc:spChg>
        <pc:graphicFrameChg chg="modGraphic">
          <ac:chgData name="정 민혁" userId="22e50677fc4fee6d" providerId="Windows Live" clId="Web-{FE7DFA6D-FB96-4948-B384-978081445DB4}" dt="2023-10-15T23:49:06.014" v="306"/>
          <ac:graphicFrameMkLst>
            <pc:docMk/>
            <pc:sldMk cId="2159224328" sldId="260"/>
            <ac:graphicFrameMk id="4" creationId="{698821A7-5F46-EB7A-09E4-DA99590CB08E}"/>
          </ac:graphicFrameMkLst>
        </pc:graphicFrameChg>
        <pc:inkChg chg="add">
          <ac:chgData name="정 민혁" userId="22e50677fc4fee6d" providerId="Windows Live" clId="Web-{FE7DFA6D-FB96-4948-B384-978081445DB4}" dt="2023-10-15T23:49:17.764" v="307"/>
          <ac:inkMkLst>
            <pc:docMk/>
            <pc:sldMk cId="2159224328" sldId="260"/>
            <ac:inkMk id="2" creationId="{94490D9F-4472-1129-110B-D1D0C36E5283}"/>
          </ac:inkMkLst>
        </pc:inkChg>
        <pc:inkChg chg="add">
          <ac:chgData name="정 민혁" userId="22e50677fc4fee6d" providerId="Windows Live" clId="Web-{FE7DFA6D-FB96-4948-B384-978081445DB4}" dt="2023-10-15T23:49:18.952" v="308"/>
          <ac:inkMkLst>
            <pc:docMk/>
            <pc:sldMk cId="2159224328" sldId="260"/>
            <ac:inkMk id="3" creationId="{00F3AC58-FD61-6414-3732-E149B20B9E99}"/>
          </ac:inkMkLst>
        </pc:inkChg>
        <pc:inkChg chg="del">
          <ac:chgData name="정 민혁" userId="22e50677fc4fee6d" providerId="Windows Live" clId="Web-{FE7DFA6D-FB96-4948-B384-978081445DB4}" dt="2023-10-15T23:47:49.559" v="298"/>
          <ac:inkMkLst>
            <pc:docMk/>
            <pc:sldMk cId="2159224328" sldId="260"/>
            <ac:inkMk id="5" creationId="{82405322-7357-E886-EAF8-9EB4489484D8}"/>
          </ac:inkMkLst>
        </pc:inkChg>
        <pc:inkChg chg="del">
          <ac:chgData name="정 민혁" userId="22e50677fc4fee6d" providerId="Windows Live" clId="Web-{FE7DFA6D-FB96-4948-B384-978081445DB4}" dt="2023-10-15T23:47:48.794" v="297"/>
          <ac:inkMkLst>
            <pc:docMk/>
            <pc:sldMk cId="2159224328" sldId="260"/>
            <ac:inkMk id="6" creationId="{DE190A65-FC47-EC71-A2F8-D10A3B03D7CF}"/>
          </ac:inkMkLst>
        </pc:inkChg>
        <pc:inkChg chg="del">
          <ac:chgData name="정 민혁" userId="22e50677fc4fee6d" providerId="Windows Live" clId="Web-{FE7DFA6D-FB96-4948-B384-978081445DB4}" dt="2023-10-15T23:47:47.387" v="296"/>
          <ac:inkMkLst>
            <pc:docMk/>
            <pc:sldMk cId="2159224328" sldId="260"/>
            <ac:inkMk id="7" creationId="{5A7140D3-1C5D-0638-EF53-12F83BBF0E6F}"/>
          </ac:inkMkLst>
        </pc:inkChg>
        <pc:inkChg chg="add">
          <ac:chgData name="정 민혁" userId="22e50677fc4fee6d" providerId="Windows Live" clId="Web-{FE7DFA6D-FB96-4948-B384-978081445DB4}" dt="2023-10-15T23:49:19.686" v="309"/>
          <ac:inkMkLst>
            <pc:docMk/>
            <pc:sldMk cId="2159224328" sldId="260"/>
            <ac:inkMk id="9" creationId="{3EABF20A-32C1-12B3-EF60-339A43C0F618}"/>
          </ac:inkMkLst>
        </pc:inkChg>
        <pc:inkChg chg="add">
          <ac:chgData name="정 민혁" userId="22e50677fc4fee6d" providerId="Windows Live" clId="Web-{FE7DFA6D-FB96-4948-B384-978081445DB4}" dt="2023-10-15T23:49:25.764" v="310"/>
          <ac:inkMkLst>
            <pc:docMk/>
            <pc:sldMk cId="2159224328" sldId="260"/>
            <ac:inkMk id="10" creationId="{0D4EEA5F-F8D6-C762-9E2B-7769E444D2A6}"/>
          </ac:inkMkLst>
        </pc:inkChg>
        <pc:inkChg chg="add">
          <ac:chgData name="정 민혁" userId="22e50677fc4fee6d" providerId="Windows Live" clId="Web-{FE7DFA6D-FB96-4948-B384-978081445DB4}" dt="2023-10-15T23:49:26.952" v="311"/>
          <ac:inkMkLst>
            <pc:docMk/>
            <pc:sldMk cId="2159224328" sldId="260"/>
            <ac:inkMk id="11" creationId="{0A5167F4-CD01-E696-D931-ADF7833ED9F2}"/>
          </ac:inkMkLst>
        </pc:inkChg>
        <pc:inkChg chg="add">
          <ac:chgData name="정 민혁" userId="22e50677fc4fee6d" providerId="Windows Live" clId="Web-{FE7DFA6D-FB96-4948-B384-978081445DB4}" dt="2023-10-15T23:49:32.124" v="312"/>
          <ac:inkMkLst>
            <pc:docMk/>
            <pc:sldMk cId="2159224328" sldId="260"/>
            <ac:inkMk id="12" creationId="{6CA8A023-98BB-16E3-96E4-BCE02A68BFDE}"/>
          </ac:inkMkLst>
        </pc:inkChg>
        <pc:inkChg chg="add">
          <ac:chgData name="정 민혁" userId="22e50677fc4fee6d" providerId="Windows Live" clId="Web-{FE7DFA6D-FB96-4948-B384-978081445DB4}" dt="2023-10-15T23:49:33.546" v="313"/>
          <ac:inkMkLst>
            <pc:docMk/>
            <pc:sldMk cId="2159224328" sldId="260"/>
            <ac:inkMk id="13" creationId="{718B68FC-4AA3-1504-BED2-75C659CDDBDB}"/>
          </ac:inkMkLst>
        </pc:inkChg>
        <pc:inkChg chg="add">
          <ac:chgData name="정 민혁" userId="22e50677fc4fee6d" providerId="Windows Live" clId="Web-{FE7DFA6D-FB96-4948-B384-978081445DB4}" dt="2023-10-15T23:49:37.124" v="314"/>
          <ac:inkMkLst>
            <pc:docMk/>
            <pc:sldMk cId="2159224328" sldId="260"/>
            <ac:inkMk id="14" creationId="{2EEE522B-BD76-A5DC-98B6-58770D99B5C4}"/>
          </ac:inkMkLst>
        </pc:inkChg>
        <pc:inkChg chg="add">
          <ac:chgData name="정 민혁" userId="22e50677fc4fee6d" providerId="Windows Live" clId="Web-{FE7DFA6D-FB96-4948-B384-978081445DB4}" dt="2023-10-15T23:49:37.155" v="315"/>
          <ac:inkMkLst>
            <pc:docMk/>
            <pc:sldMk cId="2159224328" sldId="260"/>
            <ac:inkMk id="15" creationId="{9A26623D-EA43-65F8-F520-782E07BE6328}"/>
          </ac:inkMkLst>
        </pc:inkChg>
        <pc:inkChg chg="add">
          <ac:chgData name="정 민혁" userId="22e50677fc4fee6d" providerId="Windows Live" clId="Web-{FE7DFA6D-FB96-4948-B384-978081445DB4}" dt="2023-10-15T23:49:38.233" v="316"/>
          <ac:inkMkLst>
            <pc:docMk/>
            <pc:sldMk cId="2159224328" sldId="260"/>
            <ac:inkMk id="16" creationId="{D2F23920-DF24-A0AF-22E0-F302DA696513}"/>
          </ac:inkMkLst>
        </pc:inkChg>
        <pc:inkChg chg="add">
          <ac:chgData name="정 민혁" userId="22e50677fc4fee6d" providerId="Windows Live" clId="Web-{FE7DFA6D-FB96-4948-B384-978081445DB4}" dt="2023-10-15T23:49:38.796" v="317"/>
          <ac:inkMkLst>
            <pc:docMk/>
            <pc:sldMk cId="2159224328" sldId="260"/>
            <ac:inkMk id="17" creationId="{6E5BD891-012D-6DC8-8D38-B5A1F8DC79D4}"/>
          </ac:inkMkLst>
        </pc:inkChg>
        <pc:inkChg chg="add del">
          <ac:chgData name="정 민혁" userId="22e50677fc4fee6d" providerId="Windows Live" clId="Web-{FE7DFA6D-FB96-4948-B384-978081445DB4}" dt="2023-10-15T23:49:41.374" v="319"/>
          <ac:inkMkLst>
            <pc:docMk/>
            <pc:sldMk cId="2159224328" sldId="260"/>
            <ac:inkMk id="18" creationId="{8F5CBDAB-C0F5-B0CD-0B2C-61A310B23EE2}"/>
          </ac:inkMkLst>
        </pc:inkChg>
        <pc:inkChg chg="add">
          <ac:chgData name="정 민혁" userId="22e50677fc4fee6d" providerId="Windows Live" clId="Web-{FE7DFA6D-FB96-4948-B384-978081445DB4}" dt="2023-10-15T23:49:45.124" v="320"/>
          <ac:inkMkLst>
            <pc:docMk/>
            <pc:sldMk cId="2159224328" sldId="260"/>
            <ac:inkMk id="19" creationId="{E6EAA3D9-624D-FBD8-1BBD-AC9EE7976BB2}"/>
          </ac:inkMkLst>
        </pc:inkChg>
        <pc:inkChg chg="add">
          <ac:chgData name="정 민혁" userId="22e50677fc4fee6d" providerId="Windows Live" clId="Web-{FE7DFA6D-FB96-4948-B384-978081445DB4}" dt="2023-10-15T23:49:45.702" v="321"/>
          <ac:inkMkLst>
            <pc:docMk/>
            <pc:sldMk cId="2159224328" sldId="260"/>
            <ac:inkMk id="20" creationId="{5A4E8140-20E2-C199-EA6F-27CA90E79C40}"/>
          </ac:inkMkLst>
        </pc:inkChg>
        <pc:inkChg chg="add">
          <ac:chgData name="정 민혁" userId="22e50677fc4fee6d" providerId="Windows Live" clId="Web-{FE7DFA6D-FB96-4948-B384-978081445DB4}" dt="2023-10-15T23:49:46.499" v="322"/>
          <ac:inkMkLst>
            <pc:docMk/>
            <pc:sldMk cId="2159224328" sldId="260"/>
            <ac:inkMk id="21" creationId="{7E54E900-0CBA-F5A1-D623-D20EEDA33BE7}"/>
          </ac:inkMkLst>
        </pc:inkChg>
        <pc:inkChg chg="add">
          <ac:chgData name="정 민혁" userId="22e50677fc4fee6d" providerId="Windows Live" clId="Web-{FE7DFA6D-FB96-4948-B384-978081445DB4}" dt="2023-10-15T23:49:47.109" v="323"/>
          <ac:inkMkLst>
            <pc:docMk/>
            <pc:sldMk cId="2159224328" sldId="260"/>
            <ac:inkMk id="22" creationId="{0873CB4C-2EDB-20BA-AC44-6A0B459BE7DA}"/>
          </ac:inkMkLst>
        </pc:inkChg>
        <pc:inkChg chg="add">
          <ac:chgData name="정 민혁" userId="22e50677fc4fee6d" providerId="Windows Live" clId="Web-{FE7DFA6D-FB96-4948-B384-978081445DB4}" dt="2023-10-15T23:49:51.640" v="324"/>
          <ac:inkMkLst>
            <pc:docMk/>
            <pc:sldMk cId="2159224328" sldId="260"/>
            <ac:inkMk id="23" creationId="{2559CD16-B00B-E8FC-96C5-04B621EC60FC}"/>
          </ac:inkMkLst>
        </pc:inkChg>
        <pc:inkChg chg="add">
          <ac:chgData name="정 민혁" userId="22e50677fc4fee6d" providerId="Windows Live" clId="Web-{FE7DFA6D-FB96-4948-B384-978081445DB4}" dt="2023-10-15T23:49:55.124" v="325"/>
          <ac:inkMkLst>
            <pc:docMk/>
            <pc:sldMk cId="2159224328" sldId="260"/>
            <ac:inkMk id="24" creationId="{DC546E90-B12E-C1DC-F13A-000DDD21659D}"/>
          </ac:inkMkLst>
        </pc:inkChg>
        <pc:inkChg chg="add">
          <ac:chgData name="정 민혁" userId="22e50677fc4fee6d" providerId="Windows Live" clId="Web-{FE7DFA6D-FB96-4948-B384-978081445DB4}" dt="2023-10-15T23:49:58.593" v="326"/>
          <ac:inkMkLst>
            <pc:docMk/>
            <pc:sldMk cId="2159224328" sldId="260"/>
            <ac:inkMk id="25" creationId="{FE175CD6-C484-5805-8204-7DFAAADCBB9B}"/>
          </ac:inkMkLst>
        </pc:inkChg>
        <pc:inkChg chg="add">
          <ac:chgData name="정 민혁" userId="22e50677fc4fee6d" providerId="Windows Live" clId="Web-{FE7DFA6D-FB96-4948-B384-978081445DB4}" dt="2023-10-15T23:49:59.718" v="327"/>
          <ac:inkMkLst>
            <pc:docMk/>
            <pc:sldMk cId="2159224328" sldId="260"/>
            <ac:inkMk id="26" creationId="{EC67516F-A788-875D-FDF0-44A87EF43BE1}"/>
          </ac:inkMkLst>
        </pc:inkChg>
      </pc:sldChg>
      <pc:sldMasterChg chg="del delSldLayout">
        <pc:chgData name="정 민혁" userId="22e50677fc4fee6d" providerId="Windows Live" clId="Web-{FE7DFA6D-FB96-4948-B384-978081445DB4}" dt="2023-10-15T23:24:03.389" v="13"/>
        <pc:sldMasterMkLst>
          <pc:docMk/>
          <pc:sldMasterMk cId="3686743294" sldId="2147483648"/>
        </pc:sldMasterMkLst>
        <pc:sldLayoutChg chg="del">
          <pc:chgData name="정 민혁" userId="22e50677fc4fee6d" providerId="Windows Live" clId="Web-{FE7DFA6D-FB96-4948-B384-978081445DB4}" dt="2023-10-15T23:24:03.389" v="13"/>
          <pc:sldLayoutMkLst>
            <pc:docMk/>
            <pc:sldMasterMk cId="3686743294" sldId="2147483648"/>
            <pc:sldLayoutMk cId="346971665" sldId="2147483649"/>
          </pc:sldLayoutMkLst>
        </pc:sldLayoutChg>
        <pc:sldLayoutChg chg="del">
          <pc:chgData name="정 민혁" userId="22e50677fc4fee6d" providerId="Windows Live" clId="Web-{FE7DFA6D-FB96-4948-B384-978081445DB4}" dt="2023-10-15T23:24:03.389" v="13"/>
          <pc:sldLayoutMkLst>
            <pc:docMk/>
            <pc:sldMasterMk cId="3686743294" sldId="2147483648"/>
            <pc:sldLayoutMk cId="463982937" sldId="2147483650"/>
          </pc:sldLayoutMkLst>
        </pc:sldLayoutChg>
        <pc:sldLayoutChg chg="del">
          <pc:chgData name="정 민혁" userId="22e50677fc4fee6d" providerId="Windows Live" clId="Web-{FE7DFA6D-FB96-4948-B384-978081445DB4}" dt="2023-10-15T23:24:03.389" v="13"/>
          <pc:sldLayoutMkLst>
            <pc:docMk/>
            <pc:sldMasterMk cId="3686743294" sldId="2147483648"/>
            <pc:sldLayoutMk cId="2146234188" sldId="2147483651"/>
          </pc:sldLayoutMkLst>
        </pc:sldLayoutChg>
        <pc:sldLayoutChg chg="del">
          <pc:chgData name="정 민혁" userId="22e50677fc4fee6d" providerId="Windows Live" clId="Web-{FE7DFA6D-FB96-4948-B384-978081445DB4}" dt="2023-10-15T23:24:03.389" v="13"/>
          <pc:sldLayoutMkLst>
            <pc:docMk/>
            <pc:sldMasterMk cId="3686743294" sldId="2147483648"/>
            <pc:sldLayoutMk cId="62196340" sldId="2147483652"/>
          </pc:sldLayoutMkLst>
        </pc:sldLayoutChg>
        <pc:sldLayoutChg chg="del">
          <pc:chgData name="정 민혁" userId="22e50677fc4fee6d" providerId="Windows Live" clId="Web-{FE7DFA6D-FB96-4948-B384-978081445DB4}" dt="2023-10-15T23:24:03.389" v="13"/>
          <pc:sldLayoutMkLst>
            <pc:docMk/>
            <pc:sldMasterMk cId="3686743294" sldId="2147483648"/>
            <pc:sldLayoutMk cId="2923469982" sldId="2147483653"/>
          </pc:sldLayoutMkLst>
        </pc:sldLayoutChg>
        <pc:sldLayoutChg chg="del">
          <pc:chgData name="정 민혁" userId="22e50677fc4fee6d" providerId="Windows Live" clId="Web-{FE7DFA6D-FB96-4948-B384-978081445DB4}" dt="2023-10-15T23:24:03.389" v="13"/>
          <pc:sldLayoutMkLst>
            <pc:docMk/>
            <pc:sldMasterMk cId="3686743294" sldId="2147483648"/>
            <pc:sldLayoutMk cId="1130272583" sldId="2147483654"/>
          </pc:sldLayoutMkLst>
        </pc:sldLayoutChg>
        <pc:sldLayoutChg chg="del">
          <pc:chgData name="정 민혁" userId="22e50677fc4fee6d" providerId="Windows Live" clId="Web-{FE7DFA6D-FB96-4948-B384-978081445DB4}" dt="2023-10-15T23:24:03.389" v="13"/>
          <pc:sldLayoutMkLst>
            <pc:docMk/>
            <pc:sldMasterMk cId="3686743294" sldId="2147483648"/>
            <pc:sldLayoutMk cId="1945682316" sldId="2147483655"/>
          </pc:sldLayoutMkLst>
        </pc:sldLayoutChg>
        <pc:sldLayoutChg chg="del">
          <pc:chgData name="정 민혁" userId="22e50677fc4fee6d" providerId="Windows Live" clId="Web-{FE7DFA6D-FB96-4948-B384-978081445DB4}" dt="2023-10-15T23:24:03.389" v="13"/>
          <pc:sldLayoutMkLst>
            <pc:docMk/>
            <pc:sldMasterMk cId="3686743294" sldId="2147483648"/>
            <pc:sldLayoutMk cId="3419606053" sldId="2147483656"/>
          </pc:sldLayoutMkLst>
        </pc:sldLayoutChg>
        <pc:sldLayoutChg chg="del">
          <pc:chgData name="정 민혁" userId="22e50677fc4fee6d" providerId="Windows Live" clId="Web-{FE7DFA6D-FB96-4948-B384-978081445DB4}" dt="2023-10-15T23:24:03.389" v="13"/>
          <pc:sldLayoutMkLst>
            <pc:docMk/>
            <pc:sldMasterMk cId="3686743294" sldId="2147483648"/>
            <pc:sldLayoutMk cId="1416493134" sldId="2147483657"/>
          </pc:sldLayoutMkLst>
        </pc:sldLayoutChg>
        <pc:sldLayoutChg chg="del">
          <pc:chgData name="정 민혁" userId="22e50677fc4fee6d" providerId="Windows Live" clId="Web-{FE7DFA6D-FB96-4948-B384-978081445DB4}" dt="2023-10-15T23:24:03.389" v="13"/>
          <pc:sldLayoutMkLst>
            <pc:docMk/>
            <pc:sldMasterMk cId="3686743294" sldId="2147483648"/>
            <pc:sldLayoutMk cId="510513095" sldId="2147483658"/>
          </pc:sldLayoutMkLst>
        </pc:sldLayoutChg>
        <pc:sldLayoutChg chg="del">
          <pc:chgData name="정 민혁" userId="22e50677fc4fee6d" providerId="Windows Live" clId="Web-{FE7DFA6D-FB96-4948-B384-978081445DB4}" dt="2023-10-15T23:24:03.389" v="13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del addSldLayout delSldLayout">
        <pc:chgData name="정 민혁" userId="22e50677fc4fee6d" providerId="Windows Live" clId="Web-{FE7DFA6D-FB96-4948-B384-978081445DB4}" dt="2023-10-15T23:24:03.389" v="13"/>
        <pc:sldMasterMkLst>
          <pc:docMk/>
          <pc:sldMasterMk cId="4042470230" sldId="2147483673"/>
        </pc:sldMasterMkLst>
        <pc:sldLayoutChg chg="add del">
          <pc:chgData name="정 민혁" userId="22e50677fc4fee6d" providerId="Windows Live" clId="Web-{FE7DFA6D-FB96-4948-B384-978081445DB4}" dt="2023-10-15T23:24:03.389" v="13"/>
          <pc:sldLayoutMkLst>
            <pc:docMk/>
            <pc:sldMasterMk cId="4042470230" sldId="2147483673"/>
            <pc:sldLayoutMk cId="391065149" sldId="2147483662"/>
          </pc:sldLayoutMkLst>
        </pc:sldLayoutChg>
        <pc:sldLayoutChg chg="add del">
          <pc:chgData name="정 민혁" userId="22e50677fc4fee6d" providerId="Windows Live" clId="Web-{FE7DFA6D-FB96-4948-B384-978081445DB4}" dt="2023-10-15T23:24:03.389" v="13"/>
          <pc:sldLayoutMkLst>
            <pc:docMk/>
            <pc:sldMasterMk cId="4042470230" sldId="2147483673"/>
            <pc:sldLayoutMk cId="1004780808" sldId="2147483663"/>
          </pc:sldLayoutMkLst>
        </pc:sldLayoutChg>
        <pc:sldLayoutChg chg="add del">
          <pc:chgData name="정 민혁" userId="22e50677fc4fee6d" providerId="Windows Live" clId="Web-{FE7DFA6D-FB96-4948-B384-978081445DB4}" dt="2023-10-15T23:24:03.389" v="13"/>
          <pc:sldLayoutMkLst>
            <pc:docMk/>
            <pc:sldMasterMk cId="4042470230" sldId="2147483673"/>
            <pc:sldLayoutMk cId="1418399408" sldId="2147483664"/>
          </pc:sldLayoutMkLst>
        </pc:sldLayoutChg>
        <pc:sldLayoutChg chg="add del">
          <pc:chgData name="정 민혁" userId="22e50677fc4fee6d" providerId="Windows Live" clId="Web-{FE7DFA6D-FB96-4948-B384-978081445DB4}" dt="2023-10-15T23:24:03.389" v="13"/>
          <pc:sldLayoutMkLst>
            <pc:docMk/>
            <pc:sldMasterMk cId="4042470230" sldId="2147483673"/>
            <pc:sldLayoutMk cId="3946390399" sldId="2147483665"/>
          </pc:sldLayoutMkLst>
        </pc:sldLayoutChg>
        <pc:sldLayoutChg chg="add del">
          <pc:chgData name="정 민혁" userId="22e50677fc4fee6d" providerId="Windows Live" clId="Web-{FE7DFA6D-FB96-4948-B384-978081445DB4}" dt="2023-10-15T23:24:03.389" v="13"/>
          <pc:sldLayoutMkLst>
            <pc:docMk/>
            <pc:sldMasterMk cId="4042470230" sldId="2147483673"/>
            <pc:sldLayoutMk cId="2023950788" sldId="2147483666"/>
          </pc:sldLayoutMkLst>
        </pc:sldLayoutChg>
        <pc:sldLayoutChg chg="add del">
          <pc:chgData name="정 민혁" userId="22e50677fc4fee6d" providerId="Windows Live" clId="Web-{FE7DFA6D-FB96-4948-B384-978081445DB4}" dt="2023-10-15T23:24:03.389" v="13"/>
          <pc:sldLayoutMkLst>
            <pc:docMk/>
            <pc:sldMasterMk cId="4042470230" sldId="2147483673"/>
            <pc:sldLayoutMk cId="3271331244" sldId="2147483667"/>
          </pc:sldLayoutMkLst>
        </pc:sldLayoutChg>
        <pc:sldLayoutChg chg="add del">
          <pc:chgData name="정 민혁" userId="22e50677fc4fee6d" providerId="Windows Live" clId="Web-{FE7DFA6D-FB96-4948-B384-978081445DB4}" dt="2023-10-15T23:24:03.389" v="13"/>
          <pc:sldLayoutMkLst>
            <pc:docMk/>
            <pc:sldMasterMk cId="4042470230" sldId="2147483673"/>
            <pc:sldLayoutMk cId="4166502181" sldId="2147483668"/>
          </pc:sldLayoutMkLst>
        </pc:sldLayoutChg>
        <pc:sldLayoutChg chg="add del">
          <pc:chgData name="정 민혁" userId="22e50677fc4fee6d" providerId="Windows Live" clId="Web-{FE7DFA6D-FB96-4948-B384-978081445DB4}" dt="2023-10-15T23:24:03.389" v="13"/>
          <pc:sldLayoutMkLst>
            <pc:docMk/>
            <pc:sldMasterMk cId="4042470230" sldId="2147483673"/>
            <pc:sldLayoutMk cId="2848015204" sldId="2147483669"/>
          </pc:sldLayoutMkLst>
        </pc:sldLayoutChg>
        <pc:sldLayoutChg chg="add del">
          <pc:chgData name="정 민혁" userId="22e50677fc4fee6d" providerId="Windows Live" clId="Web-{FE7DFA6D-FB96-4948-B384-978081445DB4}" dt="2023-10-15T23:24:03.389" v="13"/>
          <pc:sldLayoutMkLst>
            <pc:docMk/>
            <pc:sldMasterMk cId="4042470230" sldId="2147483673"/>
            <pc:sldLayoutMk cId="1945960970" sldId="2147483670"/>
          </pc:sldLayoutMkLst>
        </pc:sldLayoutChg>
        <pc:sldLayoutChg chg="add del">
          <pc:chgData name="정 민혁" userId="22e50677fc4fee6d" providerId="Windows Live" clId="Web-{FE7DFA6D-FB96-4948-B384-978081445DB4}" dt="2023-10-15T23:24:03.389" v="13"/>
          <pc:sldLayoutMkLst>
            <pc:docMk/>
            <pc:sldMasterMk cId="4042470230" sldId="2147483673"/>
            <pc:sldLayoutMk cId="1388107250" sldId="2147483671"/>
          </pc:sldLayoutMkLst>
        </pc:sldLayoutChg>
        <pc:sldLayoutChg chg="add del">
          <pc:chgData name="정 민혁" userId="22e50677fc4fee6d" providerId="Windows Live" clId="Web-{FE7DFA6D-FB96-4948-B384-978081445DB4}" dt="2023-10-15T23:24:03.389" v="13"/>
          <pc:sldLayoutMkLst>
            <pc:docMk/>
            <pc:sldMasterMk cId="4042470230" sldId="2147483673"/>
            <pc:sldLayoutMk cId="1155971411" sldId="2147483672"/>
          </pc:sldLayoutMkLst>
        </pc:sldLayoutChg>
      </pc:sldMasterChg>
      <pc:sldMasterChg chg="add del addSldLayout delSldLayout modSldLayout">
        <pc:chgData name="정 민혁" userId="22e50677fc4fee6d" providerId="Windows Live" clId="Web-{FE7DFA6D-FB96-4948-B384-978081445DB4}" dt="2023-10-15T23:24:19.811" v="15"/>
        <pc:sldMasterMkLst>
          <pc:docMk/>
          <pc:sldMasterMk cId="3722469108" sldId="2147483674"/>
        </pc:sldMasterMkLst>
        <pc:sldLayoutChg chg="add del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3722469108" sldId="2147483674"/>
            <pc:sldLayoutMk cId="3092981303" sldId="2147483675"/>
          </pc:sldLayoutMkLst>
        </pc:sldLayoutChg>
        <pc:sldLayoutChg chg="add del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3722469108" sldId="2147483674"/>
            <pc:sldLayoutMk cId="60135171" sldId="2147483676"/>
          </pc:sldLayoutMkLst>
        </pc:sldLayoutChg>
        <pc:sldLayoutChg chg="add del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3722469108" sldId="2147483674"/>
            <pc:sldLayoutMk cId="2538262450" sldId="2147483677"/>
          </pc:sldLayoutMkLst>
        </pc:sldLayoutChg>
        <pc:sldLayoutChg chg="add del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3722469108" sldId="2147483674"/>
            <pc:sldLayoutMk cId="4163774624" sldId="2147483678"/>
          </pc:sldLayoutMkLst>
        </pc:sldLayoutChg>
        <pc:sldLayoutChg chg="add del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3722469108" sldId="2147483674"/>
            <pc:sldLayoutMk cId="2608371714" sldId="2147483679"/>
          </pc:sldLayoutMkLst>
        </pc:sldLayoutChg>
        <pc:sldLayoutChg chg="add del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3722469108" sldId="2147483674"/>
            <pc:sldLayoutMk cId="740008871" sldId="2147483680"/>
          </pc:sldLayoutMkLst>
        </pc:sldLayoutChg>
        <pc:sldLayoutChg chg="add del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3722469108" sldId="2147483674"/>
            <pc:sldLayoutMk cId="1825007200" sldId="2147483681"/>
          </pc:sldLayoutMkLst>
        </pc:sldLayoutChg>
        <pc:sldLayoutChg chg="add del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3722469108" sldId="2147483674"/>
            <pc:sldLayoutMk cId="905152262" sldId="2147483682"/>
          </pc:sldLayoutMkLst>
        </pc:sldLayoutChg>
        <pc:sldLayoutChg chg="add del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3722469108" sldId="2147483674"/>
            <pc:sldLayoutMk cId="167398577" sldId="2147483683"/>
          </pc:sldLayoutMkLst>
        </pc:sldLayoutChg>
        <pc:sldLayoutChg chg="add del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3722469108" sldId="2147483674"/>
            <pc:sldLayoutMk cId="3655340210" sldId="2147483684"/>
          </pc:sldLayoutMkLst>
        </pc:sldLayoutChg>
        <pc:sldLayoutChg chg="add del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3722469108" sldId="2147483674"/>
            <pc:sldLayoutMk cId="2229520894" sldId="2147483685"/>
          </pc:sldLayoutMkLst>
        </pc:sldLayoutChg>
      </pc:sldMasterChg>
      <pc:sldMasterChg chg="add addSldLayout modSldLayout">
        <pc:chgData name="정 민혁" userId="22e50677fc4fee6d" providerId="Windows Live" clId="Web-{FE7DFA6D-FB96-4948-B384-978081445DB4}" dt="2023-10-15T23:24:19.811" v="15"/>
        <pc:sldMasterMkLst>
          <pc:docMk/>
          <pc:sldMasterMk cId="909420205" sldId="2147483686"/>
        </pc:sldMasterMkLst>
        <pc:sldLayoutChg chg="add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909420205" sldId="2147483686"/>
            <pc:sldLayoutMk cId="1454990777" sldId="2147483687"/>
          </pc:sldLayoutMkLst>
        </pc:sldLayoutChg>
        <pc:sldLayoutChg chg="add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909420205" sldId="2147483686"/>
            <pc:sldLayoutMk cId="3903232923" sldId="2147483688"/>
          </pc:sldLayoutMkLst>
        </pc:sldLayoutChg>
        <pc:sldLayoutChg chg="add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909420205" sldId="2147483686"/>
            <pc:sldLayoutMk cId="1885574096" sldId="2147483689"/>
          </pc:sldLayoutMkLst>
        </pc:sldLayoutChg>
        <pc:sldLayoutChg chg="add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909420205" sldId="2147483686"/>
            <pc:sldLayoutMk cId="1346543798" sldId="2147483690"/>
          </pc:sldLayoutMkLst>
        </pc:sldLayoutChg>
        <pc:sldLayoutChg chg="add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909420205" sldId="2147483686"/>
            <pc:sldLayoutMk cId="815079112" sldId="2147483691"/>
          </pc:sldLayoutMkLst>
        </pc:sldLayoutChg>
        <pc:sldLayoutChg chg="add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909420205" sldId="2147483686"/>
            <pc:sldLayoutMk cId="2022539218" sldId="2147483692"/>
          </pc:sldLayoutMkLst>
        </pc:sldLayoutChg>
        <pc:sldLayoutChg chg="add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909420205" sldId="2147483686"/>
            <pc:sldLayoutMk cId="2820885500" sldId="2147483693"/>
          </pc:sldLayoutMkLst>
        </pc:sldLayoutChg>
        <pc:sldLayoutChg chg="add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909420205" sldId="2147483686"/>
            <pc:sldLayoutMk cId="3644011852" sldId="2147483694"/>
          </pc:sldLayoutMkLst>
        </pc:sldLayoutChg>
        <pc:sldLayoutChg chg="add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909420205" sldId="2147483686"/>
            <pc:sldLayoutMk cId="1356485262" sldId="2147483695"/>
          </pc:sldLayoutMkLst>
        </pc:sldLayoutChg>
        <pc:sldLayoutChg chg="add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909420205" sldId="2147483686"/>
            <pc:sldLayoutMk cId="1881091400" sldId="2147483696"/>
          </pc:sldLayoutMkLst>
        </pc:sldLayoutChg>
        <pc:sldLayoutChg chg="add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909420205" sldId="2147483686"/>
            <pc:sldLayoutMk cId="725702555" sldId="2147483697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10769 6109 16383 0 0,'5'0'0'0'0,"7"0"0"0"0,7 0 0 0 0,6 0 0 0 0,3 0 0 0 0,3 0 0 0 0,1 0 0 0 0,0 0 0 0 0,1 0 0 0 0,-1 0 0 0 0,0 0 0 0 0,-1 0 0 0 0,1 0 0 0 0,-1 0 0 0 0,0 0 0 0 0,0 0 0 0 0,0 0 0 0 0,1 0 0 0 0,-1 0 0 0 0,0 0 0 0 0,0 0 0 0 0,0 0 0 0 0,0 0 0 0 0,0 0 0 0 0,0 0 0 0 0,0 0 0 0 0,1 0 0 0 0,-1 0 0 0 0,0 0 0 0 0,0 0 0 0 0,0 0 0 0 0,0 0 0 0 0,0 0 0 0 0,0 0 0 0 0,-5-5 0 0 0,4-2 0 0 0,1 0 0 0 0,2 2 0 0 0,-1 1 0 0 0,1 1 0 0 0,-1 2 0 0 0,0 1 0 0 0,0-1 0 0 0,-1 2 0 0 0,0-1 0 0 0,0 0 0 0 0,0 1 0 0 0,0-1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0,-1-5 0 0 0,0-2 0 0 0,0 0 0 0 0,0 1 0 0 0,0 3 0 0 0,0 0 0 0 0,-5-3 0 0 0,-2-2 0 0 0,1 1 0 0 0,0 2 0 0 0,3 2 0 0 0,0 0 0 0 0,2 2 0 0 0,1 1 0 0 0,0 0 0 0 0,0 0 0 0 0,1 1 0 0 0,-1-1 0 0 0,1 0 0 0 0,-1 0 0 0 0,0 1 0 0 0,-5-7 0 0 0,-2-1 0 0 0,1 1 0 0 0,0 0 0 0 0,2 2 0 0 0,2 2 0 0 0,1 1 0 0 0,1 0 0 0 0,0 1 0 0 0,0 0 0 0 0,1 1 0 0 0,-1-1 0 0 0,0 0 0 0 0,1 0 0 0 0,-6-5 0 0 0,-2-2 0 0 0,0 0 0 0 0,2 2 0 0 0,1 1 0 0 0,2 2 0 0 0,1 1 0 0 0,0 0 0 0 0,1 1 0 0 0,1 0 0 0 0,-1 0 0 0 0,-5 6 0 0 0,-1 1 0 0 0,-1 0 0 0 0,2-1 0 0 0,1-2 0 0 0,2-2 0 0 0,1-1 0 0 0,1 0 0 0 0,0-1 0 0 0,0 0 0 0 0,-5 5 0 0 0,-1 1 0 0 0,-1 1 0 0 0,2-2 0 0 0,2-1 0 0 0,-5 3 0 0 0,0 2 0 0 0,1-2 0 0 0,1-2 0 0 0,3-1 0 0 0,1-2 0 0 0,1-1 0 0 0,1-1 0 0 0,0 0 0 0 0,-5 5 0 0 0,-1 2 0 0 0,0-1 0 0 0,1-1 0 0 0,1-1 0 0 0,2-2 0 0 0,1 0 0 0 0,0-2 0 0 0,1 0 0 0 0,1 0 0 0 0,-1 0 0 0 0,1-1 0 0 0,-1 1 0 0 0,-5 5 0 0 0,-2 2 0 0 0,1 0 0 0 0,0-2 0 0 0,3-1 0 0 0,0-2 0 0 0,2 0 0 0 0,1-2 0 0 0,0 0 0 0 0,0 0 0 0 0,1 0 0 0 0,-1 0 0 0 0,0-1 0 0 0,1 1 0 0 0,-1 0 0 0 0,0 0 0 0 0,0 0 0 0 0,0 0 0 0 0,1 0 0 0 0,-1 0 0 0 0,0 0 0 0 0,0 0 0 0 0,0 0 0 0 0,0 0 0 0 0,0 0 0 0 0,0 0 0 0 0,1 0 0 0 0,-1 0 0 0 0,5 0 0 0 0,2 0 0 0 0,0 0 0 0 0,-1 0 0 0 0,-2 0 0 0 0,-2 0 0 0 0,0 0 0 0 0,-2 0 0 0 0,0 0 0 0 0,0 0 0 0 0,0 0 0 0 0,0 0 0 0 0,0 0 0 0 0,0 0 0 0 0,0 0 0 0 0,0 0 0 0 0,0 0 0 0 0,0 0 0 0 0,0 0 0 0 0,0 0 0 0 0,0 0 0 0 0,1 0 0 0 0,-1 0 0 0 0,0 0 0 0 0,0 0 0 0 0,0 0 0 0 0,0 0 0 0 0,-5-5 0 0 0,-2-2 0 0 0,1 0 0 0 0,0 2 0 0 0,3 1 0 0 0,-5-4 0 0 0,0 0 0 0 0,1 0 0 0 0,-4-2 0 0 0,1-1 0 0 0,-4 8 0 0 0,-5 8 0 0 0,-4 10 0 0 0,-4 8 0 0 0,-2 4 0 0 0,-1 4 0 0 0,-2 1 0 0 0,0 1 0 0 0,0 0 0 0 0,1-1 0 0 0,-1 1 0 0 0,1-2 0 0 0,-1 1 0 0 0,1-1 0 0 0,0 0 0 0 0,0 1 0 0 0,0-1 0 0 0,0 0 0 0 0,1 0 0 0 0,-1 5 0 0 0,0 2 0 0 0,0 0 0 0 0,0-1 0 0 0,0-3 0 0 0,0 0 0 0 0,0-2 0 0 0,0 0 0 0 0,0-1 0 0 0,0 0 0 0 0,0 0 0 0 0,0 0 0 0 0,0 0 0 0 0,0 0 0 0 0,0 0 0 0 0,0 5 0 0 0,0 2 0 0 0,0 0 0 0 0,0-1 0 0 0,0-2 0 0 0,0-2 0 0 0,0-1 0 0 0,-6 0 0 0 0,-1-1 0 0 0,1 0 0 0 0,0 0 0 0 0,2 0 0 0 0,2 0 0 0 0,-5-6 0 0 0,0-1 0 0 0,0 1 0 0 0,2 0 0 0 0,1 3 0 0 0,2 0 0 0 0,1 2 0 0 0,1 1 0 0 0,0 0 0 0 0,0 0 0 0 0,1 1 0 0 0,-1-1 0 0 0,0 1 0 0 0,0-1 0 0 0,-5 0 0 0 0,-2 0 0 0 0,0 1 0 0 0,2-1 0 0 0,1 0 0 0 0,2 0 0 0 0,0 0 0 0 0,2 0 0 0 0,0 0 0 0 0,0 0 0 0 0,0 0 0 0 0,1 1 0 0 0,-1-1 0 0 0,0 0 0 0 0,0 0 0 0 0,0 0 0 0 0,0 0 0 0 0,0 0 0 0 0,0 0 0 0 0,0 1 0 0 0,0-1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0,5-5 0 0 0,3-2 0 0 0,-2 0 0 0 0,0 2 0 0 0,-3 1 0 0 0,0 2 0 0 0,-2 1 0 0 0,0 0 0 0 0,-1 1 0 0 0,-1 1 0 0 0,1-1 0 0 0,0 1 0 0 0,0-1 0 0 0,5 0 0 0 0,2 1 0 0 0,-1-1 0 0 0,0 0 0 0 0,-2 0 0 0 0,3-5 0 0 0,2-2 0 0 0,-2 0 0 0 0,-2 2 0 0 0,-1 1 0 0 0,-2 2 0 0 0,-1 1 0 0 0,-1 0 0 0 0,0 2 0 0 0,0-1 0 0 0,-1 0 0 0 0,1 1 0 0 0,0-1 0 0 0,0 0 0 0 0,0 1 0 0 0,0-1 0 0 0,0 0 0 0 0,0 0 0 0 0,0 0 0 0 0,0 0 0 0 0,0 0 0 0 0,0 1 0 0 0,0-1 0 0 0,0 0 0 0 0,0 0 0 0 0,0 0 0 0 0,0 0 0 0 0,0 0 0 0 0,0 0 0 0 0,0 1 0 0 0,0-1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0,-6 0 0 0 0,-1 0 0 0 0,1 0 0 0 0,0 1 0 0 0,2-1 0 0 0,2 0 0 0 0,1 0 0 0 0,0 0 0 0 0,1 0 0 0 0,0 0 0 0 0,1 0 0 0 0,-1 1 0 0 0,0-1 0 0 0,0 0 0 0 0,0 0 0 0 0,0 0 0 0 0,1 0 0 0 0,-1 0 0 0 0,-1 0 0 0 0,1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0,-5-5 0 0 0,-2-2 0 0 0,0 1 0 0 0,2 0 0 0 0,1 3 0 0 0,2 0 0 0 0,0 2 0 0 0,2 1 0 0 0,5-5 0 0 0,8-7 0 0 0,6-7 0 0 0,6-5 0 0 0,3-4 0 0 0,3-2 0 0 0,1-2 0 0 0,1 0 0 0 0,-1-1 0 0 0,1 1 0 0 0,-1 0 0 0 0,-1 1 0 0 0,1-1 0 0 0,-1 1 0 0 0,0 0 0 0 0,-5-5 0 0 0,-2-2 0 0 0,0 0 0 0 0,2 2 0 0 0,1 1 0 0 0,2 2 0 0 0,1 1 0 0 0,0 0 0 0 0,1 1 0 0 0,1 0 0 0 0,-1 1 0 0 0,1-1 0 0 0,-1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0,-5 6 0 0 0,-2 1 0 0 0,0-1 0 0 0,2 0 0 0 0,1-2 0 0 0,2-2 0 0 0,1-1 0 0 0,0 0 0 0 0,1-1 0 0 0,1 0 0 0 0,-1-1 0 0 0,1 1 0 0 0,-1 0 0 0 0,0 0 0 0 0,1 0 0 0 0,-1 0 0 0 0,0-1 0 0 0,-5 7 0 0 0,-2 1 0 0 0,0 0 0 0 0,2-2 0 0 0,1-1 0 0 0,2-2 0 0 0,1 0 0 0 0,0-2 0 0 0,1 5 0 0 0,1 2 0 0 0,-1 0 0 0 0,1-2 0 0 0,-1-2 0 0 0,0-1 0 0 0,1 0 0 0 0,-1-2 0 0 0,0 0 0 0 0,0 0 0 0 0,0 0 0 0 0,0-1 0 0 0,0 1 0 0 0,1 0 0 0 0,-1 0 0 0 0,0 0 0 0 0,0 0 0 0 0,0 0 0 0 0,0 0 0 0 0,0 0 0 0 0,0 0 0 0 0,1 0 0 0 0,-1 0 0 0 0,0 0 0 0 0,0 0 0 0 0,0 0 0 0 0,0 0 0 0 0,0 0 0 0 0,-5 5 0 0 0,-2 2 0 0 0,1 0 0 0 0,0-2 0 0 0,3-1 0 0 0,0-2 0 0 0,2 0 0 0 0,1-2 0 0 0,0 0 0 0 0,0 0 0 0 0,1 0 0 0 0,-1-1 0 0 0,1 1 0 0 0,-1 0 0 0 0,0 0 0 0 0,0 0 0 0 0,0 0 0 0 0,1 0 0 0 0,-1 0 0 0 0,0 0 0 0 0,0 0 0 0 0,0 0 0 0 0,0 5 0 0 0,0 2 0 0 0,0 0 0 0 0,0-2 0 0 0,1-1 0 0 0,-1-1 0 0 0,0-2 0 0 0,0-1 0 0 0,0 0 0 0 0,0 0 0 0 0,0 0 0 0 0,0 0 0 0 0,1-1 0 0 0,-1 1 0 0 0,0 0 0 0 0,0 0 0 0 0,0 0 0 0 0,-5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7920 11335 16383 0 0,'5'0'0'0'0,"7"0"0"0"0,2-5 0 0 0,4-2 0 0 0,3 0 0 0 0,5-3 0 0 0,-4-6 0 0 0,1-1 0 0 0,2 4 0 0 0,-4-2 0 0 0,0 2 0 0 0,2 2 0 0 0,-3-1 0 0 0,0 1 0 0 0,2 3 0 0 0,-3-4 0 0 0,2 2 0 0 0,1 1 0 0 0,3 3 0 0 0,2 2 0 0 0,-3-3 0 0 0,-1-1 0 0 0,-4-4 0 0 0,0 0 0 0 0,2 2 0 0 0,3 3 0 0 0,2 2 0 0 0,3 2 0 0 0,1 2 0 0 0,1 1 0 0 0,0 0 0 0 0,1 1 0 0 0,0-1 0 0 0,-1 1 0 0 0,1-1 0 0 0,-1 0 0 0 0,0 0 0 0 0,0 0 0 0 0,-5 6 0 0 0,-2 1 0 0 0,1 0 0 0 0,-5 3 0 0 0,0 1 0 0 0,2 3 0 0 0,3 0 0 0 0,2-3 0 0 0,-4 2 0 0 0,0 5 0 0 0,1-2 0 0 0,-3 2 0 0 0,0-1 0 0 0,-4 0 0 0 0,1-1 0 0 0,-3 1 0 0 0,1-2 0 0 0,-1 1 0 0 0,-5 4 0 0 0,3-2 0 0 0,4-3 0 0 0,-2 0 0 0 0,3-2 0 0 0,-2 2 0 0 0,-3 4 0 0 0,0-2 0 0 0,-1 2 0 0 0,-3 3 0 0 0,-2 3 0 0 0,1-3 0 0 0,1 1 0 0 0,4-5 0 0 0,-1 1 0 0 0,-2 2 0 0 0,-3 3 0 0 0,-2 3 0 0 0,-3 1 0 0 0,-1 3 0 0 0,-1 0 0 0 0,0 0 0 0 0,0 1 0 0 0,-6-6 0 0 0,-2-1 0 0 0,-4-6 0 0 0,-1 0 0 0 0,-3 2 0 0 0,1 2 0 0 0,-2-2 0 0 0,-3 0 0 0 0,-4-3 0 0 0,-4 0 0 0 0,-1-2 0 0 0,-2 0 0 0 0,0-1 0 0 0,5 1 0 0 0,1-1 0 0 0,0 1 0 0 0,-1-2 0 0 0,-2-3 0 0 0,4 2 0 0 0,1-1 0 0 0,-1-4 0 0 0,-1-2 0 0 0,-3-2 0 0 0,-1 3 0 0 0,-1 1 0 0 0,-1-2 0 0 0,0 5 0 0 0,0-1 0 0 0,-1-1 0 0 0,1-3 0 0 0,-1-2 0 0 0,1-2 0 0 0,0-1 0 0 0,0 5 0 0 0,0 0 0 0 0,-1 1 0 0 0,-4-2 0 0 0,-2-2 0 0 0,0-1 0 0 0,1-1 0 0 0,3 0 0 0 0,0-1 0 0 0,2-1 0 0 0,0 1 0 0 0,1 0 0 0 0,0 0 0 0 0,0 5 0 0 0,0 2 0 0 0,0-1 0 0 0,0 0 0 0 0,0-2 0 0 0,0-2 0 0 0,0-1 0 0 0,11 0 0 0 0,8-6 0 0 0,12-3 0 0 0,11 1 0 0 0,9 2 0 0 0,6 1 0 0 0,-1-4 0 0 0,1-1 0 0 0,1 2 0 0 0,1 2 0 0 0,1-4 0 0 0,1-1 0 0 0,1 3 0 0 0,0 1 0 0 0,0 2 0 0 0,0 2 0 0 0,1 1 0 0 0,-1 1 0 0 0,0 1 0 0 0,1-1 0 0 0,-1 0 0 0 0,0 1 0 0 0,0-1 0 0 0,0 0 0 0 0,0 0 0 0 0,0 0 0 0 0,1 0 0 0 0,-7 5 0 0 0,-1 3 0 0 0,1-2 0 0 0,1 0 0 0 0,1-3 0 0 0,-4 5 0 0 0,0 0 0 0 0,1 0 0 0 0,2 2 0 0 0,1 1 0 0 0,2-2 0 0 0,-4 3 0 0 0,-1-1 0 0 0,-5 3 0 0 0,0-1 0 0 0,2 3 0 0 0,-3 4 0 0 0,2-1 0 0 0,-4 0 0 0 0,-4 4 0 0 0,2-3 0 0 0,-3 0 0 0 0,-2 3 0 0 0,-3 2 0 0 0,-3 3 0 0 0,-1 1 0 0 0,-2 1 0 0 0,0 2 0 0 0,0-1 0 0 0,-1 1 0 0 0,0-1 0 0 0,-4-5 0 0 0,-2-1 0 0 0,0-1 0 0 0,-4-3 0 0 0,-5-6 0 0 0,-6 0 0 0 0,-3-3 0 0 0,-4 3 0 0 0,-2-3 0 0 0,-1-2 0 0 0,5 2 0 0 0,2 0 0 0 0,0-4 0 0 0,-1-2 0 0 0,3 3 0 0 0,1 0 0 0 0,-1-1 0 0 0,-2-3 0 0 0,-2-2 0 0 0,-2-1 0 0 0,4 4 0 0 0,1 1 0 0 0,-1 0 0 0 0,-1-2 0 0 0,-1-2 0 0 0,-2-1 0 0 0,-2-1 0 0 0,1 0 0 0 0,-2-1 0 0 0,1-1 0 0 0,5 6 0 0 0,1 2 0 0 0,1 0 0 0 0,-2-2 0 0 0,-1-1 0 0 0,-2-2 0 0 0,-1-1 0 0 0,-1 0 0 0 0,0-1 0 0 0,0 0 0 0 0,-1-1 0 0 0,1 1 0 0 0,0 0 0 0 0,-1 0 0 0 0,1 0 0 0 0,0 0 0 0 0,0 0 0 0 0,5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8328 13970 16383 0 0,'5'0'0'0'0,"-3"0"0"0"0,-2 5 0 0 0,-2 8 0 0 0,-5 0 0 0 0,-1 5 0 0 0,-5-2 0 0 0,0 2 0 0 0,2 4 0 0 0,-3 2 0 0 0,-3-2 0 0 0,0 1 0 0 0,-2 1 0 0 0,3 2 0 0 0,-2 2 0 0 0,-3 1 0 0 0,-3 1 0 0 0,2 1 0 0 0,0 1 0 0 0,-1-1 0 0 0,-3 1 0 0 0,3-1 0 0 0,1-5 0 0 0,4-1 0 0 0,-1-6 0 0 0,3 0 0 0 0,0 1 0 0 0,1 3 0 0 0,-1-2 0 0 0,2 0 0 0 0,-2-3 0 0 0,1 1 0 0 0,-1 1 0 0 0,2 4 0 0 0,-3-3 0 0 0,3 1 0 0 0,-3-4 0 0 0,2 1 0 0 0,-1-3 0 0 0,1 0 0 0 0,-1-1 0 0 0,1 1 0 0 0,-1-1 0 0 0,1 1 0 0 0,-2-2 0 0 0,3 3 0 0 0,-3-3 0 0 0,-3-3 0 0 0,2 2 0 0 0,-1-1 0 0 0,2 2 0 0 0,-1-1 0 0 0,-3-3 0 0 0,7-3 0 0 0,12-2 0 0 0,12-3 0 0 0,8-1 0 0 0,8-1 0 0 0,3-1 0 0 0,4 1 0 0 0,0-1 0 0 0,0 1 0 0 0,0-1 0 0 0,0 1 0 0 0,-1 0 0 0 0,5 0 0 0 0,1 0 0 0 0,0 0 0 0 0,-1 0 0 0 0,-2 0 0 0 0,3 0 0 0 0,2 0 0 0 0,3 0 0 0 0,1 0 0 0 0,3 0 0 0 0,-2 0 0 0 0,-2 0 0 0 0,-4 0 0 0 0,-3 0 0 0 0,-2 0 0 0 0,-2 0 0 0 0,-1 0 0 0 0,0 0 0 0 0,-1 0 0 0 0,1 0 0 0 0,-1 0 0 0 0,1 0 0 0 0,0 0 0 0 0,5 0 0 0 0,2 0 0 0 0,0 0 0 0 0,-1 0 0 0 0,-2 0 0 0 0,-2 0 0 0 0,0 0 0 0 0,-2 0 0 0 0,0 0 0 0 0,0 0 0 0 0,0 0 0 0 0,0 0 0 0 0,0 0 0 0 0,0 0 0 0 0,0 0 0 0 0,0 0 0 0 0,0 0 0 0 0,0 0 0 0 0,0 0 0 0 0,-5-5 0 0 0,-2-2 0 0 0,1 0 0 0 0,0 2 0 0 0,-3 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8202 14076 16383 0 0,'0'5'0'0'0,"0"7"0"0"0,0 7 0 0 0,0 6 0 0 0,0 3 0 0 0,5 3 0 0 0,2 1 0 0 0,0 0 0 0 0,-1 1 0 0 0,3-1 0 0 0,0 0 0 0 0,-1 0 0 0 0,-2-1 0 0 0,-2 0 0 0 0,-2 1 0 0 0,-1-1 0 0 0,-1 0 0 0 0,5 0 0 0 0,2 0 0 0 0,-1 0 0 0 0,-1 0 0 0 0,-1 0 0 0 0,-2 0 0 0 0,-1 0 0 0 0,0 1 0 0 0,-1-1 0 0 0,0 0 0 0 0,-1 0 0 0 0,1 0 0 0 0,0 0 0 0 0,0 0 0 0 0,-1 0 0 0 0,1 1 0 0 0,0-1 0 0 0,0 0 0 0 0,0 0 0 0 0,0 0 0 0 0,0 0 0 0 0,0 0 0 0 0,0 1 0 0 0,0-1 0 0 0,-5-6 0 0 0,-2 0 0 0 0,-5-6 0 0 0,0-1 0 0 0,1 3 0 0 0,-2-3 0 0 0,1-4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17076 8440 16383 0 0,'0'6'0'0'0,"0"6"0"0"0,0 7 0 0 0,0 5 0 0 0,0 10 0 0 0,0 4 0 0 0,-5-5 0 0 0,-2-2 0 0 0,0 4 0 0 0,1 1 0 0 0,-3 0 0 0 0,0-1 0 0 0,1-1 0 0 0,-3 5 0 0 0,-6 5 0 0 0,2 1 0 0 0,-4-1 0 0 0,3-4 0 0 0,3-3 0 0 0,-1 3 0 0 0,-4 0 0 0 0,2-2 0 0 0,-2-2 0 0 0,-4-2 0 0 0,3 5 0 0 0,-1 0 0 0 0,3-1 0 0 0,-2-7 0 0 0,4 1 0 0 0,-2-3 0 0 0,2-3 0 0 0,4 5 0 0 0,-1-2 0 0 0,-5-1 0 0 0,-4 0 0 0 0,1 0 0 0 0,5 2 0 0 0,-2-6 0 0 0,3 0 0 0 0,4 0 0 0 0,-2 1 0 0 0,1 3 0 0 0,-2-5 0 0 0,-5 0 0 0 0,0 1 0 0 0,4 2 0 0 0,-1-4 0 0 0,7-5 0 0 0,11-6 0 0 0,9-4 0 0 0,9-4 0 0 0,5-3 0 0 0,4 0 0 0 0,-3-6 0 0 0,-1-3 0 0 0,1 2 0 0 0,0 1 0 0 0,2 1 0 0 0,0 3 0 0 0,2 0 0 0 0,0 2 0 0 0,0-6 0 0 0,0 0 0 0 0,0-1 0 0 0,1 2 0 0 0,-1 2 0 0 0,6 0 0 0 0,1 2 0 0 0,0 1 0 0 0,-2 0 0 0 0,-1-5 0 0 0,4-2 0 0 0,0 1 0 0 0,0 0 0 0 0,-3 3 0 0 0,4 0 0 0 0,6 2 0 0 0,0 1 0 0 0,-3-6 0 0 0,3 0 0 0 0,-2-1 0 0 0,2 2 0 0 0,-1 1 0 0 0,3 2 0 0 0,-3 1 0 0 0,3 1 0 0 0,-2 0 0 0 0,1 0 0 0 0,-1 0 0 0 0,-3 0 0 0 0,-5 1 0 0 0,9-1 0 0 0,0 0 0 0 0,-2 0 0 0 0,-3 0 0 0 0,1 0 0 0 0,0 0 0 0 0,-4-5 0 0 0,-2-2 0 0 0,-2 0 0 0 0,-2 1 0 0 0,4 3 0 0 0,1 0 0 0 0,-1 2 0 0 0,-1 0 0 0 0,4 1 0 0 0,0 1 0 0 0,-1-1 0 0 0,3 0 0 0 0,0 0 0 0 0,-2 1 0 0 0,-2-1 0 0 0,-3 0 0 0 0,-2 0 0 0 0,-1 0 0 0 0,0 0 0 0 0,-2 0 0 0 0,1 0 0 0 0,0 0 0 0 0,-1 0 0 0 0,1 0 0 0 0,0 0 0 0 0,0 0 0 0 0,0 0 0 0 0,1 0 0 0 0,-1 0 0 0 0,0 0 0 0 0,-5 5 0 0 0,-2 2 0 0 0,-10 0 0 0 0,-13-2 0 0 0,-7-1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17436 8493 16383 0 0,'0'5'0'0'0,"0"8"0"0"0,0 6 0 0 0,0 5 0 0 0,0 5 0 0 0,0 1 0 0 0,0 2 0 0 0,5 1 0 0 0,2-1 0 0 0,0 0 0 0 0,-2 6 0 0 0,5-5 0 0 0,-1 3 0 0 0,-1 1 0 0 0,-2 0 0 0 0,-2-2 0 0 0,-2 4 0 0 0,4 6 0 0 0,2 6 0 0 0,-2-1 0 0 0,-1-3 0 0 0,-2-4 0 0 0,-1 1 0 0 0,0-2 0 0 0,-2 2 0 0 0,5 0 0 0 0,2 3 0 0 0,-1-2 0 0 0,-1-3 0 0 0,-1 2 0 0 0,-2-1 0 0 0,-1-3 0 0 0,0-3 0 0 0,-1 3 0 0 0,0 6 0 0 0,-1-1 0 0 0,1-2 0 0 0,5 3 0 0 0,2 3 0 0 0,0-1 0 0 0,-2 2 0 0 0,-1-3 0 0 0,-2-3 0 0 0,-1-4 0 0 0,0-4 0 0 0,-1-3 0 0 0,0-1 0 0 0,0-1 0 0 0,-1-1 0 0 0,1 1 0 0 0,0-1 0 0 0,0 1 0 0 0,0-1 0 0 0,0 1 0 0 0,0 0 0 0 0,0 0 0 0 0,0-5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12421 13864 16383 0 0,'0'5'0'0'0,"5"2"0"0"0,2 6 0 0 0,0 4 0 0 0,4 1 0 0 0,0 2 0 0 0,-2 3 0 0 0,-2 2 0 0 0,2-2 0 0 0,1 0 0 0 0,-3 1 0 0 0,-1 2 0 0 0,-2 2 0 0 0,-2 1 0 0 0,-2 2 0 0 0,0 0 0 0 0,0 0 0 0 0,5-5 0 0 0,2-1 0 0 0,-1-1 0 0 0,5-3 0 0 0,5-6 0 0 0,5-5 0 0 0,5-5 0 0 0,-3 3 0 0 0,1-1 0 0 0,1 0 0 0 0,2-3 0 0 0,-4 4 0 0 0,-1 0 0 0 0,2 0 0 0 0,-4 3 0 0 0,1-1 0 0 0,1 4 0 0 0,3 0 0 0 0,-3 2 0 0 0,-6 4 0 0 0,1-2 0 0 0,2-3 0 0 0,-2 0 0 0 0,1-1 0 0 0,-2 1 0 0 0,1-1 0 0 0,3 1 0 0 0,4 5 0 0 0,3-2 0 0 0,-4 1 0 0 0,1-2 0 0 0,-5 1 0 0 0,0-2 0 0 0,2 1 0 0 0,3-2 0 0 0,-3 1 0 0 0,1-1 0 0 0,1 1 0 0 0,3-2 0 0 0,1-2 0 0 0,-3 0 0 0 0,0 0 0 0 0,-5 2 0 0 0,-6 4 0 0 0,-4 5 0 0 0,-4 3 0 0 0,-3 3 0 0 0,-7-4 0 0 0,-3 0 0 0 0,-5-5 0 0 0,-6-1 0 0 0,-5-3 0 0 0,-3 1 0 0 0,-3-2 0 0 0,-1-5 0 0 0,4 3 0 0 0,2-2 0 0 0,-1 3 0 0 0,0-2 0 0 0,-2-1 0 0 0,-1-4 0 0 0,-1-3 0 0 0,-1-2 0 0 0,5 4 0 0 0,2 1 0 0 0,-1 0 0 0 0,-1-2 0 0 0,-1-2 0 0 0,-2-1 0 0 0,-1-1 0 0 0,-1-1 0 0 0,0 0 0 0 0,0 0 0 0 0,-1-1 0 0 0,1 1 0 0 0,0 0 0 0 0,-1 0 0 0 0,1 0 0 0 0,0 0 0 0 0,0 0 0 0 0,0 0 0 0 0,0 0 0 0 0,-1 0 0 0 0,1 0 0 0 0,0 0 0 0 0,0 0 0 0 0,0 0 0 0 0,5-6 0 0 0,2-1 0 0 0,0-5 0 0 0,-2 0 0 0 0,-7-4 0 0 0,-2 1 0 0 0,3-2 0 0 0,3 2 0 0 0,1 3 0 0 0,5-2 0 0 0,1 3 0 0 0,5-4 0 0 0,-1 2 0 0 0,-2 3 0 0 0,2-3 0 0 0,-1 2 0 0 0,3-3 0 0 0,-2 0 0 0 0,-2-1 0 0 0,2-5 0 0 0,-2 2 0 0 0,3-2 0 0 0,5 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12383 13982 16383 0 0,'5'0'0'0'0,"7"0"0"0"0,7 0 0 0 0,6 6 0 0 0,3 1 0 0 0,3-1 0 0 0,1 0 0 0 0,0-2 0 0 0,1-2 0 0 0,-1-1 0 0 0,0 0 0 0 0,-1-1 0 0 0,1 0 0 0 0,-1-1 0 0 0,0 1 0 0 0,0 0 0 0 0,0 0 0 0 0,0-1 0 0 0,1 1 0 0 0,-1 0 0 0 0,0 0 0 0 0,0 0 0 0 0,0 0 0 0 0,-5-5 0 0 0,-2-2 0 0 0,0 0 0 0 0,2 2 0 0 0,1 1 0 0 0,-3-4 0 0 0,-1 0 0 0 0,1 1 0 0 0,1 1 0 0 0,-3-2 0 0 0,0-2 0 0 0,2 3 0 0 0,-4-4 0 0 0,0 0 0 0 0,-3 2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16933 11033 16383 0 0,'6'0'0'0'0,"6"0"0"0"0,2 5 0 0 0,-2 8 0 0 0,2 0 0 0 0,0 5 0 0 0,-4 3 0 0 0,3 5 0 0 0,-2 2 0 0 0,3 2 0 0 0,-1 1 0 0 0,-2 1 0 0 0,-4 0 0 0 0,-2 0 0 0 0,-3 0 0 0 0,4-6 0 0 0,1-2 0 0 0,-1 1 0 0 0,-1 0 0 0 0,-2 3 0 0 0,-1 0 0 0 0,4-3 0 0 0,2-1 0 0 0,-2 0 0 0 0,0 2 0 0 0,2-4 0 0 0,7-5 0 0 0,0-1 0 0 0,-3 3 0 0 0,-3 3 0 0 0,3-2 0 0 0,-2 0 0 0 0,3-2 0 0 0,0 0 0 0 0,3-2 0 0 0,3 1 0 0 0,5-2 0 0 0,-3 1 0 0 0,1-2 0 0 0,2-3 0 0 0,-3 2 0 0 0,0-2 0 0 0,2-2 0 0 0,2-3 0 0 0,2-2 0 0 0,3-2 0 0 0,0-2 0 0 0,1 0 0 0 0,0 0 0 0 0,1-1 0 0 0,-6 6 0 0 0,-1 1 0 0 0,-1 1 0 0 0,2-2 0 0 0,1-1 0 0 0,-3 4 0 0 0,-1 5 0 0 0,-5 7 0 0 0,-4 4 0 0 0,-6 4 0 0 0,-3 3 0 0 0,-3 0 0 0 0,-2 2 0 0 0,-1-1 0 0 0,0 0 0 0 0,0 0 0 0 0,0 0 0 0 0,-5-6 0 0 0,-1-2 0 0 0,-5 0 0 0 0,-1 2 0 0 0,3 1 0 0 0,-3-3 0 0 0,0-1 0 0 0,4 0 0 0 0,-3-2 0 0 0,-5-6 0 0 0,2 0 0 0 0,-4-2 0 0 0,-2-4 0 0 0,1 3 0 0 0,0-2 0 0 0,-3-2 0 0 0,-2-2 0 0 0,-3-3 0 0 0,-1-1 0 0 0,-2-1 0 0 0,0-2 0 0 0,-1 1 0 0 0,1 0 0 0 0,-1-1 0 0 0,1 1 0 0 0,-1 0 0 0 0,1-1 0 0 0,5-4 0 0 0,2-2 0 0 0,0-5 0 0 0,-2 0 0 0 0,4-4 0 0 0,6 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17171 11382 16383 0 0,'6'0'0'0'0,"6"0"0"0"0,7 0 0 0 0,6 0 0 0 0,3 0 0 0 0,-3-5 0 0 0,0-2 0 0 0,1 0 0 0 0,1 2 0 0 0,1 1 0 0 0,2 1 0 0 0,0 2 0 0 0,1 0 0 0 0,1 1 0 0 0,-1 1 0 0 0,0-1 0 0 0,1 0 0 0 0,-1 1 0 0 0,0-1 0 0 0,0 0 0 0 0,1 0 0 0 0,-1 0 0 0 0,0 0 0 0 0,0 0 0 0 0,0 0 0 0 0,0 0 0 0 0,0 0 0 0 0,0 0 0 0 0,1 0 0 0 0,-1 0 0 0 0,0 0 0 0 0,0 0 0 0 0,0 0 0 0 0,0 0 0 0 0,0 0 0 0 0,0 0 0 0 0,1 0 0 0 0,-1 0 0 0 0,0 0 0 0 0,0 0 0 0 0,-5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17730 13547 16383 0 0,'-6'0'0'0'0,"-6"0"0"0"0,-2 5 0 0 0,-3 2 0 0 0,-5 0 0 0 0,2 3 0 0 0,-1 1 0 0 0,-2 4 0 0 0,-3 4 0 0 0,-2-1 0 0 0,4 2 0 0 0,0-3 0 0 0,0-4 0 0 0,3 1 0 0 0,0-2 0 0 0,-1 3 0 0 0,-3 3 0 0 0,-2 5 0 0 0,3 3 0 0 0,1-3 0 0 0,-1-5 0 0 0,3 0 0 0 0,1-3 0 0 0,2 0 0 0 0,6 4 0 0 0,-1-2 0 0 0,1 2 0 0 0,-2-2 0 0 0,-4 0 0 0 0,1 4 0 0 0,-2-2 0 0 0,3 0 0 0 0,3 4 0 0 0,-1-4 0 0 0,2 2 0 0 0,3 1 0 0 0,-2-2 0 0 0,0 0 0 0 0,-3-3 0 0 0,1 1 0 0 0,3 3 0 0 0,3 3 0 0 0,2 2 0 0 0,-2-2 0 0 0,-1-1 0 0 0,1 1 0 0 0,2 2 0 0 0,2 2 0 0 0,-4-4 0 0 0,-1-1 0 0 0,1 2 0 0 0,2 1 0 0 0,1 1 0 0 0,-3-3 0 0 0,-1-1 0 0 0,1 1 0 0 0,-4 2 0 0 0,1 2 0 0 0,1 1 0 0 0,2 1 0 0 0,3 1 0 0 0,2 0 0 0 0,1 0 0 0 0,1 1 0 0 0,0-1 0 0 0,1 1 0 0 0,-1-1 0 0 0,1 0 0 0 0,-1 0 0 0 0,0 1 0 0 0,0-1 0 0 0,0 0 0 0 0,0 0 0 0 0,0 0 0 0 0,0 0 0 0 0,0 0 0 0 0,0 0 0 0 0,0 1 0 0 0,0-1 0 0 0,5-6 0 0 0,2 0 0 0 0,0-1 0 0 0,4-4 0 0 0,0 1 0 0 0,3-5 0 0 0,0 2 0 0 0,2-3 0 0 0,4-4 0 0 0,4-4 0 0 0,3-3 0 0 0,-3 3 0 0 0,0 0 0 0 0,1 0 0 0 0,1-3 0 0 0,2-1 0 0 0,2-1 0 0 0,0-1 0 0 0,1-1 0 0 0,0 0 0 0 0,1 0 0 0 0,-1-1 0 0 0,1 1 0 0 0,-1 0 0 0 0,0 0 0 0 0,0 0 0 0 0,1 0 0 0 0,-1 0 0 0 0,0 0 0 0 0,-5-6 0 0 0,-2-1 0 0 0,-5-5 0 0 0,-6-5 0 0 0,-5-6 0 0 0,-3-4 0 0 0,-4-3 0 0 0,-1-1 0 0 0,-6 4 0 0 0,-2 2 0 0 0,-5 0 0 0 0,0-2 0 0 0,-4-1 0 0 0,-3 5 0 0 0,1-1 0 0 0,3 1 0 0 0,1 2 0 0 0,1 1 0 0 0,4-3 0 0 0,-2 4 0 0 0,1-1 0 0 0,3-2 0 0 0,-3 2 0 0 0,0 0 0 0 0,-3 3 0 0 0,1-1 0 0 0,-2 3 0 0 0,0-1 0 0 0,-1 1 0 0 0,1-1 0 0 0,-2 1 0 0 0,-3-1 0 0 0,-4 2 0 0 0,-3 3 0 0 0,-2 3 0 0 0,4-2 0 0 0,1 1 0 0 0,-1 2 0 0 0,-2 1 0 0 0,-1 3 0 0 0,-1 2 0 0 0,-1 0 0 0 0,-1 1 0 0 0,0 0 0 0 0,0 1 0 0 0,-1-1 0 0 0,1 0 0 0 0,-1 1 0 0 0,7-1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12832 6059 16383 0 0,'0'5'0'0'0,"0"8"0"0"0,0 6 0 0 0,0 5 0 0 0,0 4 0 0 0,6-2 0 0 0,1-1 0 0 0,-1 0 0 0 0,0 3 0 0 0,-2 0 0 0 0,-2 2 0 0 0,-1 0 0 0 0,0 1 0 0 0,4-5 0 0 0,2-2 0 0 0,-1 1 0 0 0,5-5 0 0 0,-1 1 0 0 0,-1 1 0 0 0,-2 3 0 0 0,-3 1 0 0 0,-1 3 0 0 0,-2 1 0 0 0,-1 1 0 0 0,0 0 0 0 0,4-4 0 0 0,3-3 0 0 0,-1 1 0 0 0,-1 1 0 0 0,-1 2 0 0 0,-2 0 0 0 0,0 2 0 0 0,-2 1 0 0 0,0 0 0 0 0,0 0 0 0 0,5-4 0 0 0,2-3 0 0 0,-1 1 0 0 0,-1 0 0 0 0,-1 3 0 0 0,-2 1 0 0 0,0 0 0 0 0,-2 2 0 0 0,0 0 0 0 0,0 1 0 0 0,0-1 0 0 0,5-5 0 0 0,2-2 0 0 0,-1 1 0 0 0,-1 1 0 0 0,-1 1 0 0 0,4 2 0 0 0,0 1 0 0 0,-1 0 0 0 0,-1 1 0 0 0,-3 1 0 0 0,0-1 0 0 0,-2 1 0 0 0,-1-1 0 0 0,0 0 0 0 0,-1 1 0 0 0,1-1 0 0 0,0 0 0 0 0,-1 0 0 0 0,7-5 0 0 0,1-2 0 0 0,-1 0 0 0 0,0 2 0 0 0,-3 1 0 0 0,0 2 0 0 0,-2 1 0 0 0,0 0 0 0 0,-1 2 0 0 0,-1-1 0 0 0,1 0 0 0 0,5 1 0 0 0,2-1 0 0 0,-1 0 0 0 0,0 1 0 0 0,-2-1 0 0 0,-2 0 0 0 0,-1 0 0 0 0,0 0 0 0 0,-1 0 0 0 0,0 1 0 0 0,-1-1 0 0 0,1 0 0 0 0,0 0 0 0 0,0 0 0 0 0,-1 0 0 0 0,1 0 0 0 0,0 0 0 0 0,0 0 0 0 0,0 1 0 0 0,0-1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0,0-5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21622 14732 16383 0 0,'0'-5'0'0'0,"0"-7"0"0"0,0-7 0 0 0,0-6 0 0 0,0-3 0 0 0,0-3 0 0 0,0-1 0 0 0,0 0 0 0 0,0-1 0 0 0,0 1 0 0 0,0 0 0 0 0,0 1 0 0 0,0-1 0 0 0,0 1 0 0 0,0 0 0 0 0,-5 0 0 0 0,-2 0 0 0 0,0 0 0 0 0,-4-1 0 0 0,0 1 0 0 0,2 0 0 0 0,3 0 0 0 0,1 0 0 0 0,-2 5 0 0 0,-2 2 0 0 0,3 0 0 0 0,0-2 0 0 0,3-1 0 0 0,1-2 0 0 0,-4 4 0 0 0,-1 2 0 0 0,0-2 0 0 0,2-1 0 0 0,2-1 0 0 0,-5 3 0 0 0,0 1 0 0 0,1-1 0 0 0,-4 3 0 0 0,1 1 0 0 0,1-2 0 0 0,-3 2 0 0 0,1 0 0 0 0,2-2 0 0 0,3-3 0 0 0,7 3 0 0 0,9 6 0 0 0,3 10 0 0 0,5 6 0 0 0,4 4 0 0 0,3 0 0 0 0,4 0 0 0 0,1 0 0 0 0,-3 3 0 0 0,-2 2 0 0 0,0-2 0 0 0,1-1 0 0 0,-3 3 0 0 0,-1 0 0 0 0,1-1 0 0 0,-2 3 0 0 0,-1 0 0 0 0,-3 3 0 0 0,0-1 0 0 0,-2 3 0 0 0,2-1 0 0 0,-3 2 0 0 0,2-2 0 0 0,-1 1 0 0 0,-4 5 0 0 0,-4 2 0 0 0,3-1 0 0 0,-1 0 0 0 0,-2 2 0 0 0,-1 1 0 0 0,-3 3 0 0 0,-2 2 0 0 0,0 0 0 0 0,-1 1 0 0 0,0 1 0 0 0,-1-1 0 0 0,1 1 0 0 0,0-1 0 0 0,-1 1 0 0 0,1-1 0 0 0,0 0 0 0 0,0 0 0 0 0,0 0 0 0 0,0 1 0 0 0,0-1 0 0 0,0 0 0 0 0,0 0 0 0 0,0 0 0 0 0,0 0 0 0 0,0 0 0 0 0,0 0 0 0 0,0 1 0 0 0,0-1 0 0 0,0 0 0 0 0,0 5 0 0 0,0 2 0 0 0,0 0 0 0 0,-5-1 0 0 0,-2-2 0 0 0,0-2 0 0 0,2 0 0 0 0,1-2 0 0 0,2 0 0 0 0,0 0 0 0 0,2 5 0 0 0,0 2 0 0 0,0 0 0 0 0,0-2 0 0 0,-5-1 0 0 0,-2-1 0 0 0,1 3 0 0 0,1 2 0 0 0,1-1 0 0 0,1-2 0 0 0,2-1 0 0 0,1-2 0 0 0,0-1 0 0 0,0 0 0 0 0,0-1 0 0 0,0 0 0 0 0,1-1 0 0 0,-1 1 0 0 0,0 0 0 0 0,0 0 0 0 0,0 0 0 0 0,0 0 0 0 0,0-5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29342 8678 16383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22648 3731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8213 7567 16383 0 0,'0'5'0'0'0,"0"8"0"0"0,0 6 0 0 0,0 5 0 0 0,0 4 0 0 0,0 3 0 0 0,0 1 0 0 0,0 1 0 0 0,0-1 0 0 0,0 0 0 0 0,0 0 0 0 0,0 0 0 0 0,0-1 0 0 0,0 1 0 0 0,0-1 0 0 0,0 0 0 0 0,0 0 0 0 0,0 0 0 0 0,0 0 0 0 0,0 0 0 0 0,0 0 0 0 0,0 0 0 0 0,0 1 0 0 0,0-1 0 0 0,0 0 0 0 0,0 0 0 0 0,0 0 0 0 0,0 0 0 0 0,0 0 0 0 0,0 0 0 0 0,0 1 0 0 0,0-1 0 0 0,0 0 0 0 0,0 0 0 0 0,0 0 0 0 0,0 0 0 0 0,0 0 0 0 0,-5-5 0 0 0,-2-2 0 0 0,0 1 0 0 0,2 0 0 0 0,1 3 0 0 0,1 0 0 0 0,-3-3 0 0 0,-2-1 0 0 0,2 0 0 0 0,0 2 0 0 0,-2 2 0 0 0,-2 1 0 0 0,3 1 0 0 0,1 0 0 0 0,2 2 0 0 0,2-1 0 0 0,1 1 0 0 0,1-1 0 0 0,0 0 0 0 0,1 1 0 0 0,-1-1 0 0 0,0 0 0 0 0,-5-5 0 0 0,-2-2 0 0 0,1 0 0 0 0,0 2 0 0 0,3 1 0 0 0,0 2 0 0 0,2 1 0 0 0,0 0 0 0 0,1 2 0 0 0,1-1 0 0 0,-1 0 0 0 0,0 1 0 0 0,0-1 0 0 0,1 0 0 0 0,-1 1 0 0 0,0-1 0 0 0,0 0 0 0 0,-6-5 0 0 0,-1-2 0 0 0,1 0 0 0 0,0 2 0 0 0,2 1 0 0 0,2 2 0 0 0,1 1 0 0 0,0 1 0 0 0,1 0 0 0 0,0 0 0 0 0,1 0 0 0 0,-1 1 0 0 0,0-1 0 0 0,0 0 0 0 0,1 1 0 0 0,-1-1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0,5-1 0 0 0,2 0 0 0 0,0 0 0 0 0,-2 0 0 0 0,-1 0 0 0 0,-2 0 0 0 0,0 0 0 0 0,-2 1 0 0 0,0-1 0 0 0,0 0 0 0 0,0 0 0 0 0,-1 0 0 0 0,1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0,-6-5 0 0 0,-1-2 0 0 0,1 1 0 0 0,0 0 0 0 0,2 3 0 0 0,2 0 0 0 0,1 2 0 0 0,0 1 0 0 0,1 0 0 0 0,0 0 0 0 0,1 1 0 0 0,-1-1 0 0 0,0 0 0 0 0,0 1 0 0 0,1-1 0 0 0,-1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0,-6-5 0 0 0,-1-2 0 0 0,1 0 0 0 0,0 2 0 0 0,2 1 0 0 0,2 2 0 0 0,1 1 0 0 0,0 0 0 0 0,-4 2 0 0 0,-2-1 0 0 0,1 0 0 0 0,0 1 0 0 0,3-1 0 0 0,1 0 0 0 0,0 1 0 0 0,2-1 0 0 0,0 0 0 0 0,0 0 0 0 0,1 0 0 0 0,-1 0 0 0 0,0 0 0 0 0,0 1 0 0 0,0-1 0 0 0,0 0 0 0 0,0 0 0 0 0,0 0 0 0 0,0 0 0 0 0,0 0 0 0 0,0 0 0 0 0,0 1 0 0 0,0-1 0 0 0,0 0 0 0 0,0 0 0 0 0,0 0 0 0 0,0 0 0 0 0,0 0 0 0 0,0 0 0 0 0,0 1 0 0 0,0-1 0 0 0,0 0 0 0 0,0 0 0 0 0,0 0 0 0 0,0 0 0 0 0,0 0 0 0 0,-5-5 0 0 0,-2-2 0 0 0,0 1 0 0 0,2 0 0 0 0,1 3 0 0 0,2 0 0 0 0,0 2 0 0 0,2 1 0 0 0,0 0 0 0 0,0 0 0 0 0,6-5 0 0 0,6-6 0 0 0,8-8 0 0 0,4-5 0 0 0,5-4 0 0 0,1-3 0 0 0,2-1 0 0 0,1 0 0 0 0,-1 0 0 0 0,0 0 0 0 0,0 0 0 0 0,-5 5 0 0 0,-3 3 0 0 0,1 0 0 0 0,0-2 0 0 0,3-1 0 0 0,0-2 0 0 0,2 0 0 0 0,1-2 0 0 0,-5 6 0 0 0,-2 0 0 0 0,1 1 0 0 0,1-2 0 0 0,1-1 0 0 0,2-2 0 0 0,1-1 0 0 0,1-1 0 0 0,-6 6 0 0 0,0 1 0 0 0,-1-1 0 0 0,2-1 0 0 0,2-1 0 0 0,1-2 0 0 0,1-1 0 0 0,1 0 0 0 0,0-1 0 0 0,0-1 0 0 0,0 1 0 0 0,1 0 0 0 0,-6 5 0 0 0,-2 2 0 0 0,1-1 0 0 0,0 0 0 0 0,3-2 0 0 0,0-2 0 0 0,2-1 0 0 0,1 0 0 0 0,0-1 0 0 0,0 0 0 0 0,1-1 0 0 0,-1 1 0 0 0,1 0 0 0 0,-1 0 0 0 0,0-1 0 0 0,0 1 0 0 0,0 0 0 0 0,1 0 0 0 0,-1 0 0 0 0,0 0 0 0 0,0 0 0 0 0,0 0 0 0 0,0 6 0 0 0,0 1 0 0 0,0-1 0 0 0,1 0 0 0 0,-1-2 0 0 0,0-2 0 0 0,0-1 0 0 0,0 0 0 0 0,0-1 0 0 0,0 0 0 0 0,0-1 0 0 0,1 1 0 0 0,-1 0 0 0 0,0 0 0 0 0,0 0 0 0 0,0 0 0 0 0,0-1 0 0 0,0 1 0 0 0,0 1 0 0 0,1-1 0 0 0,-1 0 0 0 0,0 0 0 0 0,0 0 0 0 0,0 0 0 0 0,0 5 0 0 0,0 2 0 0 0,0 0 0 0 0,1-2 0 0 0,-1-1 0 0 0,0-2 0 0 0,0 0 0 0 0,0-2 0 0 0,0 0 0 0 0,0 0 0 0 0,0 0 0 0 0,1-1 0 0 0,-1 1 0 0 0,0 0 0 0 0,0 0 0 0 0,0 0 0 0 0,0 0 0 0 0,0 0 0 0 0,0 0 0 0 0,1 0 0 0 0,-1 0 0 0 0,0 0 0 0 0,0 0 0 0 0,0 0 0 0 0,0 0 0 0 0,0 0 0 0 0,1 0 0 0 0,-1 0 0 0 0,0 0 0 0 0,0 0 0 0 0,0 0 0 0 0,0 0 0 0 0,0 0 0 0 0,0 0 0 0 0,1 0 0 0 0,-7-6 0 0 0,-1-1 0 0 0,1 1 0 0 0,1 0 0 0 0,1 2 0 0 0,2 2 0 0 0,0 1 0 0 0,2 0 0 0 0,0 1 0 0 0,1 0 0 0 0,-1 1 0 0 0,0-1 0 0 0,-5-5 0 0 0,-1-2 0 0 0,-1 0 0 0 0,2 2 0 0 0,1 1 0 0 0,2 2 0 0 0,1 1 0 0 0,1 0 0 0 0,0 1 0 0 0,-5-5 0 0 0,-2-2 0 0 0,1 1 0 0 0,1 1 0 0 0,1 1 0 0 0,2 2 0 0 0,-4-5 0 0 0,-2 0 0 0 0,2 0 0 0 0,1 2 0 0 0,-4-4 0 0 0,0 0 0 0 0,1 1 0 0 0,3 2 0 0 0,1 2 0 0 0,2 2 0 0 0,1 1 0 0 0,1 1 0 0 0,0 0 0 0 0,1 1 0 0 0,-6-6 0 0 0,-1-2 0 0 0,-1 1 0 0 0,2 1 0 0 0,1 1 0 0 0,2 1 0 0 0,1 2 0 0 0,1 1 0 0 0,0 0 0 0 0,0 0 0 0 0,1 0 0 0 0,-1 0 0 0 0,0 1 0 0 0,1-1 0 0 0,-1 0 0 0 0,0 0 0 0 0,0 0 0 0 0,0 0 0 0 0,0 0 0 0 0,-5-5 0 0 0,-2-2 0 0 0,1 0 0 0 0,0 1 0 0 0,3 3 0 0 0,0 0 0 0 0,2 2 0 0 0,1 0 0 0 0,0 1 0 0 0,0 1 0 0 0,1-1 0 0 0,-1 0 0 0 0,1 0 0 0 0,-1 1 0 0 0,0-1 0 0 0,0 0 0 0 0,1 0 0 0 0,-1 0 0 0 0,0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0,-5 5 0 0 0,-2 2 0 0 0,1 0 0 0 0,0-2 0 0 0,3-1 0 0 0,0-2 0 0 0,2 0 0 0 0,1-2 0 0 0,0 0 0 0 0,0 0 0 0 0,1 0 0 0 0,-1-1 0 0 0,1 1 0 0 0,-1 0 0 0 0,0 0 0 0 0,0 0 0 0 0,0 0 0 0 0,1 0 0 0 0,-1 0 0 0 0,-6 5 0 0 0,0 2 0 0 0,-1 0 0 0 0,2-2 0 0 0,1-1 0 0 0,2-1 0 0 0,1-2 0 0 0,0-1 0 0 0,1 0 0 0 0,1 0 0 0 0,-1 0 0 0 0,0 0 0 0 0,1-1 0 0 0,-1 1 0 0 0,0 0 0 0 0,1 0 0 0 0,-1 0 0 0 0,0 0 0 0 0,0 0 0 0 0,-5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9288 5424 16383 0 0,'0'5'0'0'0,"-5"2"0"0"0,-2 5 0 0 0,0 6 0 0 0,-3 0 0 0 0,-1 1 0 0 0,-4-1 0 0 0,2 1 0 0 0,2 2 0 0 0,-3-2 0 0 0,-3-4 0 0 0,1 0 0 0 0,-3-2 0 0 0,-2-3 0 0 0,1-4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9313 5424 16383 0 0,'0'5'0'0'0,"0"8"0"0"0,0 6 0 0 0,0 5 0 0 0,6-1 0 0 0,1 1 0 0 0,5-4 0 0 0,0 0 0 0 0,-1 2 0 0 0,2-3 0 0 0,-1 1 0 0 0,-2 2 0 0 0,2 2 0 0 0,-1 4 0 0 0,-2 1 0 0 0,-3 1 0 0 0,3-4 0 0 0,0-2 0 0 0,-2 1 0 0 0,-1 1 0 0 0,-3 2 0 0 0,4 1 0 0 0,1 1 0 0 0,-1 1 0 0 0,-2 0 0 0 0,-2 0 0 0 0,-1 1 0 0 0,-1-1 0 0 0,0 0 0 0 0,-1 1 0 0 0,-1-1 0 0 0,1 0 0 0 0,0 0 0 0 0,-1 0 0 0 0,1 1 0 0 0,0-1 0 0 0,0 0 0 0 0,0 0 0 0 0,0 0 0 0 0,0 0 0 0 0,0 0 0 0 0,0 0 0 0 0,0 1 0 0 0,0-7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9181 6509 16383 0 0,'5'0'0'0'0,"8"0"0"0"0,6 0 0 0 0,5 0 0 0 0,4 0 0 0 0,3 0 0 0 0,1 0 0 0 0,1 0 0 0 0,-1 0 0 0 0,0 0 0 0 0,0 0 0 0 0,0 0 0 0 0,-1 0 0 0 0,1 0 0 0 0,-1 0 0 0 0,0 0 0 0 0,0 0 0 0 0,0 0 0 0 0,0 0 0 0 0,-5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12265 5829 16383 0 0,'0'-6'0'0'0,"0"-6"0"0"0,0-7 0 0 0,0-6 0 0 0,0-3 0 0 0,0-3 0 0 0,0-1 0 0 0,0 0 0 0 0,0 0 0 0 0,5 5 0 0 0,7 7 0 0 0,2 2 0 0 0,3 4 0 0 0,0-1 0 0 0,1 2 0 0 0,3 3 0 0 0,4 4 0 0 0,-3-3 0 0 0,0 0 0 0 0,2 2 0 0 0,2 2 0 0 0,2 2 0 0 0,2 1 0 0 0,0 1 0 0 0,1 1 0 0 0,0 1 0 0 0,1-1 0 0 0,0 0 0 0 0,-1-5 0 0 0,0-2 0 0 0,1 1 0 0 0,-1 1 0 0 0,0 1 0 0 0,0 1 0 0 0,0 7 0 0 0,-5 8 0 0 0,-2 2 0 0 0,-5 4 0 0 0,0 3 0 0 0,-4 5 0 0 0,-4 2 0 0 0,1-3 0 0 0,-1 0 0 0 0,-3 0 0 0 0,-2 1 0 0 0,-3 2 0 0 0,-1 2 0 0 0,-2 0 0 0 0,0 1 0 0 0,0 0 0 0 0,-1 0 0 0 0,1 1 0 0 0,-1-1 0 0 0,1 1 0 0 0,0-1 0 0 0,0 0 0 0 0,0 0 0 0 0,0 0 0 0 0,0 0 0 0 0,-5-5 0 0 0,-2-2 0 0 0,0 1 0 0 0,-4-5 0 0 0,-5-5 0 0 0,0 0 0 0 0,-3-2 0 0 0,-3-4 0 0 0,2 2 0 0 0,-1-1 0 0 0,3 3 0 0 0,0 0 0 0 0,-3-3 0 0 0,2 3 0 0 0,0-2 0 0 0,-3-2 0 0 0,2 3 0 0 0,0-1 0 0 0,-3-3 0 0 0,-2 4 0 0 0,-2-1 0 0 0,3 3 0 0 0,1-1 0 0 0,-2-3 0 0 0,5 3 0 0 0,-1-1 0 0 0,-2-3 0 0 0,4 2 0 0 0,-1 0 0 0 0,-2-2 0 0 0,-3-3 0 0 0,3 3 0 0 0,0 0 0 0 0,4 4 0 0 0,-1-1 0 0 0,-2-2 0 0 0,-3-2 0 0 0,3 2 0 0 0,0-1 0 0 0,-3-1 0 0 0,-1-3 0 0 0,-3-1 0 0 0,4 3 0 0 0,1 1 0 0 0,9-1 0 0 0,12-2 0 0 0,13-2 0 0 0,9-1 0 0 0,6-1 0 0 0,5-1 0 0 0,1 0 0 0 0,2 0 0 0 0,-1-1 0 0 0,0 1 0 0 0,0 0 0 0 0,-1 0 0 0 0,0 0 0 0 0,-1 0 0 0 0,0 0 0 0 0,0 0 0 0 0,0 0 0 0 0,0 0 0 0 0,0 0 0 0 0,6 0 0 0 0,1 0 0 0 0,0 0 0 0 0,-2 0 0 0 0,-1 0 0 0 0,-1 0 0 0 0,-2 0 0 0 0,0 0 0 0 0,-1 0 0 0 0,0 0 0 0 0,-1 0 0 0 0,1 0 0 0 0,0 0 0 0 0,0 0 0 0 0,0 0 0 0 0,0 0 0 0 0,0 0 0 0 0,0 0 0 0 0,1 0 0 0 0,-1 0 0 0 0,-5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7303 8349 16383 0 0,'5'0'0'0'0,"7"0"0"0"0,7 0 0 0 0,6 0 0 0 0,3 0 0 0 0,3 0 0 0 0,1-6 0 0 0,0-1 0 0 0,1 1 0 0 0,-1 0 0 0 0,0 2 0 0 0,-1 2 0 0 0,1 1 0 0 0,-1 0 0 0 0,0 1 0 0 0,0-5 0 0 0,0-2 0 0 0,0 1 0 0 0,1 1 0 0 0,-1-4 0 0 0,5-1 0 0 0,2 3 0 0 0,0 1 0 0 0,-1 2 0 0 0,-2 2 0 0 0,3 1 0 0 0,2 0 0 0 0,-2 2 0 0 0,-1-1 0 0 0,-3 0 0 0 0,0 1 0 0 0,-2-1 0 0 0,-1 0 0 0 0,0 0 0 0 0,0 0 0 0 0,0 0 0 0 0,0 0 0 0 0,-1 0 0 0 0,1 0 0 0 0,0 0 0 0 0,0 0 0 0 0,1 0 0 0 0,-1 0 0 0 0,0 0 0 0 0,0 0 0 0 0,0 0 0 0 0,0 6 0 0 0,-5 6 0 0 0,-2 2 0 0 0,-5 3 0 0 0,0-1 0 0 0,-4 3 0 0 0,-4 2 0 0 0,2-2 0 0 0,-3 2 0 0 0,-1 1 0 0 0,-4 4 0 0 0,-2 1 0 0 0,-1 2 0 0 0,-1 2 0 0 0,-2 0 0 0 0,1 1 0 0 0,-1-1 0 0 0,1 1 0 0 0,0-1 0 0 0,-1 1 0 0 0,-4-6 0 0 0,-2-2 0 0 0,-5 0 0 0 0,-1 2 0 0 0,-3-4 0 0 0,2 0 0 0 0,-4 1 0 0 0,3 2 0 0 0,-2-3 0 0 0,-3 0 0 0 0,-4-4 0 0 0,2 1 0 0 0,5 1 0 0 0,1-1 0 0 0,-3 0 0 0 0,-4 3 0 0 0,-3-3 0 0 0,-2-4 0 0 0,4 1 0 0 0,0 2 0 0 0,-1-1 0 0 0,-1 1 0 0 0,-2-2 0 0 0,4 1 0 0 0,1-1 0 0 0,-1-5 0 0 0,3 2 0 0 0,1-2 0 0 0,-3 4 0 0 0,-2-2 0 0 0,-2 2 0 0 0,-1-1 0 0 0,-3 3 0 0 0,0-3 0 0 0,0 3 0 0 0,-1-2 0 0 0,1-4 0 0 0,5 2 0 0 0,1-1 0 0 0,1-3 0 0 0,3 2 0 0 0,1 0 0 0 0,-2-3 0 0 0,-3-2 0 0 0,-1-2 0 0 0,-3-2 0 0 0,-1-2 0 0 0,-1 0 0 0 0,0 0 0 0 0,-1 0 0 0 0,0-1 0 0 0,1 1 0 0 0,-1-1 0 0 0,1 1 0 0 0,0 0 0 0 0,0 0 0 0 0,10 0 0 0 0,15 0 0 0 0,13 0 0 0 0,11 0 0 0 0,7 0 0 0 0,5 0 0 0 0,3 0 0 0 0,1 0 0 0 0,0 0 0 0 0,-1 0 0 0 0,0 0 0 0 0,-1 0 0 0 0,0 0 0 0 0,-1 0 0 0 0,0 0 0 0 0,0 0 0 0 0,0 0 0 0 0,1 0 0 0 0,-1 0 0 0 0,0 0 0 0 0,5 0 0 0 0,2 0 0 0 0,0 0 0 0 0,-2 0 0 0 0,-1 0 0 0 0,-1 0 0 0 0,-2 0 0 0 0,0 0 0 0 0,-1 0 0 0 0,0 0 0 0 0,0 0 0 0 0,0 0 0 0 0,0 0 0 0 0,0 0 0 0 0,-6-5 0 0 0,-1-2 0 0 0,1 0 0 0 0,0 2 0 0 0,3 1 0 0 0,0 2 0 0 0,2 0 0 0 0,-4 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17092 5846 16383 0 0,'5'0'0'0'0,"2"-5"0"0"0,5-2 0 0 0,1-5 0 0 0,3-1 0 0 0,-1-3 0 0 0,2 1 0 0 0,-2-2 0 0 0,2 2 0 0 0,-2-2 0 0 0,2 2 0 0 0,-2-2 0 0 0,2 2 0 0 0,3 4 0 0 0,-2-2 0 0 0,1 1 0 0 0,4 3 0 0 0,2-2 0 0 0,2-5 0 0 0,2 1 0 0 0,2 2 0 0 0,-5-1 0 0 0,-2 1 0 0 0,1 3 0 0 0,2 3 0 0 0,0 3 0 0 0,2 2 0 0 0,1 2 0 0 0,1-5 0 0 0,0-2 0 0 0,1 1 0 0 0,-1 1 0 0 0,0 2 0 0 0,1 1 0 0 0,-1 1 0 0 0,0 0 0 0 0,0 1 0 0 0,-5 6 0 0 0,-2 1 0 0 0,-5 5 0 0 0,0 1 0 0 0,-4 3 0 0 0,2-1 0 0 0,-3 2 0 0 0,1-1 0 0 0,-1 1 0 0 0,2-2 0 0 0,-1 2 0 0 0,-4 3 0 0 0,-4 3 0 0 0,-2 4 0 0 0,-3 2 0 0 0,-1 1 0 0 0,-2 2 0 0 0,1-1 0 0 0,-1 1 0 0 0,0 0 0 0 0,1 0 0 0 0,-6-6 0 0 0,-1-2 0 0 0,-5-5 0 0 0,-6-5 0 0 0,1-1 0 0 0,-3-1 0 0 0,2 1 0 0 0,5 5 0 0 0,-2-2 0 0 0,-2-2 0 0 0,0 1 0 0 0,-1-3 0 0 0,-3-2 0 0 0,2 2 0 0 0,-2-1 0 0 0,-1 3 0 0 0,2 4 0 0 0,-1 0 0 0 0,-1-5 0 0 0,2 3 0 0 0,0-3 0 0 0,-3-3 0 0 0,4 2 0 0 0,-2-1 0 0 0,-1-3 0 0 0,2 3 0 0 0,0 0 0 0 0,-2-2 0 0 0,2 2 0 0 0,0 0 0 0 0,-2-3 0 0 0,-3-1 0 0 0,3 2 0 0 0,0 0 0 0 0,-2-2 0 0 0,-2-1 0 0 0,-1-3 0 0 0,8-1 0 0 0,13-1 0 0 0,13-1 0 0 0,11 0 0 0 0,12-1 0 0 0,7 1 0 0 0,2 0 0 0 0,0-1 0 0 0,-1 1 0 0 0,-2 0 0 0 0,-2 0 0 0 0,-2 0 0 0 0,0 0 0 0 0,-1 0 0 0 0,0 0 0 0 0,0 0 0 0 0,0 0 0 0 0,0 0 0 0 0,0 0 0 0 0,-6 6 0 0 0,-1 1 0 0 0,1-1 0 0 0,0 0 0 0 0,-3 3 0 0 0,0 0 0 0 0,-4 5 0 0 0,0-2 0 0 0,-3 4 0 0 0,2-1 0 0 0,-3 2 0 0 0,-3 3 0 0 0,-4 4 0 0 0,3-2 0 0 0,-1 0 0 0 0,-2 2 0 0 0,-2 2 0 0 0,-2 2 0 0 0,-1 1 0 0 0,-2 2 0 0 0,-5-6 0 0 0,-2 0 0 0 0,-6-6 0 0 0,1 0 0 0 0,-5-3 0 0 0,2 1 0 0 0,-2-3 0 0 0,2 2 0 0 0,-2-2 0 0 0,-4-4 0 0 0,-3-2 0 0 0,3 1 0 0 0,-1 0 0 0 0,-2-1 0 0 0,3 2 0 0 0,0 0 0 0 0,-1-1 0 0 0,-3-3 0 0 0,3 3 0 0 0,0 0 0 0 0,-2-1 0 0 0,-1-3 0 0 0,-3-1 0 0 0,-1-2 0 0 0,-1-2 0 0 0,-1 1 0 0 0,-1-2 0 0 0,1 1 0 0 0,-1 0 0 0 0,1-1 0 0 0,-1 1 0 0 0,1 0 0 0 0,0 0 0 0 0,0 0 0 0 0,5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9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9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0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23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7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54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7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3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1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8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9420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ol.programmers.co.kr/learn/courses/30/lessons/184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21" Type="http://schemas.openxmlformats.org/officeDocument/2006/relationships/image" Target="../media/image16.png"/><Relationship Id="rId34" Type="http://schemas.openxmlformats.org/officeDocument/2006/relationships/customXml" Target="../ink/ink20.xml"/><Relationship Id="rId7" Type="http://schemas.openxmlformats.org/officeDocument/2006/relationships/image" Target="../media/image9.png"/><Relationship Id="rId12" Type="http://schemas.openxmlformats.org/officeDocument/2006/relationships/customXml" Target="../ink/ink9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openxmlformats.org/officeDocument/2006/relationships/customXml" Target="../ink/ink22.xml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1.png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24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10" Type="http://schemas.openxmlformats.org/officeDocument/2006/relationships/customXml" Target="../ink/ink8.xml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" Type="http://schemas.openxmlformats.org/officeDocument/2006/relationships/customXml" Target="../ink/ink5.xml"/><Relationship Id="rId9" Type="http://schemas.openxmlformats.org/officeDocument/2006/relationships/image" Target="../media/image10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9.png"/><Relationship Id="rId30" Type="http://schemas.openxmlformats.org/officeDocument/2006/relationships/customXml" Target="../ink/ink18.xml"/><Relationship Id="rId35" Type="http://schemas.openxmlformats.org/officeDocument/2006/relationships/image" Target="../media/image23.png"/><Relationship Id="rId8" Type="http://schemas.openxmlformats.org/officeDocument/2006/relationships/customXml" Target="../ink/ink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D0E7E-7D70-C83D-E776-67F5ABC2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59" y="2017059"/>
            <a:ext cx="10668000" cy="3818083"/>
          </a:xfrm>
        </p:spPr>
        <p:txBody>
          <a:bodyPr lIns="109728" tIns="109728" rIns="109728" bIns="91440" anchor="t">
            <a:normAutofit/>
          </a:bodyPr>
          <a:lstStyle/>
          <a:p>
            <a:pPr marL="344170" indent="-344170"/>
            <a:r>
              <a:rPr lang="ko-KR" altLang="en-US" sz="4800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  <a:hlinkClick r:id="rId2"/>
              </a:rPr>
              <a:t>문제링크</a:t>
            </a:r>
            <a:endParaRPr lang="ko-KR" sz="4000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80EBE-33ED-2BFE-606C-14008C44C7FE}"/>
              </a:ext>
            </a:extLst>
          </p:cNvPr>
          <p:cNvSpPr txBox="1"/>
          <p:nvPr/>
        </p:nvSpPr>
        <p:spPr>
          <a:xfrm>
            <a:off x="1882587" y="795617"/>
            <a:ext cx="616323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b="1" dirty="0">
                <a:ea typeface="맑은 고딕"/>
                <a:cs typeface="Arial"/>
              </a:rPr>
              <a:t>최단거리 </a:t>
            </a:r>
          </a:p>
          <a:p>
            <a:endParaRPr lang="ko-KR" altLang="en-US" dirty="0"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823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0B396-E919-0BFE-AE19-54C2C5AB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  <a:cs typeface="Arial"/>
              </a:rPr>
              <a:t>DFS와</a:t>
            </a:r>
            <a:r>
              <a:rPr lang="ko-KR" altLang="en-US" dirty="0">
                <a:ea typeface="맑은 고딕"/>
                <a:cs typeface="Arial"/>
              </a:rPr>
              <a:t> </a:t>
            </a:r>
            <a:r>
              <a:rPr lang="ko-KR" altLang="en-US" dirty="0" err="1">
                <a:ea typeface="맑은 고딕"/>
                <a:cs typeface="Arial"/>
              </a:rPr>
              <a:t>BFS의</a:t>
            </a:r>
            <a:r>
              <a:rPr lang="ko-KR" altLang="en-US" dirty="0">
                <a:ea typeface="맑은 고딕"/>
                <a:cs typeface="Arial"/>
              </a:rPr>
              <a:t> 선정방법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030B7-328B-AE02-22C2-A00778077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ko-KR" altLang="en-US" dirty="0" err="1">
                <a:ea typeface="맑은 고딕"/>
                <a:cs typeface="Arial" panose="020B0604020202020204"/>
              </a:rPr>
              <a:t>DFS와</a:t>
            </a:r>
            <a:r>
              <a:rPr lang="ko-KR" altLang="en-US" dirty="0">
                <a:ea typeface="맑은 고딕"/>
                <a:cs typeface="Arial" panose="020B0604020202020204"/>
              </a:rPr>
              <a:t> </a:t>
            </a:r>
            <a:r>
              <a:rPr lang="ko-KR" altLang="en-US" dirty="0" err="1">
                <a:ea typeface="맑은 고딕"/>
                <a:cs typeface="Arial" panose="020B0604020202020204"/>
              </a:rPr>
              <a:t>BFS의</a:t>
            </a:r>
            <a:r>
              <a:rPr lang="ko-KR" altLang="en-US" dirty="0">
                <a:ea typeface="맑은 고딕"/>
                <a:cs typeface="Arial" panose="020B0604020202020204"/>
              </a:rPr>
              <a:t> 차이점은 평균속도이다.</a:t>
            </a:r>
          </a:p>
          <a:p>
            <a:pPr marL="344170" indent="-344170"/>
            <a:r>
              <a:rPr lang="ko-KR" altLang="en-US" dirty="0" err="1">
                <a:ea typeface="맑은 고딕"/>
                <a:cs typeface="Arial" panose="020B0604020202020204"/>
              </a:rPr>
              <a:t>DFS는</a:t>
            </a:r>
            <a:r>
              <a:rPr lang="ko-KR" altLang="en-US" dirty="0">
                <a:ea typeface="맑은 고딕"/>
                <a:cs typeface="Arial" panose="020B0604020202020204"/>
              </a:rPr>
              <a:t> 특정상황에서는 매우 빠른 탐색이 가능하지만</a:t>
            </a:r>
          </a:p>
          <a:p>
            <a:pPr marL="344170" indent="-344170"/>
            <a:r>
              <a:rPr lang="ko-KR" altLang="en-US" dirty="0">
                <a:ea typeface="맑은 고딕"/>
                <a:cs typeface="Arial" panose="020B0604020202020204"/>
              </a:rPr>
              <a:t>최악의 경우 매우 </a:t>
            </a:r>
            <a:r>
              <a:rPr lang="ko-KR" altLang="en-US" dirty="0" err="1">
                <a:ea typeface="맑은 고딕"/>
                <a:cs typeface="Arial" panose="020B0604020202020204"/>
              </a:rPr>
              <a:t>오랜시간이</a:t>
            </a:r>
            <a:r>
              <a:rPr lang="ko-KR" altLang="en-US" dirty="0">
                <a:ea typeface="맑은 고딕"/>
                <a:cs typeface="Arial" panose="020B0604020202020204"/>
              </a:rPr>
              <a:t> </a:t>
            </a:r>
            <a:r>
              <a:rPr lang="ko-KR" altLang="en-US" dirty="0" err="1">
                <a:ea typeface="맑은 고딕"/>
                <a:cs typeface="Arial" panose="020B0604020202020204"/>
              </a:rPr>
              <a:t>걸릴수있다</a:t>
            </a:r>
            <a:r>
              <a:rPr lang="ko-KR" altLang="en-US" dirty="0">
                <a:ea typeface="맑은 고딕"/>
                <a:cs typeface="Arial" panose="020B0604020202020204"/>
              </a:rPr>
              <a:t>.</a:t>
            </a:r>
          </a:p>
          <a:p>
            <a:pPr marL="344170" indent="-344170"/>
            <a:r>
              <a:rPr lang="ko-KR" altLang="en-US" dirty="0">
                <a:ea typeface="맑은 고딕"/>
                <a:cs typeface="Arial" panose="020B0604020202020204"/>
              </a:rPr>
              <a:t>반면, </a:t>
            </a:r>
            <a:r>
              <a:rPr lang="ko-KR" altLang="en-US" dirty="0" err="1">
                <a:ea typeface="맑은 고딕"/>
                <a:cs typeface="Arial" panose="020B0604020202020204"/>
              </a:rPr>
              <a:t>BFS는</a:t>
            </a:r>
            <a:r>
              <a:rPr lang="ko-KR" altLang="en-US" dirty="0">
                <a:ea typeface="맑은 고딕"/>
                <a:cs typeface="Arial" panose="020B0604020202020204"/>
              </a:rPr>
              <a:t> 균일한 시간을 보장하기 때문에 안정적이다.</a:t>
            </a:r>
          </a:p>
        </p:txBody>
      </p:sp>
    </p:spTree>
    <p:extLst>
      <p:ext uri="{BB962C8B-B14F-4D97-AF65-F5344CB8AC3E}">
        <p14:creationId xmlns:p14="http://schemas.microsoft.com/office/powerpoint/2010/main" val="361122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98821A7-5F46-EB7A-09E4-DA99590C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95742"/>
              </p:ext>
            </p:extLst>
          </p:nvPr>
        </p:nvGraphicFramePr>
        <p:xfrm>
          <a:off x="2090121" y="1652464"/>
          <a:ext cx="8202256" cy="48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564">
                  <a:extLst>
                    <a:ext uri="{9D8B030D-6E8A-4147-A177-3AD203B41FA5}">
                      <a16:colId xmlns:a16="http://schemas.microsoft.com/office/drawing/2014/main" val="3964325884"/>
                    </a:ext>
                  </a:extLst>
                </a:gridCol>
                <a:gridCol w="2050564">
                  <a:extLst>
                    <a:ext uri="{9D8B030D-6E8A-4147-A177-3AD203B41FA5}">
                      <a16:colId xmlns:a16="http://schemas.microsoft.com/office/drawing/2014/main" val="3277281970"/>
                    </a:ext>
                  </a:extLst>
                </a:gridCol>
                <a:gridCol w="2050564">
                  <a:extLst>
                    <a:ext uri="{9D8B030D-6E8A-4147-A177-3AD203B41FA5}">
                      <a16:colId xmlns:a16="http://schemas.microsoft.com/office/drawing/2014/main" val="2384659621"/>
                    </a:ext>
                  </a:extLst>
                </a:gridCol>
                <a:gridCol w="2050564">
                  <a:extLst>
                    <a:ext uri="{9D8B030D-6E8A-4147-A177-3AD203B41FA5}">
                      <a16:colId xmlns:a16="http://schemas.microsoft.com/office/drawing/2014/main" val="907337756"/>
                    </a:ext>
                  </a:extLst>
                </a:gridCol>
              </a:tblGrid>
              <a:tr h="1202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(1,1)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83843"/>
                  </a:ext>
                </a:extLst>
              </a:tr>
              <a:tr h="120266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4407"/>
                  </a:ext>
                </a:extLst>
              </a:tr>
              <a:tr h="120266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83020"/>
                  </a:ext>
                </a:extLst>
              </a:tr>
              <a:tr h="120266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(</a:t>
                      </a:r>
                      <a:r>
                        <a:rPr lang="ko-KR" altLang="en-US" dirty="0" err="1"/>
                        <a:t>n,n</a:t>
                      </a:r>
                      <a:r>
                        <a:rPr lang="ko-KR" altLang="en-US" dirty="0"/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9619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2405322-7357-E886-EAF8-9EB4489484D8}"/>
                  </a:ext>
                </a:extLst>
              </p14:cNvPr>
              <p14:cNvContentPartPr/>
              <p14:nvPr/>
            </p14:nvContentPartPr>
            <p14:xfrm>
              <a:off x="4202206" y="2184661"/>
              <a:ext cx="4559548" cy="3844592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2405322-7357-E886-EAF8-9EB4489484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4567" y="2167022"/>
                <a:ext cx="4595186" cy="3880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E190A65-FC47-EC71-A2F8-D10A3B03D7CF}"/>
                  </a:ext>
                </a:extLst>
              </p14:cNvPr>
              <p14:cNvContentPartPr/>
              <p14:nvPr/>
            </p14:nvContentPartPr>
            <p14:xfrm>
              <a:off x="5076264" y="2229970"/>
              <a:ext cx="101328" cy="13434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E190A65-FC47-EC71-A2F8-D10A3B03D7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8298" y="2212336"/>
                <a:ext cx="136901" cy="1379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A7140D3-1C5D-0638-EF53-12F83BBF0E6F}"/>
                  </a:ext>
                </a:extLst>
              </p14:cNvPr>
              <p14:cNvContentPartPr/>
              <p14:nvPr/>
            </p14:nvContentPartPr>
            <p14:xfrm>
              <a:off x="3013894" y="2868705"/>
              <a:ext cx="2991226" cy="3306223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A7140D3-1C5D-0638-EF53-12F83BBF0E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6256" y="2850707"/>
                <a:ext cx="3026862" cy="3341859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C76A2C1-E6BB-FE2C-F8E3-D00FB82FCD03}"/>
              </a:ext>
            </a:extLst>
          </p:cNvPr>
          <p:cNvSpPr txBox="1"/>
          <p:nvPr/>
        </p:nvSpPr>
        <p:spPr>
          <a:xfrm>
            <a:off x="2734235" y="829234"/>
            <a:ext cx="69140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Arial"/>
              </a:rPr>
              <a:t>방문한 노드인지를 나타내는 </a:t>
            </a:r>
            <a:r>
              <a:rPr lang="ko-KR" altLang="en-US" dirty="0" err="1">
                <a:ea typeface="맑은 고딕"/>
                <a:cs typeface="Arial"/>
              </a:rPr>
              <a:t>Bool</a:t>
            </a:r>
            <a:r>
              <a:rPr lang="ko-KR" altLang="en-US" dirty="0">
                <a:ea typeface="맑은 고딕"/>
                <a:cs typeface="Arial"/>
              </a:rPr>
              <a:t> </a:t>
            </a:r>
            <a:r>
              <a:rPr lang="ko-KR" altLang="en-US" dirty="0" err="1">
                <a:ea typeface="맑은 고딕"/>
                <a:cs typeface="Arial"/>
              </a:rPr>
              <a:t>Visited</a:t>
            </a:r>
            <a:r>
              <a:rPr lang="ko-KR" altLang="en-US" dirty="0">
                <a:ea typeface="맑은 고딕"/>
                <a:cs typeface="Arial"/>
              </a:rPr>
              <a:t> </a:t>
            </a:r>
            <a:r>
              <a:rPr lang="ko-KR" altLang="en-US" dirty="0" err="1">
                <a:ea typeface="맑은 고딕"/>
                <a:cs typeface="Arial"/>
              </a:rPr>
              <a:t>를</a:t>
            </a:r>
            <a:r>
              <a:rPr lang="ko-KR" altLang="en-US" dirty="0">
                <a:ea typeface="맑은 고딕"/>
                <a:cs typeface="Arial"/>
              </a:rPr>
              <a:t> 통해</a:t>
            </a:r>
          </a:p>
          <a:p>
            <a:r>
              <a:rPr lang="ko-KR" altLang="en-US" dirty="0">
                <a:ea typeface="맑은 고딕"/>
                <a:cs typeface="Arial"/>
              </a:rPr>
              <a:t>방문하지 않은 노드를 제외하고 탐색하며 끝까지 </a:t>
            </a:r>
            <a:r>
              <a:rPr lang="ko-KR" altLang="en-US" dirty="0" err="1">
                <a:ea typeface="맑은 고딕"/>
                <a:cs typeface="Arial"/>
              </a:rPr>
              <a:t>추적하는방식</a:t>
            </a:r>
          </a:p>
        </p:txBody>
      </p:sp>
    </p:spTree>
    <p:extLst>
      <p:ext uri="{BB962C8B-B14F-4D97-AF65-F5344CB8AC3E}">
        <p14:creationId xmlns:p14="http://schemas.microsoft.com/office/powerpoint/2010/main" val="117267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98821A7-5F46-EB7A-09E4-DA99590C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61706"/>
              </p:ext>
            </p:extLst>
          </p:nvPr>
        </p:nvGraphicFramePr>
        <p:xfrm>
          <a:off x="2090121" y="1652464"/>
          <a:ext cx="8202256" cy="48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564">
                  <a:extLst>
                    <a:ext uri="{9D8B030D-6E8A-4147-A177-3AD203B41FA5}">
                      <a16:colId xmlns:a16="http://schemas.microsoft.com/office/drawing/2014/main" val="3964325884"/>
                    </a:ext>
                  </a:extLst>
                </a:gridCol>
                <a:gridCol w="2050564">
                  <a:extLst>
                    <a:ext uri="{9D8B030D-6E8A-4147-A177-3AD203B41FA5}">
                      <a16:colId xmlns:a16="http://schemas.microsoft.com/office/drawing/2014/main" val="3277281970"/>
                    </a:ext>
                  </a:extLst>
                </a:gridCol>
                <a:gridCol w="2050564">
                  <a:extLst>
                    <a:ext uri="{9D8B030D-6E8A-4147-A177-3AD203B41FA5}">
                      <a16:colId xmlns:a16="http://schemas.microsoft.com/office/drawing/2014/main" val="2384659621"/>
                    </a:ext>
                  </a:extLst>
                </a:gridCol>
                <a:gridCol w="2050564">
                  <a:extLst>
                    <a:ext uri="{9D8B030D-6E8A-4147-A177-3AD203B41FA5}">
                      <a16:colId xmlns:a16="http://schemas.microsoft.com/office/drawing/2014/main" val="907337756"/>
                    </a:ext>
                  </a:extLst>
                </a:gridCol>
              </a:tblGrid>
              <a:tr h="1202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(1,1)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83843"/>
                  </a:ext>
                </a:extLst>
              </a:tr>
              <a:tr h="120266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4407"/>
                  </a:ext>
                </a:extLst>
              </a:tr>
              <a:tr h="120266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83020"/>
                  </a:ext>
                </a:extLst>
              </a:tr>
              <a:tr h="120266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(</a:t>
                      </a:r>
                      <a:r>
                        <a:rPr lang="ko-KR" altLang="en-US" dirty="0" err="1"/>
                        <a:t>n,n</a:t>
                      </a:r>
                      <a:r>
                        <a:rPr lang="ko-KR" altLang="en-US" dirty="0"/>
                        <a:t>)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961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76A2C1-E6BB-FE2C-F8E3-D00FB82FCD03}"/>
              </a:ext>
            </a:extLst>
          </p:cNvPr>
          <p:cNvSpPr txBox="1"/>
          <p:nvPr/>
        </p:nvSpPr>
        <p:spPr>
          <a:xfrm>
            <a:off x="2734235" y="829234"/>
            <a:ext cx="6914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Arial"/>
              </a:rPr>
              <a:t>전에 방문했던 노드에서 1을 추가하며 거리를 측정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4490D9F-4472-1129-110B-D1D0C36E5283}"/>
                  </a:ext>
                </a:extLst>
              </p14:cNvPr>
              <p14:cNvContentPartPr/>
              <p14:nvPr/>
            </p14:nvContentPartPr>
            <p14:xfrm>
              <a:off x="3496486" y="1961029"/>
              <a:ext cx="66984" cy="77543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4490D9F-4472-1129-110B-D1D0C36E52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8576" y="1943438"/>
                <a:ext cx="102446" cy="113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0F3AC58-FD61-6414-3732-E149B20B9E99}"/>
                  </a:ext>
                </a:extLst>
              </p14:cNvPr>
              <p14:cNvContentPartPr/>
              <p14:nvPr/>
            </p14:nvContentPartPr>
            <p14:xfrm>
              <a:off x="3585881" y="1961029"/>
              <a:ext cx="67789" cy="424576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0F3AC58-FD61-6414-3732-E149B20B9E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7947" y="1943398"/>
                <a:ext cx="103298" cy="460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EABF20A-32C1-12B3-EF60-339A43C0F618}"/>
                  </a:ext>
                </a:extLst>
              </p14:cNvPr>
              <p14:cNvContentPartPr/>
              <p14:nvPr/>
            </p14:nvContentPartPr>
            <p14:xfrm>
              <a:off x="3529852" y="2420470"/>
              <a:ext cx="200471" cy="11205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EABF20A-32C1-12B3-EF60-339A43C0F6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1889" y="1871425"/>
                <a:ext cx="236038" cy="1120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D4EEA5F-F8D6-C762-9E2B-7769E444D2A6}"/>
                  </a:ext>
                </a:extLst>
              </p14:cNvPr>
              <p14:cNvContentPartPr/>
              <p14:nvPr/>
            </p14:nvContentPartPr>
            <p14:xfrm>
              <a:off x="4795120" y="1961211"/>
              <a:ext cx="425565" cy="426191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D4EEA5F-F8D6-C762-9E2B-7769E444D2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77133" y="1943228"/>
                <a:ext cx="461179" cy="461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A5167F4-CD01-E696-D931-ADF7833ED9F2}"/>
                  </a:ext>
                </a:extLst>
              </p14:cNvPr>
              <p14:cNvContentPartPr/>
              <p14:nvPr/>
            </p14:nvContentPartPr>
            <p14:xfrm>
              <a:off x="2734235" y="3159392"/>
              <a:ext cx="583570" cy="438479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A5167F4-CD01-E696-D931-ADF7833ED9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16606" y="3141407"/>
                <a:ext cx="619189" cy="474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CA8A023-98BB-16E3-96E4-BCE02A68BFDE}"/>
                  </a:ext>
                </a:extLst>
              </p14:cNvPr>
              <p14:cNvContentPartPr/>
              <p14:nvPr/>
            </p14:nvContentPartPr>
            <p14:xfrm>
              <a:off x="6880411" y="1994199"/>
              <a:ext cx="404059" cy="550194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CA8A023-98BB-16E3-96E4-BCE02A68BFD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62421" y="1976207"/>
                <a:ext cx="439680" cy="585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18B68FC-4AA3-1504-BED2-75C659CDDBDB}"/>
                  </a:ext>
                </a:extLst>
              </p14:cNvPr>
              <p14:cNvContentPartPr/>
              <p14:nvPr/>
            </p14:nvContentPartPr>
            <p14:xfrm>
              <a:off x="2970784" y="4358218"/>
              <a:ext cx="559954" cy="718517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18B68FC-4AA3-1504-BED2-75C659CDDB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52791" y="4340588"/>
                <a:ext cx="595581" cy="754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2EEE522B-BD76-A5DC-98B6-58770D99B5C4}"/>
                  </a:ext>
                </a:extLst>
              </p14:cNvPr>
              <p14:cNvContentPartPr/>
              <p14:nvPr/>
            </p14:nvContentPartPr>
            <p14:xfrm>
              <a:off x="2813382" y="5580529"/>
              <a:ext cx="671420" cy="370777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2EEE522B-BD76-A5DC-98B6-58770D99B5C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95391" y="5562548"/>
                <a:ext cx="707042" cy="406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A26623D-EA43-65F8-F520-782E07BE6328}"/>
                  </a:ext>
                </a:extLst>
              </p14:cNvPr>
              <p14:cNvContentPartPr/>
              <p14:nvPr/>
            </p14:nvContentPartPr>
            <p14:xfrm>
              <a:off x="3115235" y="5625353"/>
              <a:ext cx="34076" cy="48809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A26623D-EA43-65F8-F520-782E07BE632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97487" y="5607729"/>
                <a:ext cx="69217" cy="523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2F23920-DF24-A0AF-22E0-F302DA696513}"/>
                  </a:ext>
                </a:extLst>
              </p14:cNvPr>
              <p14:cNvContentPartPr/>
              <p14:nvPr/>
            </p14:nvContentPartPr>
            <p14:xfrm>
              <a:off x="6620519" y="3238499"/>
              <a:ext cx="1045882" cy="539713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2F23920-DF24-A0AF-22E0-F302DA69651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02524" y="3220509"/>
                <a:ext cx="1081513" cy="575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6E5BD891-012D-6DC8-8D38-B5A1F8DC79D4}"/>
                  </a:ext>
                </a:extLst>
              </p14:cNvPr>
              <p14:cNvContentPartPr/>
              <p14:nvPr/>
            </p14:nvContentPartPr>
            <p14:xfrm>
              <a:off x="7026088" y="3260912"/>
              <a:ext cx="56509" cy="76070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6E5BD891-012D-6DC8-8D38-B5A1F8DC79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08205" y="3242920"/>
                <a:ext cx="91917" cy="796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E6EAA3D9-624D-FBD8-1BBD-AC9EE7976BB2}"/>
                  </a:ext>
                </a:extLst>
              </p14:cNvPr>
              <p14:cNvContentPartPr/>
              <p14:nvPr/>
            </p14:nvContentPartPr>
            <p14:xfrm>
              <a:off x="4643546" y="5535705"/>
              <a:ext cx="580018" cy="482343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E6EAA3D9-624D-FBD8-1BBD-AC9EE7976B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25915" y="5517721"/>
                <a:ext cx="615639" cy="517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5A4E8140-20E2-C199-EA6F-27CA90E79C40}"/>
                  </a:ext>
                </a:extLst>
              </p14:cNvPr>
              <p14:cNvContentPartPr/>
              <p14:nvPr/>
            </p14:nvContentPartPr>
            <p14:xfrm>
              <a:off x="4885764" y="5550999"/>
              <a:ext cx="361430" cy="41224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5A4E8140-20E2-C199-EA6F-27CA90E79C4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68142" y="5533230"/>
                <a:ext cx="397034" cy="76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7E54E900-0CBA-F5A1-D623-D20EEDA33BE7}"/>
                  </a:ext>
                </a:extLst>
              </p14:cNvPr>
              <p14:cNvContentPartPr/>
              <p14:nvPr/>
            </p14:nvContentPartPr>
            <p14:xfrm>
              <a:off x="6813176" y="4336676"/>
              <a:ext cx="337829" cy="549871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7E54E900-0CBA-F5A1-D623-D20EEDA33BE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95187" y="4318683"/>
                <a:ext cx="373447" cy="585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0873CB4C-2EDB-20BA-AC44-6A0B459BE7DA}"/>
                  </a:ext>
                </a:extLst>
              </p14:cNvPr>
              <p14:cNvContentPartPr/>
              <p14:nvPr/>
            </p14:nvContentPartPr>
            <p14:xfrm>
              <a:off x="6914029" y="4470658"/>
              <a:ext cx="424577" cy="11694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0873CB4C-2EDB-20BA-AC44-6A0B459BE7D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96038" y="4452940"/>
                <a:ext cx="460198" cy="46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2559CD16-B00B-E8FC-96C5-04B621EC60FC}"/>
                  </a:ext>
                </a:extLst>
              </p14:cNvPr>
              <p14:cNvContentPartPr/>
              <p14:nvPr/>
            </p14:nvContentPartPr>
            <p14:xfrm>
              <a:off x="6769629" y="5401235"/>
              <a:ext cx="323693" cy="706501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2559CD16-B00B-E8FC-96C5-04B621EC60F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52006" y="5383608"/>
                <a:ext cx="359299" cy="742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C546E90-B12E-C1DC-F13A-000DDD21659D}"/>
                  </a:ext>
                </a:extLst>
              </p14:cNvPr>
              <p14:cNvContentPartPr/>
              <p14:nvPr/>
            </p14:nvContentPartPr>
            <p14:xfrm>
              <a:off x="8708658" y="5394068"/>
              <a:ext cx="189479" cy="79031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C546E90-B12E-C1DC-F13A-000DDD21659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91040" y="5376434"/>
                <a:ext cx="225074" cy="825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E175CD6-C484-5805-8204-7DFAAADCBB9B}"/>
                  </a:ext>
                </a:extLst>
              </p14:cNvPr>
              <p14:cNvContentPartPr/>
              <p14:nvPr/>
            </p14:nvContentPartPr>
            <p14:xfrm>
              <a:off x="12068735" y="3339352"/>
              <a:ext cx="11205" cy="11205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E175CD6-C484-5805-8204-7DFAAADCBB9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508485" y="2779102"/>
                <a:ext cx="1120500" cy="1120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EC67516F-A788-875D-FDF0-44A87EF43BE1}"/>
                  </a:ext>
                </a:extLst>
              </p14:cNvPr>
              <p14:cNvContentPartPr/>
              <p14:nvPr/>
            </p14:nvContentPartPr>
            <p14:xfrm>
              <a:off x="9233647" y="1243852"/>
              <a:ext cx="11205" cy="11205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EC67516F-A788-875D-FDF0-44A87EF43BE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73397" y="694807"/>
                <a:ext cx="1120500" cy="1120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9224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Madison</vt:lpstr>
      <vt:lpstr>PowerPoint 프레젠테이션</vt:lpstr>
      <vt:lpstr>DFS와 BFS의 선정방법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83</cp:revision>
  <dcterms:created xsi:type="dcterms:W3CDTF">2023-10-15T23:22:27Z</dcterms:created>
  <dcterms:modified xsi:type="dcterms:W3CDTF">2023-10-15T23:50:29Z</dcterms:modified>
</cp:coreProperties>
</file>