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1DEB8-8AFF-4A59-AD9B-169E05AF1A5F}" v="871" dt="2023-10-14T17:22:23.129"/>
    <p1510:client id="{EFEF8013-9739-453D-8E11-999776A4CCA3}" v="321" dt="2023-10-14T16:43:31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FEF8013-9739-453D-8E11-999776A4CCA3}"/>
    <pc:docChg chg="addSld addMainMaster">
      <pc:chgData name="" userId="" providerId="" clId="Web-{EFEF8013-9739-453D-8E11-999776A4CCA3}" dt="2023-10-14T16:29:54.440" v="0"/>
      <pc:docMkLst>
        <pc:docMk/>
      </pc:docMkLst>
      <pc:sldChg chg="add">
        <pc:chgData name="" userId="" providerId="" clId="Web-{EFEF8013-9739-453D-8E11-999776A4CCA3}" dt="2023-10-14T16:29:54.440" v="0"/>
        <pc:sldMkLst>
          <pc:docMk/>
          <pc:sldMk cId="3360673486" sldId="257"/>
        </pc:sldMkLst>
      </pc:sldChg>
      <pc:sldMasterChg chg="add addSldLayout">
        <pc:chgData name="" userId="" providerId="" clId="Web-{EFEF8013-9739-453D-8E11-999776A4CCA3}" dt="2023-10-14T16:29:54.440" v="0"/>
        <pc:sldMasterMkLst>
          <pc:docMk/>
          <pc:sldMasterMk cId="4042470230" sldId="2147483673"/>
        </pc:sldMasterMkLst>
        <pc:sldLayoutChg chg="add">
          <pc:chgData name="" userId="" providerId="" clId="Web-{EFEF8013-9739-453D-8E11-999776A4CCA3}" dt="2023-10-14T16:29:54.440" v="0"/>
          <pc:sldLayoutMkLst>
            <pc:docMk/>
            <pc:sldMasterMk cId="4042470230" sldId="2147483673"/>
            <pc:sldLayoutMk cId="391065149" sldId="2147483662"/>
          </pc:sldLayoutMkLst>
        </pc:sldLayoutChg>
        <pc:sldLayoutChg chg="add">
          <pc:chgData name="" userId="" providerId="" clId="Web-{EFEF8013-9739-453D-8E11-999776A4CCA3}" dt="2023-10-14T16:29:54.440" v="0"/>
          <pc:sldLayoutMkLst>
            <pc:docMk/>
            <pc:sldMasterMk cId="4042470230" sldId="2147483673"/>
            <pc:sldLayoutMk cId="1004780808" sldId="2147483663"/>
          </pc:sldLayoutMkLst>
        </pc:sldLayoutChg>
        <pc:sldLayoutChg chg="add">
          <pc:chgData name="" userId="" providerId="" clId="Web-{EFEF8013-9739-453D-8E11-999776A4CCA3}" dt="2023-10-14T16:29:54.440" v="0"/>
          <pc:sldLayoutMkLst>
            <pc:docMk/>
            <pc:sldMasterMk cId="4042470230" sldId="2147483673"/>
            <pc:sldLayoutMk cId="1418399408" sldId="2147483664"/>
          </pc:sldLayoutMkLst>
        </pc:sldLayoutChg>
        <pc:sldLayoutChg chg="add">
          <pc:chgData name="" userId="" providerId="" clId="Web-{EFEF8013-9739-453D-8E11-999776A4CCA3}" dt="2023-10-14T16:29:54.440" v="0"/>
          <pc:sldLayoutMkLst>
            <pc:docMk/>
            <pc:sldMasterMk cId="4042470230" sldId="2147483673"/>
            <pc:sldLayoutMk cId="3946390399" sldId="2147483665"/>
          </pc:sldLayoutMkLst>
        </pc:sldLayoutChg>
        <pc:sldLayoutChg chg="add">
          <pc:chgData name="" userId="" providerId="" clId="Web-{EFEF8013-9739-453D-8E11-999776A4CCA3}" dt="2023-10-14T16:29:54.440" v="0"/>
          <pc:sldLayoutMkLst>
            <pc:docMk/>
            <pc:sldMasterMk cId="4042470230" sldId="2147483673"/>
            <pc:sldLayoutMk cId="2023950788" sldId="2147483666"/>
          </pc:sldLayoutMkLst>
        </pc:sldLayoutChg>
        <pc:sldLayoutChg chg="add">
          <pc:chgData name="" userId="" providerId="" clId="Web-{EFEF8013-9739-453D-8E11-999776A4CCA3}" dt="2023-10-14T16:29:54.440" v="0"/>
          <pc:sldLayoutMkLst>
            <pc:docMk/>
            <pc:sldMasterMk cId="4042470230" sldId="2147483673"/>
            <pc:sldLayoutMk cId="3271331244" sldId="2147483667"/>
          </pc:sldLayoutMkLst>
        </pc:sldLayoutChg>
        <pc:sldLayoutChg chg="add">
          <pc:chgData name="" userId="" providerId="" clId="Web-{EFEF8013-9739-453D-8E11-999776A4CCA3}" dt="2023-10-14T16:29:54.440" v="0"/>
          <pc:sldLayoutMkLst>
            <pc:docMk/>
            <pc:sldMasterMk cId="4042470230" sldId="2147483673"/>
            <pc:sldLayoutMk cId="4166502181" sldId="2147483668"/>
          </pc:sldLayoutMkLst>
        </pc:sldLayoutChg>
        <pc:sldLayoutChg chg="add">
          <pc:chgData name="" userId="" providerId="" clId="Web-{EFEF8013-9739-453D-8E11-999776A4CCA3}" dt="2023-10-14T16:29:54.440" v="0"/>
          <pc:sldLayoutMkLst>
            <pc:docMk/>
            <pc:sldMasterMk cId="4042470230" sldId="2147483673"/>
            <pc:sldLayoutMk cId="2848015204" sldId="2147483669"/>
          </pc:sldLayoutMkLst>
        </pc:sldLayoutChg>
        <pc:sldLayoutChg chg="add">
          <pc:chgData name="" userId="" providerId="" clId="Web-{EFEF8013-9739-453D-8E11-999776A4CCA3}" dt="2023-10-14T16:29:54.440" v="0"/>
          <pc:sldLayoutMkLst>
            <pc:docMk/>
            <pc:sldMasterMk cId="4042470230" sldId="2147483673"/>
            <pc:sldLayoutMk cId="1945960970" sldId="2147483670"/>
          </pc:sldLayoutMkLst>
        </pc:sldLayoutChg>
        <pc:sldLayoutChg chg="add">
          <pc:chgData name="" userId="" providerId="" clId="Web-{EFEF8013-9739-453D-8E11-999776A4CCA3}" dt="2023-10-14T16:29:54.440" v="0"/>
          <pc:sldLayoutMkLst>
            <pc:docMk/>
            <pc:sldMasterMk cId="4042470230" sldId="2147483673"/>
            <pc:sldLayoutMk cId="1388107250" sldId="2147483671"/>
          </pc:sldLayoutMkLst>
        </pc:sldLayoutChg>
        <pc:sldLayoutChg chg="add">
          <pc:chgData name="" userId="" providerId="" clId="Web-{EFEF8013-9739-453D-8E11-999776A4CCA3}" dt="2023-10-14T16:29:54.440" v="0"/>
          <pc:sldLayoutMkLst>
            <pc:docMk/>
            <pc:sldMasterMk cId="4042470230" sldId="2147483673"/>
            <pc:sldLayoutMk cId="1155971411" sldId="2147483672"/>
          </pc:sldLayoutMkLst>
        </pc:sldLayoutChg>
      </pc:sldMasterChg>
    </pc:docChg>
  </pc:docChgLst>
  <pc:docChgLst>
    <pc:chgData name="정 민혁" userId="22e50677fc4fee6d" providerId="Windows Live" clId="Web-{6471DEB8-8AFF-4A59-AD9B-169E05AF1A5F}"/>
    <pc:docChg chg="addSld delSld modSld">
      <pc:chgData name="정 민혁" userId="22e50677fc4fee6d" providerId="Windows Live" clId="Web-{6471DEB8-8AFF-4A59-AD9B-169E05AF1A5F}" dt="2023-10-14T17:22:23.129" v="850" actId="20577"/>
      <pc:docMkLst>
        <pc:docMk/>
      </pc:docMkLst>
      <pc:sldChg chg="addSp delSp modSp">
        <pc:chgData name="정 민혁" userId="22e50677fc4fee6d" providerId="Windows Live" clId="Web-{6471DEB8-8AFF-4A59-AD9B-169E05AF1A5F}" dt="2023-10-14T16:51:10.944" v="153" actId="1076"/>
        <pc:sldMkLst>
          <pc:docMk/>
          <pc:sldMk cId="2174683255" sldId="259"/>
        </pc:sldMkLst>
        <pc:spChg chg="add mod 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7" creationId="{B4EA3341-1F29-F3B4-AE58-EBC5780E0432}"/>
          </ac:spMkLst>
        </pc:spChg>
        <pc:spChg chg="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8" creationId="{6C86987F-8CFD-1846-1CE7-BE29558DFE8E}"/>
          </ac:spMkLst>
        </pc:spChg>
        <pc:spChg chg="mod 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9" creationId="{DD3D78EE-5FE2-8CAE-6415-8DEF5D7C2596}"/>
          </ac:spMkLst>
        </pc:spChg>
        <pc:spChg chg="mod 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10" creationId="{762FCE9C-7B8B-377A-E86A-CF07D2C70FAB}"/>
          </ac:spMkLst>
        </pc:spChg>
        <pc:spChg chg="add mod 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11" creationId="{F6F5B9B4-D9EE-8C15-4096-65494B05B887}"/>
          </ac:spMkLst>
        </pc:spChg>
        <pc:spChg chg="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14" creationId="{F9DD2146-DF35-7C9B-7C6D-B50A41BBDA50}"/>
          </ac:spMkLst>
        </pc:spChg>
        <pc:spChg chg="mod 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15" creationId="{B657EC7B-F3AD-6861-40FC-C4BB7049760B}"/>
          </ac:spMkLst>
        </pc:spChg>
        <pc:spChg chg="del">
          <ac:chgData name="정 민혁" userId="22e50677fc4fee6d" providerId="Windows Live" clId="Web-{6471DEB8-8AFF-4A59-AD9B-169E05AF1A5F}" dt="2023-10-14T16:45:00.732" v="17"/>
          <ac:spMkLst>
            <pc:docMk/>
            <pc:sldMk cId="2174683255" sldId="259"/>
            <ac:spMk id="16" creationId="{F1B7BD21-E6A5-5258-004B-3AB274D26348}"/>
          </ac:spMkLst>
        </pc:spChg>
        <pc:spChg chg="del">
          <ac:chgData name="정 민혁" userId="22e50677fc4fee6d" providerId="Windows Live" clId="Web-{6471DEB8-8AFF-4A59-AD9B-169E05AF1A5F}" dt="2023-10-14T16:45:00.732" v="16"/>
          <ac:spMkLst>
            <pc:docMk/>
            <pc:sldMk cId="2174683255" sldId="259"/>
            <ac:spMk id="17" creationId="{4DF5E1D1-9AD1-6FD5-7455-CBB4C63442FB}"/>
          </ac:spMkLst>
        </pc:spChg>
        <pc:spChg chg="add mod 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20" creationId="{56F83AE6-24D5-7950-F19E-3DAFB65D615C}"/>
          </ac:spMkLst>
        </pc:spChg>
        <pc:spChg chg="add mod 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21" creationId="{17D1FB76-070F-C302-ADC3-98E55CE15FAD}"/>
          </ac:spMkLst>
        </pc:spChg>
        <pc:spChg chg="add mod 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24" creationId="{67592C80-EEE7-9DC1-0C2C-F5724CCEBB77}"/>
          </ac:spMkLst>
        </pc:spChg>
        <pc:spChg chg="add mod 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25" creationId="{37453A93-24DC-B7E5-F485-98F5CEED01F1}"/>
          </ac:spMkLst>
        </pc:spChg>
        <pc:spChg chg="add del">
          <ac:chgData name="정 민혁" userId="22e50677fc4fee6d" providerId="Windows Live" clId="Web-{6471DEB8-8AFF-4A59-AD9B-169E05AF1A5F}" dt="2023-10-14T16:46:17.328" v="66"/>
          <ac:spMkLst>
            <pc:docMk/>
            <pc:sldMk cId="2174683255" sldId="259"/>
            <ac:spMk id="28" creationId="{C66F873D-2F67-BC06-9E82-D304A32CB261}"/>
          </ac:spMkLst>
        </pc:spChg>
        <pc:spChg chg="add del">
          <ac:chgData name="정 민혁" userId="22e50677fc4fee6d" providerId="Windows Live" clId="Web-{6471DEB8-8AFF-4A59-AD9B-169E05AF1A5F}" dt="2023-10-14T16:46:17.328" v="65"/>
          <ac:spMkLst>
            <pc:docMk/>
            <pc:sldMk cId="2174683255" sldId="259"/>
            <ac:spMk id="29" creationId="{2FA7F978-D970-21A8-8C94-82138554A073}"/>
          </ac:spMkLst>
        </pc:spChg>
        <pc:spChg chg="add mod 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32" creationId="{7746630A-8FCA-DA23-D9AB-2959A45FD574}"/>
          </ac:spMkLst>
        </pc:spChg>
        <pc:spChg chg="add mod 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33" creationId="{BC4B5547-D82B-EF06-783D-0DC15DF76B99}"/>
          </ac:spMkLst>
        </pc:spChg>
        <pc:spChg chg="add mod 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36" creationId="{64C3B699-BEB8-F699-E958-2C7D119BD1FA}"/>
          </ac:spMkLst>
        </pc:spChg>
        <pc:spChg chg="add mod topLvl">
          <ac:chgData name="정 민혁" userId="22e50677fc4fee6d" providerId="Windows Live" clId="Web-{6471DEB8-8AFF-4A59-AD9B-169E05AF1A5F}" dt="2023-10-14T16:47:24.095" v="86"/>
          <ac:spMkLst>
            <pc:docMk/>
            <pc:sldMk cId="2174683255" sldId="259"/>
            <ac:spMk id="37" creationId="{84A680FE-32EF-FAB8-D6CA-FB00E1E22D07}"/>
          </ac:spMkLst>
        </pc:spChg>
        <pc:spChg chg="add mod">
          <ac:chgData name="정 민혁" userId="22e50677fc4fee6d" providerId="Windows Live" clId="Web-{6471DEB8-8AFF-4A59-AD9B-169E05AF1A5F}" dt="2023-10-14T16:50:14.411" v="123" actId="1076"/>
          <ac:spMkLst>
            <pc:docMk/>
            <pc:sldMk cId="2174683255" sldId="259"/>
            <ac:spMk id="41" creationId="{459C30B0-AEC1-A4BD-973E-387B7F2AECEB}"/>
          </ac:spMkLst>
        </pc:spChg>
        <pc:spChg chg="add del mod">
          <ac:chgData name="정 민혁" userId="22e50677fc4fee6d" providerId="Windows Live" clId="Web-{6471DEB8-8AFF-4A59-AD9B-169E05AF1A5F}" dt="2023-10-14T16:50:14.427" v="124" actId="1076"/>
          <ac:spMkLst>
            <pc:docMk/>
            <pc:sldMk cId="2174683255" sldId="259"/>
            <ac:spMk id="42" creationId="{13A06218-8DB5-F30C-FC7A-8B8D8BA4A07E}"/>
          </ac:spMkLst>
        </pc:spChg>
        <pc:spChg chg="add mod">
          <ac:chgData name="정 민혁" userId="22e50677fc4fee6d" providerId="Windows Live" clId="Web-{6471DEB8-8AFF-4A59-AD9B-169E05AF1A5F}" dt="2023-10-14T16:50:14.458" v="125" actId="1076"/>
          <ac:spMkLst>
            <pc:docMk/>
            <pc:sldMk cId="2174683255" sldId="259"/>
            <ac:spMk id="43" creationId="{A768A07F-978B-80BA-E154-21930D87E047}"/>
          </ac:spMkLst>
        </pc:spChg>
        <pc:spChg chg="add mod">
          <ac:chgData name="정 민혁" userId="22e50677fc4fee6d" providerId="Windows Live" clId="Web-{6471DEB8-8AFF-4A59-AD9B-169E05AF1A5F}" dt="2023-10-14T16:50:14.474" v="126" actId="1076"/>
          <ac:spMkLst>
            <pc:docMk/>
            <pc:sldMk cId="2174683255" sldId="259"/>
            <ac:spMk id="44" creationId="{4CCC9E8A-9C9A-3D43-6426-460B3EBBBE00}"/>
          </ac:spMkLst>
        </pc:spChg>
        <pc:spChg chg="add mod">
          <ac:chgData name="정 민혁" userId="22e50677fc4fee6d" providerId="Windows Live" clId="Web-{6471DEB8-8AFF-4A59-AD9B-169E05AF1A5F}" dt="2023-10-14T16:50:14.489" v="127" actId="1076"/>
          <ac:spMkLst>
            <pc:docMk/>
            <pc:sldMk cId="2174683255" sldId="259"/>
            <ac:spMk id="45" creationId="{9222EA36-2F5F-5D6A-AF78-ECB1ECCB19FA}"/>
          </ac:spMkLst>
        </pc:spChg>
        <pc:spChg chg="add mod">
          <ac:chgData name="정 민혁" userId="22e50677fc4fee6d" providerId="Windows Live" clId="Web-{6471DEB8-8AFF-4A59-AD9B-169E05AF1A5F}" dt="2023-10-14T16:50:14.521" v="128" actId="1076"/>
          <ac:spMkLst>
            <pc:docMk/>
            <pc:sldMk cId="2174683255" sldId="259"/>
            <ac:spMk id="46" creationId="{2CE6CC13-5486-7E75-60B6-EC3FFAAC3F21}"/>
          </ac:spMkLst>
        </pc:spChg>
        <pc:grpChg chg="add del mod">
          <ac:chgData name="정 민혁" userId="22e50677fc4fee6d" providerId="Windows Live" clId="Web-{6471DEB8-8AFF-4A59-AD9B-169E05AF1A5F}" dt="2023-10-14T16:47:24.095" v="86"/>
          <ac:grpSpMkLst>
            <pc:docMk/>
            <pc:sldMk cId="2174683255" sldId="259"/>
            <ac:grpSpMk id="40" creationId="{2A22DFE0-6420-ACAC-923C-0C7653FFDD90}"/>
          </ac:grpSpMkLst>
        </pc:grpChg>
        <pc:grpChg chg="add mod">
          <ac:chgData name="정 민혁" userId="22e50677fc4fee6d" providerId="Windows Live" clId="Web-{6471DEB8-8AFF-4A59-AD9B-169E05AF1A5F}" dt="2023-10-14T16:50:33.802" v="130" actId="1076"/>
          <ac:grpSpMkLst>
            <pc:docMk/>
            <pc:sldMk cId="2174683255" sldId="259"/>
            <ac:grpSpMk id="47" creationId="{05BE9D6B-FE0E-0E98-AF0C-8566FE6D03C6}"/>
          </ac:grpSpMkLst>
        </pc:grpChg>
        <pc:graphicFrameChg chg="mod modGraphic">
          <ac:chgData name="정 민혁" userId="22e50677fc4fee6d" providerId="Windows Live" clId="Web-{6471DEB8-8AFF-4A59-AD9B-169E05AF1A5F}" dt="2023-10-14T16:51:10.944" v="153" actId="1076"/>
          <ac:graphicFrameMkLst>
            <pc:docMk/>
            <pc:sldMk cId="2174683255" sldId="259"/>
            <ac:graphicFrameMk id="4" creationId="{CCD83990-DAE0-98BE-E2B9-3E354C67B301}"/>
          </ac:graphicFrameMkLst>
        </pc:graphicFrameChg>
        <pc:cxnChg chg="add del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2" creationId="{B10C6F48-6BCA-213E-389F-70694A4A0BB0}"/>
          </ac:cxnSpMkLst>
        </pc:cxnChg>
        <pc:cxnChg chg="add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3" creationId="{D19E12C2-2C21-2BC9-726D-76EEEDFED7BE}"/>
          </ac:cxnSpMkLst>
        </pc:cxnChg>
        <pc:cxnChg chg="add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5" creationId="{7EA58BB4-7381-CF6B-7088-B304F51316EF}"/>
          </ac:cxnSpMkLst>
        </pc:cxnChg>
        <pc:cxnChg chg="add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6" creationId="{72BA5A14-7648-65F8-0CBA-2277E9205FF3}"/>
          </ac:cxnSpMkLst>
        </pc:cxnChg>
        <pc:cxnChg chg="add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12" creationId="{C5FD6BD0-44C1-0040-EE4A-72961FA31184}"/>
          </ac:cxnSpMkLst>
        </pc:cxnChg>
        <pc:cxnChg chg="add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13" creationId="{709D7224-93C1-BFC9-D732-26193BA47143}"/>
          </ac:cxnSpMkLst>
        </pc:cxnChg>
        <pc:cxnChg chg="del mod">
          <ac:chgData name="정 민혁" userId="22e50677fc4fee6d" providerId="Windows Live" clId="Web-{6471DEB8-8AFF-4A59-AD9B-169E05AF1A5F}" dt="2023-10-14T16:46:31.812" v="83"/>
          <ac:cxnSpMkLst>
            <pc:docMk/>
            <pc:sldMk cId="2174683255" sldId="259"/>
            <ac:cxnSpMk id="18" creationId="{E9340EED-75C4-F4BB-2E70-79471954032A}"/>
          </ac:cxnSpMkLst>
        </pc:cxnChg>
        <pc:cxnChg chg="del">
          <ac:chgData name="정 민혁" userId="22e50677fc4fee6d" providerId="Windows Live" clId="Web-{6471DEB8-8AFF-4A59-AD9B-169E05AF1A5F}" dt="2023-10-14T16:44:12.450" v="5"/>
          <ac:cxnSpMkLst>
            <pc:docMk/>
            <pc:sldMk cId="2174683255" sldId="259"/>
            <ac:cxnSpMk id="19" creationId="{4E1541B8-F2FE-319E-B7B2-EB5C8619CB2E}"/>
          </ac:cxnSpMkLst>
        </pc:cxnChg>
        <pc:cxnChg chg="add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22" creationId="{9259CD6E-186F-7F9E-63D9-05C8779D3259}"/>
          </ac:cxnSpMkLst>
        </pc:cxnChg>
        <pc:cxnChg chg="add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23" creationId="{D3E70D1D-F378-4ABA-7A1A-7C52A833C73D}"/>
          </ac:cxnSpMkLst>
        </pc:cxnChg>
        <pc:cxnChg chg="add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26" creationId="{E88FD75C-6D44-EBD7-ECAA-59B2828B169E}"/>
          </ac:cxnSpMkLst>
        </pc:cxnChg>
        <pc:cxnChg chg="add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27" creationId="{2947ADB4-581F-DB42-4965-4346F574893F}"/>
          </ac:cxnSpMkLst>
        </pc:cxnChg>
        <pc:cxnChg chg="add del mod">
          <ac:chgData name="정 민혁" userId="22e50677fc4fee6d" providerId="Windows Live" clId="Web-{6471DEB8-8AFF-4A59-AD9B-169E05AF1A5F}" dt="2023-10-14T16:46:17.328" v="64"/>
          <ac:cxnSpMkLst>
            <pc:docMk/>
            <pc:sldMk cId="2174683255" sldId="259"/>
            <ac:cxnSpMk id="30" creationId="{9967C06A-9D89-E323-CAF3-C719D2C99BAD}"/>
          </ac:cxnSpMkLst>
        </pc:cxnChg>
        <pc:cxnChg chg="add del mod">
          <ac:chgData name="정 민혁" userId="22e50677fc4fee6d" providerId="Windows Live" clId="Web-{6471DEB8-8AFF-4A59-AD9B-169E05AF1A5F}" dt="2023-10-14T16:46:17.328" v="63"/>
          <ac:cxnSpMkLst>
            <pc:docMk/>
            <pc:sldMk cId="2174683255" sldId="259"/>
            <ac:cxnSpMk id="31" creationId="{13174181-36FE-8F52-1D40-A1E8006ABC79}"/>
          </ac:cxnSpMkLst>
        </pc:cxnChg>
        <pc:cxnChg chg="add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34" creationId="{34FD9C5B-61FC-0759-4EB2-D077F48C3B8C}"/>
          </ac:cxnSpMkLst>
        </pc:cxnChg>
        <pc:cxnChg chg="add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35" creationId="{CDA99646-A9B7-F568-B0C9-C6D1EE57F431}"/>
          </ac:cxnSpMkLst>
        </pc:cxnChg>
        <pc:cxnChg chg="add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38" creationId="{46FC9A5E-8DD2-B82C-95C9-89D6800FD665}"/>
          </ac:cxnSpMkLst>
        </pc:cxnChg>
        <pc:cxnChg chg="add mod topLvl">
          <ac:chgData name="정 민혁" userId="22e50677fc4fee6d" providerId="Windows Live" clId="Web-{6471DEB8-8AFF-4A59-AD9B-169E05AF1A5F}" dt="2023-10-14T16:47:24.095" v="86"/>
          <ac:cxnSpMkLst>
            <pc:docMk/>
            <pc:sldMk cId="2174683255" sldId="259"/>
            <ac:cxnSpMk id="39" creationId="{8BC5EB90-8276-63C9-779D-842BDF5F68DF}"/>
          </ac:cxnSpMkLst>
        </pc:cxnChg>
      </pc:sldChg>
      <pc:sldChg chg="addSp modSp new">
        <pc:chgData name="정 민혁" userId="22e50677fc4fee6d" providerId="Windows Live" clId="Web-{6471DEB8-8AFF-4A59-AD9B-169E05AF1A5F}" dt="2023-10-14T16:54:07.432" v="225" actId="20577"/>
        <pc:sldMkLst>
          <pc:docMk/>
          <pc:sldMk cId="1548513882" sldId="260"/>
        </pc:sldMkLst>
        <pc:spChg chg="mod">
          <ac:chgData name="정 민혁" userId="22e50677fc4fee6d" providerId="Windows Live" clId="Web-{6471DEB8-8AFF-4A59-AD9B-169E05AF1A5F}" dt="2023-10-14T16:53:44.885" v="192" actId="20577"/>
          <ac:spMkLst>
            <pc:docMk/>
            <pc:sldMk cId="1548513882" sldId="260"/>
            <ac:spMk id="2" creationId="{BDDE129D-953F-D875-03AF-F1E33AFF11E6}"/>
          </ac:spMkLst>
        </pc:spChg>
        <pc:spChg chg="mod">
          <ac:chgData name="정 민혁" userId="22e50677fc4fee6d" providerId="Windows Live" clId="Web-{6471DEB8-8AFF-4A59-AD9B-169E05AF1A5F}" dt="2023-10-14T16:54:07.432" v="225" actId="20577"/>
          <ac:spMkLst>
            <pc:docMk/>
            <pc:sldMk cId="1548513882" sldId="260"/>
            <ac:spMk id="3" creationId="{A01E91F8-1CBB-A53C-C888-CA2005AB2723}"/>
          </ac:spMkLst>
        </pc:spChg>
        <pc:grpChg chg="add mod">
          <ac:chgData name="정 민혁" userId="22e50677fc4fee6d" providerId="Windows Live" clId="Web-{6471DEB8-8AFF-4A59-AD9B-169E05AF1A5F}" dt="2023-10-14T16:51:49.648" v="160" actId="1076"/>
          <ac:grpSpMkLst>
            <pc:docMk/>
            <pc:sldMk cId="1548513882" sldId="260"/>
            <ac:grpSpMk id="34" creationId="{511AE1B8-1F0A-C758-676B-D114B4B1E3AC}"/>
          </ac:grpSpMkLst>
        </pc:grpChg>
      </pc:sldChg>
      <pc:sldChg chg="addSp delSp modSp new">
        <pc:chgData name="정 민혁" userId="22e50677fc4fee6d" providerId="Windows Live" clId="Web-{6471DEB8-8AFF-4A59-AD9B-169E05AF1A5F}" dt="2023-10-14T17:03:28.086" v="513"/>
        <pc:sldMkLst>
          <pc:docMk/>
          <pc:sldMk cId="1233418970" sldId="261"/>
        </pc:sldMkLst>
        <pc:spChg chg="add del mod">
          <ac:chgData name="정 민혁" userId="22e50677fc4fee6d" providerId="Windows Live" clId="Web-{6471DEB8-8AFF-4A59-AD9B-169E05AF1A5F}" dt="2023-10-14T16:55:21.919" v="312" actId="20577"/>
          <ac:spMkLst>
            <pc:docMk/>
            <pc:sldMk cId="1233418970" sldId="261"/>
            <ac:spMk id="2" creationId="{DA007626-1E9C-DE2F-96DB-8A318A2CBC2D}"/>
          </ac:spMkLst>
        </pc:spChg>
        <pc:spChg chg="add del">
          <ac:chgData name="정 민혁" userId="22e50677fc4fee6d" providerId="Windows Live" clId="Web-{6471DEB8-8AFF-4A59-AD9B-169E05AF1A5F}" dt="2023-10-14T16:54:36.933" v="232"/>
          <ac:spMkLst>
            <pc:docMk/>
            <pc:sldMk cId="1233418970" sldId="261"/>
            <ac:spMk id="3" creationId="{DCFC65F5-2EFB-CB12-88FC-5E6258381790}"/>
          </ac:spMkLst>
        </pc:spChg>
        <pc:grpChg chg="add">
          <ac:chgData name="정 민혁" userId="22e50677fc4fee6d" providerId="Windows Live" clId="Web-{6471DEB8-8AFF-4A59-AD9B-169E05AF1A5F}" dt="2023-10-14T16:54:32.011" v="231"/>
          <ac:grpSpMkLst>
            <pc:docMk/>
            <pc:sldMk cId="1233418970" sldId="261"/>
            <ac:grpSpMk id="34" creationId="{4E056CB4-575C-A4F6-0370-417B0A3978DB}"/>
          </ac:grpSpMkLst>
        </pc:grpChg>
        <pc:inkChg chg="add del">
          <ac:chgData name="정 민혁" userId="22e50677fc4fee6d" providerId="Windows Live" clId="Web-{6471DEB8-8AFF-4A59-AD9B-169E05AF1A5F}" dt="2023-10-14T16:55:45.810" v="314"/>
          <ac:inkMkLst>
            <pc:docMk/>
            <pc:sldMk cId="1233418970" sldId="261"/>
            <ac:inkMk id="35" creationId="{A3E78433-C3E8-1A27-00CF-2C1A8D33A977}"/>
          </ac:inkMkLst>
        </pc:inkChg>
        <pc:inkChg chg="add">
          <ac:chgData name="정 민혁" userId="22e50677fc4fee6d" providerId="Windows Live" clId="Web-{6471DEB8-8AFF-4A59-AD9B-169E05AF1A5F}" dt="2023-10-14T16:56:01.576" v="315"/>
          <ac:inkMkLst>
            <pc:docMk/>
            <pc:sldMk cId="1233418970" sldId="261"/>
            <ac:inkMk id="36" creationId="{4F54133A-8C75-02C1-486D-5BDE3693ECFD}"/>
          </ac:inkMkLst>
        </pc:inkChg>
        <pc:inkChg chg="add">
          <ac:chgData name="정 민혁" userId="22e50677fc4fee6d" providerId="Windows Live" clId="Web-{6471DEB8-8AFF-4A59-AD9B-169E05AF1A5F}" dt="2023-10-14T16:56:04.076" v="316"/>
          <ac:inkMkLst>
            <pc:docMk/>
            <pc:sldMk cId="1233418970" sldId="261"/>
            <ac:inkMk id="37" creationId="{3EA9B587-A9CC-54A7-8934-AF17455DABCC}"/>
          </ac:inkMkLst>
        </pc:inkChg>
        <pc:inkChg chg="add">
          <ac:chgData name="정 민혁" userId="22e50677fc4fee6d" providerId="Windows Live" clId="Web-{6471DEB8-8AFF-4A59-AD9B-169E05AF1A5F}" dt="2023-10-14T16:56:06.716" v="317"/>
          <ac:inkMkLst>
            <pc:docMk/>
            <pc:sldMk cId="1233418970" sldId="261"/>
            <ac:inkMk id="38" creationId="{B2EE8226-3B01-8766-10BC-2F7C34B2FDF7}"/>
          </ac:inkMkLst>
        </pc:inkChg>
        <pc:inkChg chg="add">
          <ac:chgData name="정 민혁" userId="22e50677fc4fee6d" providerId="Windows Live" clId="Web-{6471DEB8-8AFF-4A59-AD9B-169E05AF1A5F}" dt="2023-10-14T16:56:13.482" v="318"/>
          <ac:inkMkLst>
            <pc:docMk/>
            <pc:sldMk cId="1233418970" sldId="261"/>
            <ac:inkMk id="39" creationId="{389C0F63-1A32-5225-966C-ECA2EFA3667C}"/>
          </ac:inkMkLst>
        </pc:inkChg>
        <pc:inkChg chg="add">
          <ac:chgData name="정 민혁" userId="22e50677fc4fee6d" providerId="Windows Live" clId="Web-{6471DEB8-8AFF-4A59-AD9B-169E05AF1A5F}" dt="2023-10-14T16:56:21.326" v="319"/>
          <ac:inkMkLst>
            <pc:docMk/>
            <pc:sldMk cId="1233418970" sldId="261"/>
            <ac:inkMk id="40" creationId="{3F29D413-8DB7-45E3-D341-CB0255E41F30}"/>
          </ac:inkMkLst>
        </pc:inkChg>
        <pc:inkChg chg="add">
          <ac:chgData name="정 민혁" userId="22e50677fc4fee6d" providerId="Windows Live" clId="Web-{6471DEB8-8AFF-4A59-AD9B-169E05AF1A5F}" dt="2023-10-14T16:56:23.529" v="320"/>
          <ac:inkMkLst>
            <pc:docMk/>
            <pc:sldMk cId="1233418970" sldId="261"/>
            <ac:inkMk id="41" creationId="{106DBB1C-7D79-A922-0475-C2F1AABC21E3}"/>
          </ac:inkMkLst>
        </pc:inkChg>
        <pc:inkChg chg="add">
          <ac:chgData name="정 민혁" userId="22e50677fc4fee6d" providerId="Windows Live" clId="Web-{6471DEB8-8AFF-4A59-AD9B-169E05AF1A5F}" dt="2023-10-14T16:56:36.483" v="321"/>
          <ac:inkMkLst>
            <pc:docMk/>
            <pc:sldMk cId="1233418970" sldId="261"/>
            <ac:inkMk id="42" creationId="{16C9BDCE-AC9A-623B-203E-75F92CAEA100}"/>
          </ac:inkMkLst>
        </pc:inkChg>
        <pc:inkChg chg="add">
          <ac:chgData name="정 민혁" userId="22e50677fc4fee6d" providerId="Windows Live" clId="Web-{6471DEB8-8AFF-4A59-AD9B-169E05AF1A5F}" dt="2023-10-14T16:56:42.311" v="322"/>
          <ac:inkMkLst>
            <pc:docMk/>
            <pc:sldMk cId="1233418970" sldId="261"/>
            <ac:inkMk id="43" creationId="{B3F7353C-4B55-E8AC-3ABE-F69388A516C6}"/>
          </ac:inkMkLst>
        </pc:inkChg>
        <pc:inkChg chg="add">
          <ac:chgData name="정 민혁" userId="22e50677fc4fee6d" providerId="Windows Live" clId="Web-{6471DEB8-8AFF-4A59-AD9B-169E05AF1A5F}" dt="2023-10-14T16:56:44.483" v="323"/>
          <ac:inkMkLst>
            <pc:docMk/>
            <pc:sldMk cId="1233418970" sldId="261"/>
            <ac:inkMk id="44" creationId="{6222ACCF-67F2-38EC-2BAF-AB1B6820CEBB}"/>
          </ac:inkMkLst>
        </pc:inkChg>
        <pc:inkChg chg="add">
          <ac:chgData name="정 민혁" userId="22e50677fc4fee6d" providerId="Windows Live" clId="Web-{6471DEB8-8AFF-4A59-AD9B-169E05AF1A5F}" dt="2023-10-14T16:56:46.264" v="324"/>
          <ac:inkMkLst>
            <pc:docMk/>
            <pc:sldMk cId="1233418970" sldId="261"/>
            <ac:inkMk id="45" creationId="{54DDB69A-53B4-2ACE-B9DB-E4A0CF42848D}"/>
          </ac:inkMkLst>
        </pc:inkChg>
        <pc:inkChg chg="add">
          <ac:chgData name="정 민혁" userId="22e50677fc4fee6d" providerId="Windows Live" clId="Web-{6471DEB8-8AFF-4A59-AD9B-169E05AF1A5F}" dt="2023-10-14T16:56:52.061" v="325"/>
          <ac:inkMkLst>
            <pc:docMk/>
            <pc:sldMk cId="1233418970" sldId="261"/>
            <ac:inkMk id="46" creationId="{C9A024A3-E214-9BA7-646A-EE8EF6458B1D}"/>
          </ac:inkMkLst>
        </pc:inkChg>
        <pc:inkChg chg="add">
          <ac:chgData name="정 민혁" userId="22e50677fc4fee6d" providerId="Windows Live" clId="Web-{6471DEB8-8AFF-4A59-AD9B-169E05AF1A5F}" dt="2023-10-14T16:56:55.983" v="326"/>
          <ac:inkMkLst>
            <pc:docMk/>
            <pc:sldMk cId="1233418970" sldId="261"/>
            <ac:inkMk id="47" creationId="{543AF7BB-C813-0B8A-E153-3604AB334E1A}"/>
          </ac:inkMkLst>
        </pc:inkChg>
        <pc:inkChg chg="add">
          <ac:chgData name="정 민혁" userId="22e50677fc4fee6d" providerId="Windows Live" clId="Web-{6471DEB8-8AFF-4A59-AD9B-169E05AF1A5F}" dt="2023-10-14T16:56:57.296" v="327"/>
          <ac:inkMkLst>
            <pc:docMk/>
            <pc:sldMk cId="1233418970" sldId="261"/>
            <ac:inkMk id="48" creationId="{04E6F6B4-46FA-721F-5040-0E8F91445A4E}"/>
          </ac:inkMkLst>
        </pc:inkChg>
        <pc:inkChg chg="add">
          <ac:chgData name="정 민혁" userId="22e50677fc4fee6d" providerId="Windows Live" clId="Web-{6471DEB8-8AFF-4A59-AD9B-169E05AF1A5F}" dt="2023-10-14T16:57:01.249" v="328"/>
          <ac:inkMkLst>
            <pc:docMk/>
            <pc:sldMk cId="1233418970" sldId="261"/>
            <ac:inkMk id="49" creationId="{280C5F4F-13BC-0407-884D-9A2D75F0B78B}"/>
          </ac:inkMkLst>
        </pc:inkChg>
        <pc:inkChg chg="add del">
          <ac:chgData name="정 민혁" userId="22e50677fc4fee6d" providerId="Windows Live" clId="Web-{6471DEB8-8AFF-4A59-AD9B-169E05AF1A5F}" dt="2023-10-14T16:57:09.562" v="330"/>
          <ac:inkMkLst>
            <pc:docMk/>
            <pc:sldMk cId="1233418970" sldId="261"/>
            <ac:inkMk id="50" creationId="{8C299B62-DC68-FD74-0848-32CF1A49D045}"/>
          </ac:inkMkLst>
        </pc:inkChg>
        <pc:inkChg chg="add del">
          <ac:chgData name="정 민혁" userId="22e50677fc4fee6d" providerId="Windows Live" clId="Web-{6471DEB8-8AFF-4A59-AD9B-169E05AF1A5F}" dt="2023-10-14T16:57:14.952" v="334"/>
          <ac:inkMkLst>
            <pc:docMk/>
            <pc:sldMk cId="1233418970" sldId="261"/>
            <ac:inkMk id="51" creationId="{C947E360-F54E-2015-DF7B-E642D1AB1580}"/>
          </ac:inkMkLst>
        </pc:inkChg>
        <pc:inkChg chg="add del">
          <ac:chgData name="정 민혁" userId="22e50677fc4fee6d" providerId="Windows Live" clId="Web-{6471DEB8-8AFF-4A59-AD9B-169E05AF1A5F}" dt="2023-10-14T16:57:14.952" v="333"/>
          <ac:inkMkLst>
            <pc:docMk/>
            <pc:sldMk cId="1233418970" sldId="261"/>
            <ac:inkMk id="52" creationId="{F3D8A1AB-07E6-0E34-2758-D50F7E0DC8CC}"/>
          </ac:inkMkLst>
        </pc:inkChg>
        <pc:inkChg chg="add del">
          <ac:chgData name="정 민혁" userId="22e50677fc4fee6d" providerId="Windows Live" clId="Web-{6471DEB8-8AFF-4A59-AD9B-169E05AF1A5F}" dt="2023-10-14T17:02:46.273" v="504"/>
          <ac:inkMkLst>
            <pc:docMk/>
            <pc:sldMk cId="1233418970" sldId="261"/>
            <ac:inkMk id="53" creationId="{F2541D9D-4BA6-1B49-3380-6EC62C034A51}"/>
          </ac:inkMkLst>
        </pc:inkChg>
        <pc:inkChg chg="add">
          <ac:chgData name="정 민혁" userId="22e50677fc4fee6d" providerId="Windows Live" clId="Web-{6471DEB8-8AFF-4A59-AD9B-169E05AF1A5F}" dt="2023-10-14T17:02:48.132" v="505"/>
          <ac:inkMkLst>
            <pc:docMk/>
            <pc:sldMk cId="1233418970" sldId="261"/>
            <ac:inkMk id="54" creationId="{210F6506-20A7-EDCB-6CD5-5E6EFB0465F8}"/>
          </ac:inkMkLst>
        </pc:inkChg>
        <pc:inkChg chg="add">
          <ac:chgData name="정 민혁" userId="22e50677fc4fee6d" providerId="Windows Live" clId="Web-{6471DEB8-8AFF-4A59-AD9B-169E05AF1A5F}" dt="2023-10-14T17:02:51.117" v="506"/>
          <ac:inkMkLst>
            <pc:docMk/>
            <pc:sldMk cId="1233418970" sldId="261"/>
            <ac:inkMk id="55" creationId="{3151098F-3B4E-CD11-4396-EF992AA47591}"/>
          </ac:inkMkLst>
        </pc:inkChg>
        <pc:inkChg chg="add">
          <ac:chgData name="정 민혁" userId="22e50677fc4fee6d" providerId="Windows Live" clId="Web-{6471DEB8-8AFF-4A59-AD9B-169E05AF1A5F}" dt="2023-10-14T17:02:53.835" v="507"/>
          <ac:inkMkLst>
            <pc:docMk/>
            <pc:sldMk cId="1233418970" sldId="261"/>
            <ac:inkMk id="56" creationId="{E97B2298-01C9-F932-1A4C-01B89B634E5D}"/>
          </ac:inkMkLst>
        </pc:inkChg>
        <pc:inkChg chg="add">
          <ac:chgData name="정 민혁" userId="22e50677fc4fee6d" providerId="Windows Live" clId="Web-{6471DEB8-8AFF-4A59-AD9B-169E05AF1A5F}" dt="2023-10-14T17:02:56.523" v="508"/>
          <ac:inkMkLst>
            <pc:docMk/>
            <pc:sldMk cId="1233418970" sldId="261"/>
            <ac:inkMk id="57" creationId="{9299EBE5-8B27-C50F-42F0-A4E292D792BE}"/>
          </ac:inkMkLst>
        </pc:inkChg>
        <pc:inkChg chg="add">
          <ac:chgData name="정 민혁" userId="22e50677fc4fee6d" providerId="Windows Live" clId="Web-{6471DEB8-8AFF-4A59-AD9B-169E05AF1A5F}" dt="2023-10-14T17:02:59.570" v="509"/>
          <ac:inkMkLst>
            <pc:docMk/>
            <pc:sldMk cId="1233418970" sldId="261"/>
            <ac:inkMk id="58" creationId="{AE66BD68-E46B-F525-50B9-DF3A15F1918A}"/>
          </ac:inkMkLst>
        </pc:inkChg>
        <pc:inkChg chg="add">
          <ac:chgData name="정 민혁" userId="22e50677fc4fee6d" providerId="Windows Live" clId="Web-{6471DEB8-8AFF-4A59-AD9B-169E05AF1A5F}" dt="2023-10-14T17:03:02.461" v="510"/>
          <ac:inkMkLst>
            <pc:docMk/>
            <pc:sldMk cId="1233418970" sldId="261"/>
            <ac:inkMk id="59" creationId="{B33FC4E8-C978-57BE-30B0-644A4D0227FF}"/>
          </ac:inkMkLst>
        </pc:inkChg>
        <pc:inkChg chg="add">
          <ac:chgData name="정 민혁" userId="22e50677fc4fee6d" providerId="Windows Live" clId="Web-{6471DEB8-8AFF-4A59-AD9B-169E05AF1A5F}" dt="2023-10-14T17:03:05.508" v="511"/>
          <ac:inkMkLst>
            <pc:docMk/>
            <pc:sldMk cId="1233418970" sldId="261"/>
            <ac:inkMk id="60" creationId="{1A102322-CFA9-14A9-0C57-A9C4710B39AB}"/>
          </ac:inkMkLst>
        </pc:inkChg>
        <pc:inkChg chg="add">
          <ac:chgData name="정 민혁" userId="22e50677fc4fee6d" providerId="Windows Live" clId="Web-{6471DEB8-8AFF-4A59-AD9B-169E05AF1A5F}" dt="2023-10-14T17:03:08.055" v="512"/>
          <ac:inkMkLst>
            <pc:docMk/>
            <pc:sldMk cId="1233418970" sldId="261"/>
            <ac:inkMk id="61" creationId="{93364921-FDAE-528B-AEE5-A0C3D318089B}"/>
          </ac:inkMkLst>
        </pc:inkChg>
        <pc:inkChg chg="add">
          <ac:chgData name="정 민혁" userId="22e50677fc4fee6d" providerId="Windows Live" clId="Web-{6471DEB8-8AFF-4A59-AD9B-169E05AF1A5F}" dt="2023-10-14T17:03:28.086" v="513"/>
          <ac:inkMkLst>
            <pc:docMk/>
            <pc:sldMk cId="1233418970" sldId="261"/>
            <ac:inkMk id="62" creationId="{A9476D9B-145E-D870-43A7-9FE50972BC9C}"/>
          </ac:inkMkLst>
        </pc:inkChg>
      </pc:sldChg>
      <pc:sldChg chg="modSp new">
        <pc:chgData name="정 민혁" userId="22e50677fc4fee6d" providerId="Windows Live" clId="Web-{6471DEB8-8AFF-4A59-AD9B-169E05AF1A5F}" dt="2023-10-14T17:02:29.866" v="502" actId="20577"/>
        <pc:sldMkLst>
          <pc:docMk/>
          <pc:sldMk cId="3147851003" sldId="262"/>
        </pc:sldMkLst>
        <pc:spChg chg="mod">
          <ac:chgData name="정 민혁" userId="22e50677fc4fee6d" providerId="Windows Live" clId="Web-{6471DEB8-8AFF-4A59-AD9B-169E05AF1A5F}" dt="2023-10-14T16:58:47.861" v="348" actId="14100"/>
          <ac:spMkLst>
            <pc:docMk/>
            <pc:sldMk cId="3147851003" sldId="262"/>
            <ac:spMk id="2" creationId="{1B4EC39F-A1F1-1547-BCB5-075BA9B78379}"/>
          </ac:spMkLst>
        </pc:spChg>
        <pc:spChg chg="mod">
          <ac:chgData name="정 민혁" userId="22e50677fc4fee6d" providerId="Windows Live" clId="Web-{6471DEB8-8AFF-4A59-AD9B-169E05AF1A5F}" dt="2023-10-14T17:02:29.866" v="502" actId="20577"/>
          <ac:spMkLst>
            <pc:docMk/>
            <pc:sldMk cId="3147851003" sldId="262"/>
            <ac:spMk id="3" creationId="{1E3B6B07-3E13-F8C6-6C6C-81ABD659F150}"/>
          </ac:spMkLst>
        </pc:spChg>
      </pc:sldChg>
      <pc:sldChg chg="addSp delSp new del">
        <pc:chgData name="정 민혁" userId="22e50677fc4fee6d" providerId="Windows Live" clId="Web-{6471DEB8-8AFF-4A59-AD9B-169E05AF1A5F}" dt="2023-10-14T17:03:56.524" v="543"/>
        <pc:sldMkLst>
          <pc:docMk/>
          <pc:sldMk cId="244077581" sldId="263"/>
        </pc:sldMkLst>
        <pc:inkChg chg="add">
          <ac:chgData name="정 민혁" userId="22e50677fc4fee6d" providerId="Windows Live" clId="Web-{6471DEB8-8AFF-4A59-AD9B-169E05AF1A5F}" dt="2023-10-14T17:03:31.243" v="515"/>
          <ac:inkMkLst>
            <pc:docMk/>
            <pc:sldMk cId="244077581" sldId="263"/>
            <ac:inkMk id="4" creationId="{6EB229D4-7653-AC9F-D4ED-2B954E6A71CB}"/>
          </ac:inkMkLst>
        </pc:inkChg>
        <pc:inkChg chg="add">
          <ac:chgData name="정 민혁" userId="22e50677fc4fee6d" providerId="Windows Live" clId="Web-{6471DEB8-8AFF-4A59-AD9B-169E05AF1A5F}" dt="2023-10-14T17:03:31.243" v="516"/>
          <ac:inkMkLst>
            <pc:docMk/>
            <pc:sldMk cId="244077581" sldId="263"/>
            <ac:inkMk id="5" creationId="{708C8B12-FD0B-5960-D4B4-8F2BA634C8E4}"/>
          </ac:inkMkLst>
        </pc:inkChg>
        <pc:inkChg chg="add">
          <ac:chgData name="정 민혁" userId="22e50677fc4fee6d" providerId="Windows Live" clId="Web-{6471DEB8-8AFF-4A59-AD9B-169E05AF1A5F}" dt="2023-10-14T17:03:32.118" v="517"/>
          <ac:inkMkLst>
            <pc:docMk/>
            <pc:sldMk cId="244077581" sldId="263"/>
            <ac:inkMk id="6" creationId="{84C0B60F-060B-F984-14CE-BED5E43222A1}"/>
          </ac:inkMkLst>
        </pc:inkChg>
        <pc:inkChg chg="add">
          <ac:chgData name="정 민혁" userId="22e50677fc4fee6d" providerId="Windows Live" clId="Web-{6471DEB8-8AFF-4A59-AD9B-169E05AF1A5F}" dt="2023-10-14T17:03:32.118" v="518"/>
          <ac:inkMkLst>
            <pc:docMk/>
            <pc:sldMk cId="244077581" sldId="263"/>
            <ac:inkMk id="7" creationId="{1C136322-9821-7A68-532B-CD6AD7D64D55}"/>
          </ac:inkMkLst>
        </pc:inkChg>
        <pc:inkChg chg="add">
          <ac:chgData name="정 민혁" userId="22e50677fc4fee6d" providerId="Windows Live" clId="Web-{6471DEB8-8AFF-4A59-AD9B-169E05AF1A5F}" dt="2023-10-14T17:03:32.133" v="519"/>
          <ac:inkMkLst>
            <pc:docMk/>
            <pc:sldMk cId="244077581" sldId="263"/>
            <ac:inkMk id="8" creationId="{56C33570-671E-2AAF-E209-56A1F4045624}"/>
          </ac:inkMkLst>
        </pc:inkChg>
        <pc:inkChg chg="add">
          <ac:chgData name="정 민혁" userId="22e50677fc4fee6d" providerId="Windows Live" clId="Web-{6471DEB8-8AFF-4A59-AD9B-169E05AF1A5F}" dt="2023-10-14T17:03:34.149" v="520"/>
          <ac:inkMkLst>
            <pc:docMk/>
            <pc:sldMk cId="244077581" sldId="263"/>
            <ac:inkMk id="9" creationId="{B9522AD1-BAE8-CA42-21F7-4EA6E54AEFE8}"/>
          </ac:inkMkLst>
        </pc:inkChg>
        <pc:inkChg chg="add">
          <ac:chgData name="정 민혁" userId="22e50677fc4fee6d" providerId="Windows Live" clId="Web-{6471DEB8-8AFF-4A59-AD9B-169E05AF1A5F}" dt="2023-10-14T17:03:34.149" v="521"/>
          <ac:inkMkLst>
            <pc:docMk/>
            <pc:sldMk cId="244077581" sldId="263"/>
            <ac:inkMk id="10" creationId="{D808EE28-311A-3FCD-9B8E-E986F59E83B5}"/>
          </ac:inkMkLst>
        </pc:inkChg>
        <pc:inkChg chg="add">
          <ac:chgData name="정 민혁" userId="22e50677fc4fee6d" providerId="Windows Live" clId="Web-{6471DEB8-8AFF-4A59-AD9B-169E05AF1A5F}" dt="2023-10-14T17:03:34.165" v="522"/>
          <ac:inkMkLst>
            <pc:docMk/>
            <pc:sldMk cId="244077581" sldId="263"/>
            <ac:inkMk id="11" creationId="{2627B74B-B5EB-DDE9-0D81-7B6C292E0CAF}"/>
          </ac:inkMkLst>
        </pc:inkChg>
        <pc:inkChg chg="add del">
          <ac:chgData name="정 민혁" userId="22e50677fc4fee6d" providerId="Windows Live" clId="Web-{6471DEB8-8AFF-4A59-AD9B-169E05AF1A5F}" dt="2023-10-14T17:03:52.477" v="542"/>
          <ac:inkMkLst>
            <pc:docMk/>
            <pc:sldMk cId="244077581" sldId="263"/>
            <ac:inkMk id="12" creationId="{4E7DC9AE-165B-7B5E-3821-45359D931F57}"/>
          </ac:inkMkLst>
        </pc:inkChg>
        <pc:inkChg chg="add del">
          <ac:chgData name="정 민혁" userId="22e50677fc4fee6d" providerId="Windows Live" clId="Web-{6471DEB8-8AFF-4A59-AD9B-169E05AF1A5F}" dt="2023-10-14T17:03:52.477" v="541"/>
          <ac:inkMkLst>
            <pc:docMk/>
            <pc:sldMk cId="244077581" sldId="263"/>
            <ac:inkMk id="13" creationId="{EFA8589D-1C5F-201B-49AD-508C213F7BD7}"/>
          </ac:inkMkLst>
        </pc:inkChg>
        <pc:inkChg chg="add del">
          <ac:chgData name="정 민혁" userId="22e50677fc4fee6d" providerId="Windows Live" clId="Web-{6471DEB8-8AFF-4A59-AD9B-169E05AF1A5F}" dt="2023-10-14T17:03:52.477" v="540"/>
          <ac:inkMkLst>
            <pc:docMk/>
            <pc:sldMk cId="244077581" sldId="263"/>
            <ac:inkMk id="14" creationId="{A552686E-9CF7-8499-A3F5-113DA81BCD6B}"/>
          </ac:inkMkLst>
        </pc:inkChg>
        <pc:inkChg chg="add del">
          <ac:chgData name="정 민혁" userId="22e50677fc4fee6d" providerId="Windows Live" clId="Web-{6471DEB8-8AFF-4A59-AD9B-169E05AF1A5F}" dt="2023-10-14T17:03:52.477" v="539"/>
          <ac:inkMkLst>
            <pc:docMk/>
            <pc:sldMk cId="244077581" sldId="263"/>
            <ac:inkMk id="15" creationId="{E5EC9348-8A29-133C-3AD2-84A24A7F304B}"/>
          </ac:inkMkLst>
        </pc:inkChg>
        <pc:inkChg chg="add del">
          <ac:chgData name="정 민혁" userId="22e50677fc4fee6d" providerId="Windows Live" clId="Web-{6471DEB8-8AFF-4A59-AD9B-169E05AF1A5F}" dt="2023-10-14T17:03:49.821" v="538"/>
          <ac:inkMkLst>
            <pc:docMk/>
            <pc:sldMk cId="244077581" sldId="263"/>
            <ac:inkMk id="16" creationId="{3C12E7C7-4AFB-CB59-CDAE-17A10804AD84}"/>
          </ac:inkMkLst>
        </pc:inkChg>
        <pc:inkChg chg="add del">
          <ac:chgData name="정 민혁" userId="22e50677fc4fee6d" providerId="Windows Live" clId="Web-{6471DEB8-8AFF-4A59-AD9B-169E05AF1A5F}" dt="2023-10-14T17:03:47.384" v="537"/>
          <ac:inkMkLst>
            <pc:docMk/>
            <pc:sldMk cId="244077581" sldId="263"/>
            <ac:inkMk id="17" creationId="{82F088B4-5B41-A51A-FDB7-FFC3FAD81F03}"/>
          </ac:inkMkLst>
        </pc:inkChg>
        <pc:inkChg chg="add del">
          <ac:chgData name="정 민혁" userId="22e50677fc4fee6d" providerId="Windows Live" clId="Web-{6471DEB8-8AFF-4A59-AD9B-169E05AF1A5F}" dt="2023-10-14T17:03:44.727" v="536"/>
          <ac:inkMkLst>
            <pc:docMk/>
            <pc:sldMk cId="244077581" sldId="263"/>
            <ac:inkMk id="18" creationId="{6968084A-015A-E09E-B54B-FC8535DA6A2D}"/>
          </ac:inkMkLst>
        </pc:inkChg>
        <pc:inkChg chg="add del">
          <ac:chgData name="정 민혁" userId="22e50677fc4fee6d" providerId="Windows Live" clId="Web-{6471DEB8-8AFF-4A59-AD9B-169E05AF1A5F}" dt="2023-10-14T17:03:44.727" v="535"/>
          <ac:inkMkLst>
            <pc:docMk/>
            <pc:sldMk cId="244077581" sldId="263"/>
            <ac:inkMk id="19" creationId="{027046D4-688D-2955-39F1-C1BABD06DA6E}"/>
          </ac:inkMkLst>
        </pc:inkChg>
        <pc:inkChg chg="add del">
          <ac:chgData name="정 민혁" userId="22e50677fc4fee6d" providerId="Windows Live" clId="Web-{6471DEB8-8AFF-4A59-AD9B-169E05AF1A5F}" dt="2023-10-14T17:03:44.727" v="534"/>
          <ac:inkMkLst>
            <pc:docMk/>
            <pc:sldMk cId="244077581" sldId="263"/>
            <ac:inkMk id="20" creationId="{C9A51DA2-8C70-B3C3-1B98-7CE7CD0E7091}"/>
          </ac:inkMkLst>
        </pc:inkChg>
        <pc:inkChg chg="add del">
          <ac:chgData name="정 민혁" userId="22e50677fc4fee6d" providerId="Windows Live" clId="Web-{6471DEB8-8AFF-4A59-AD9B-169E05AF1A5F}" dt="2023-10-14T17:03:44.727" v="533"/>
          <ac:inkMkLst>
            <pc:docMk/>
            <pc:sldMk cId="244077581" sldId="263"/>
            <ac:inkMk id="21" creationId="{5A31B022-F15A-37BC-54A9-5FC60865A0A3}"/>
          </ac:inkMkLst>
        </pc:inkChg>
      </pc:sldChg>
      <pc:sldChg chg="addSp delSp modSp new">
        <pc:chgData name="정 민혁" userId="22e50677fc4fee6d" providerId="Windows Live" clId="Web-{6471DEB8-8AFF-4A59-AD9B-169E05AF1A5F}" dt="2023-10-14T17:19:15.859" v="698" actId="1076"/>
        <pc:sldMkLst>
          <pc:docMk/>
          <pc:sldMk cId="2273776563" sldId="263"/>
        </pc:sldMkLst>
        <pc:spChg chg="mod">
          <ac:chgData name="정 민혁" userId="22e50677fc4fee6d" providerId="Windows Live" clId="Web-{6471DEB8-8AFF-4A59-AD9B-169E05AF1A5F}" dt="2023-10-14T17:04:28.822" v="582" actId="20577"/>
          <ac:spMkLst>
            <pc:docMk/>
            <pc:sldMk cId="2273776563" sldId="263"/>
            <ac:spMk id="2" creationId="{AD05849E-C392-5598-EC63-02610AEFC0B5}"/>
          </ac:spMkLst>
        </pc:spChg>
        <pc:spChg chg="mod">
          <ac:chgData name="정 민혁" userId="22e50677fc4fee6d" providerId="Windows Live" clId="Web-{6471DEB8-8AFF-4A59-AD9B-169E05AF1A5F}" dt="2023-10-14T17:05:07.339" v="653" actId="20577"/>
          <ac:spMkLst>
            <pc:docMk/>
            <pc:sldMk cId="2273776563" sldId="263"/>
            <ac:spMk id="3" creationId="{F946C0B8-8CDB-9131-B31F-600D3BF0A99F}"/>
          </ac:spMkLst>
        </pc:spChg>
        <pc:spChg chg="add del">
          <ac:chgData name="정 민혁" userId="22e50677fc4fee6d" providerId="Windows Live" clId="Web-{6471DEB8-8AFF-4A59-AD9B-169E05AF1A5F}" dt="2023-10-14T17:05:30.417" v="660"/>
          <ac:spMkLst>
            <pc:docMk/>
            <pc:sldMk cId="2273776563" sldId="263"/>
            <ac:spMk id="67" creationId="{2B526900-508C-4848-14BA-B72F50622BF3}"/>
          </ac:spMkLst>
        </pc:spChg>
        <pc:spChg chg="add mod">
          <ac:chgData name="정 민혁" userId="22e50677fc4fee6d" providerId="Windows Live" clId="Web-{6471DEB8-8AFF-4A59-AD9B-169E05AF1A5F}" dt="2023-10-14T17:19:06.624" v="697" actId="20577"/>
          <ac:spMkLst>
            <pc:docMk/>
            <pc:sldMk cId="2273776563" sldId="263"/>
            <ac:spMk id="118" creationId="{98CFABEE-CE4C-4AD0-B8A9-EE3D10C66598}"/>
          </ac:spMkLst>
        </pc:spChg>
        <pc:spChg chg="add mod">
          <ac:chgData name="정 민혁" userId="22e50677fc4fee6d" providerId="Windows Live" clId="Web-{6471DEB8-8AFF-4A59-AD9B-169E05AF1A5F}" dt="2023-10-14T17:19:15.859" v="698" actId="1076"/>
          <ac:spMkLst>
            <pc:docMk/>
            <pc:sldMk cId="2273776563" sldId="263"/>
            <ac:spMk id="149" creationId="{7683AAD3-42A9-1BCB-B60E-A0BA35E81295}"/>
          </ac:spMkLst>
        </pc:spChg>
        <pc:grpChg chg="add mod">
          <ac:chgData name="정 민혁" userId="22e50677fc4fee6d" providerId="Windows Live" clId="Web-{6471DEB8-8AFF-4A59-AD9B-169E05AF1A5F}" dt="2023-10-14T17:05:18.667" v="656" actId="1076"/>
          <ac:grpSpMkLst>
            <pc:docMk/>
            <pc:sldMk cId="2273776563" sldId="263"/>
            <ac:grpSpMk id="34" creationId="{8FB21390-02A2-0769-209E-9D43620421F0}"/>
          </ac:grpSpMkLst>
        </pc:grpChg>
        <pc:grpChg chg="add del">
          <ac:chgData name="정 민혁" userId="22e50677fc4fee6d" providerId="Windows Live" clId="Web-{6471DEB8-8AFF-4A59-AD9B-169E05AF1A5F}" dt="2023-10-14T17:05:24.230" v="658"/>
          <ac:grpSpMkLst>
            <pc:docMk/>
            <pc:sldMk cId="2273776563" sldId="263"/>
            <ac:grpSpMk id="65" creationId="{68E9AD24-944C-0CF0-9C14-AAD502D5B9E8}"/>
          </ac:grpSpMkLst>
        </pc:grpChg>
        <pc:grpChg chg="add mod">
          <ac:chgData name="정 민혁" userId="22e50677fc4fee6d" providerId="Windows Live" clId="Web-{6471DEB8-8AFF-4A59-AD9B-169E05AF1A5F}" dt="2023-10-14T17:05:39.168" v="662" actId="1076"/>
          <ac:grpSpMkLst>
            <pc:docMk/>
            <pc:sldMk cId="2273776563" sldId="263"/>
            <ac:grpSpMk id="68" creationId="{C6B1322A-C3C3-EAC0-0FB4-7A58625448AF}"/>
          </ac:grpSpMkLst>
        </pc:grpChg>
        <pc:grpChg chg="add del">
          <ac:chgData name="정 민혁" userId="22e50677fc4fee6d" providerId="Windows Live" clId="Web-{6471DEB8-8AFF-4A59-AD9B-169E05AF1A5F}" dt="2023-10-14T17:18:46.389" v="686"/>
          <ac:grpSpMkLst>
            <pc:docMk/>
            <pc:sldMk cId="2273776563" sldId="263"/>
            <ac:grpSpMk id="119" creationId="{0D607D7B-9ECA-6B45-5414-DCB2E2E76ACE}"/>
          </ac:grpSpMkLst>
        </pc:grpChg>
        <pc:inkChg chg="add">
          <ac:chgData name="정 민혁" userId="22e50677fc4fee6d" providerId="Windows Live" clId="Web-{6471DEB8-8AFF-4A59-AD9B-169E05AF1A5F}" dt="2023-10-14T17:05:57.715" v="663"/>
          <ac:inkMkLst>
            <pc:docMk/>
            <pc:sldMk cId="2273776563" sldId="263"/>
            <ac:inkMk id="98" creationId="{B085835E-260E-352F-443B-FCE35C5A1F52}"/>
          </ac:inkMkLst>
        </pc:inkChg>
        <pc:inkChg chg="add">
          <ac:chgData name="정 민혁" userId="22e50677fc4fee6d" providerId="Windows Live" clId="Web-{6471DEB8-8AFF-4A59-AD9B-169E05AF1A5F}" dt="2023-10-14T17:05:59.402" v="664"/>
          <ac:inkMkLst>
            <pc:docMk/>
            <pc:sldMk cId="2273776563" sldId="263"/>
            <ac:inkMk id="99" creationId="{85C0F49B-8067-3590-40AB-C3C45993F5B6}"/>
          </ac:inkMkLst>
        </pc:inkChg>
        <pc:inkChg chg="add">
          <ac:chgData name="정 민혁" userId="22e50677fc4fee6d" providerId="Windows Live" clId="Web-{6471DEB8-8AFF-4A59-AD9B-169E05AF1A5F}" dt="2023-10-14T17:06:01.090" v="665"/>
          <ac:inkMkLst>
            <pc:docMk/>
            <pc:sldMk cId="2273776563" sldId="263"/>
            <ac:inkMk id="100" creationId="{AFD8C9B1-1F47-3F12-ED2C-1F09CB2D13F3}"/>
          </ac:inkMkLst>
        </pc:inkChg>
        <pc:inkChg chg="add">
          <ac:chgData name="정 민혁" userId="22e50677fc4fee6d" providerId="Windows Live" clId="Web-{6471DEB8-8AFF-4A59-AD9B-169E05AF1A5F}" dt="2023-10-14T17:06:02.777" v="666"/>
          <ac:inkMkLst>
            <pc:docMk/>
            <pc:sldMk cId="2273776563" sldId="263"/>
            <ac:inkMk id="101" creationId="{B2994956-BA76-079D-D285-5024CA24B99D}"/>
          </ac:inkMkLst>
        </pc:inkChg>
        <pc:inkChg chg="add">
          <ac:chgData name="정 민혁" userId="22e50677fc4fee6d" providerId="Windows Live" clId="Web-{6471DEB8-8AFF-4A59-AD9B-169E05AF1A5F}" dt="2023-10-14T17:06:04.809" v="667"/>
          <ac:inkMkLst>
            <pc:docMk/>
            <pc:sldMk cId="2273776563" sldId="263"/>
            <ac:inkMk id="102" creationId="{48F01C10-B6DA-63A8-1E1B-0FAA0A2588AA}"/>
          </ac:inkMkLst>
        </pc:inkChg>
        <pc:inkChg chg="add">
          <ac:chgData name="정 민혁" userId="22e50677fc4fee6d" providerId="Windows Live" clId="Web-{6471DEB8-8AFF-4A59-AD9B-169E05AF1A5F}" dt="2023-10-14T17:06:10.621" v="668"/>
          <ac:inkMkLst>
            <pc:docMk/>
            <pc:sldMk cId="2273776563" sldId="263"/>
            <ac:inkMk id="103" creationId="{DB2E1541-631E-852F-A2DE-1A6F86468812}"/>
          </ac:inkMkLst>
        </pc:inkChg>
        <pc:inkChg chg="add">
          <ac:chgData name="정 민혁" userId="22e50677fc4fee6d" providerId="Windows Live" clId="Web-{6471DEB8-8AFF-4A59-AD9B-169E05AF1A5F}" dt="2023-10-14T17:06:13.278" v="669"/>
          <ac:inkMkLst>
            <pc:docMk/>
            <pc:sldMk cId="2273776563" sldId="263"/>
            <ac:inkMk id="104" creationId="{B860B2D2-31F4-2F53-8A66-BFD3A9A930AE}"/>
          </ac:inkMkLst>
        </pc:inkChg>
        <pc:inkChg chg="add">
          <ac:chgData name="정 민혁" userId="22e50677fc4fee6d" providerId="Windows Live" clId="Web-{6471DEB8-8AFF-4A59-AD9B-169E05AF1A5F}" dt="2023-10-14T17:06:14.762" v="670"/>
          <ac:inkMkLst>
            <pc:docMk/>
            <pc:sldMk cId="2273776563" sldId="263"/>
            <ac:inkMk id="105" creationId="{02FCAA79-2D4C-4836-6DC4-E505ED6D89F6}"/>
          </ac:inkMkLst>
        </pc:inkChg>
        <pc:inkChg chg="add">
          <ac:chgData name="정 민혁" userId="22e50677fc4fee6d" providerId="Windows Live" clId="Web-{6471DEB8-8AFF-4A59-AD9B-169E05AF1A5F}" dt="2023-10-14T17:06:16.637" v="671"/>
          <ac:inkMkLst>
            <pc:docMk/>
            <pc:sldMk cId="2273776563" sldId="263"/>
            <ac:inkMk id="106" creationId="{BF89375F-2524-AEF2-3306-0E0A736C632D}"/>
          </ac:inkMkLst>
        </pc:inkChg>
        <pc:inkChg chg="add">
          <ac:chgData name="정 민혁" userId="22e50677fc4fee6d" providerId="Windows Live" clId="Web-{6471DEB8-8AFF-4A59-AD9B-169E05AF1A5F}" dt="2023-10-14T17:06:18.043" v="672"/>
          <ac:inkMkLst>
            <pc:docMk/>
            <pc:sldMk cId="2273776563" sldId="263"/>
            <ac:inkMk id="107" creationId="{6A4B2C01-FA97-C534-170F-08D5BDD83FD2}"/>
          </ac:inkMkLst>
        </pc:inkChg>
        <pc:inkChg chg="add">
          <ac:chgData name="정 민혁" userId="22e50677fc4fee6d" providerId="Windows Live" clId="Web-{6471DEB8-8AFF-4A59-AD9B-169E05AF1A5F}" dt="2023-10-14T17:06:22.278" v="673"/>
          <ac:inkMkLst>
            <pc:docMk/>
            <pc:sldMk cId="2273776563" sldId="263"/>
            <ac:inkMk id="108" creationId="{5BA8FEFE-2AAA-BB7F-5A75-0420B3A26A37}"/>
          </ac:inkMkLst>
        </pc:inkChg>
        <pc:inkChg chg="add">
          <ac:chgData name="정 민혁" userId="22e50677fc4fee6d" providerId="Windows Live" clId="Web-{6471DEB8-8AFF-4A59-AD9B-169E05AF1A5F}" dt="2023-10-14T17:06:23.981" v="674"/>
          <ac:inkMkLst>
            <pc:docMk/>
            <pc:sldMk cId="2273776563" sldId="263"/>
            <ac:inkMk id="109" creationId="{A2294C05-316F-F9AA-7EC5-95261971DE06}"/>
          </ac:inkMkLst>
        </pc:inkChg>
        <pc:inkChg chg="add">
          <ac:chgData name="정 민혁" userId="22e50677fc4fee6d" providerId="Windows Live" clId="Web-{6471DEB8-8AFF-4A59-AD9B-169E05AF1A5F}" dt="2023-10-14T17:06:25.950" v="675"/>
          <ac:inkMkLst>
            <pc:docMk/>
            <pc:sldMk cId="2273776563" sldId="263"/>
            <ac:inkMk id="110" creationId="{AE222884-F5DB-4EF5-4B99-0A637C2D5225}"/>
          </ac:inkMkLst>
        </pc:inkChg>
        <pc:inkChg chg="add">
          <ac:chgData name="정 민혁" userId="22e50677fc4fee6d" providerId="Windows Live" clId="Web-{6471DEB8-8AFF-4A59-AD9B-169E05AF1A5F}" dt="2023-10-14T17:06:27.153" v="676"/>
          <ac:inkMkLst>
            <pc:docMk/>
            <pc:sldMk cId="2273776563" sldId="263"/>
            <ac:inkMk id="111" creationId="{3E6628B4-F86D-3C73-D6E4-271F76C63D93}"/>
          </ac:inkMkLst>
        </pc:inkChg>
        <pc:inkChg chg="add">
          <ac:chgData name="정 민혁" userId="22e50677fc4fee6d" providerId="Windows Live" clId="Web-{6471DEB8-8AFF-4A59-AD9B-169E05AF1A5F}" dt="2023-10-14T17:06:28.434" v="677"/>
          <ac:inkMkLst>
            <pc:docMk/>
            <pc:sldMk cId="2273776563" sldId="263"/>
            <ac:inkMk id="112" creationId="{C0CCF62F-B08A-613E-0010-7183B9D977E7}"/>
          </ac:inkMkLst>
        </pc:inkChg>
        <pc:inkChg chg="add">
          <ac:chgData name="정 민혁" userId="22e50677fc4fee6d" providerId="Windows Live" clId="Web-{6471DEB8-8AFF-4A59-AD9B-169E05AF1A5F}" dt="2023-10-14T17:06:29.419" v="678"/>
          <ac:inkMkLst>
            <pc:docMk/>
            <pc:sldMk cId="2273776563" sldId="263"/>
            <ac:inkMk id="113" creationId="{90FCA8D5-087C-1551-DDAE-5E98E37D10DF}"/>
          </ac:inkMkLst>
        </pc:inkChg>
        <pc:inkChg chg="add">
          <ac:chgData name="정 민혁" userId="22e50677fc4fee6d" providerId="Windows Live" clId="Web-{6471DEB8-8AFF-4A59-AD9B-169E05AF1A5F}" dt="2023-10-14T17:06:30.528" v="679"/>
          <ac:inkMkLst>
            <pc:docMk/>
            <pc:sldMk cId="2273776563" sldId="263"/>
            <ac:inkMk id="114" creationId="{39E967AE-ABE0-DA41-8192-471A930C72C8}"/>
          </ac:inkMkLst>
        </pc:inkChg>
        <pc:inkChg chg="add">
          <ac:chgData name="정 민혁" userId="22e50677fc4fee6d" providerId="Windows Live" clId="Web-{6471DEB8-8AFF-4A59-AD9B-169E05AF1A5F}" dt="2023-10-14T17:06:31.653" v="680"/>
          <ac:inkMkLst>
            <pc:docMk/>
            <pc:sldMk cId="2273776563" sldId="263"/>
            <ac:inkMk id="115" creationId="{28EB516F-1EF7-5984-A9A8-ED46B5723F90}"/>
          </ac:inkMkLst>
        </pc:inkChg>
        <pc:inkChg chg="add">
          <ac:chgData name="정 민혁" userId="22e50677fc4fee6d" providerId="Windows Live" clId="Web-{6471DEB8-8AFF-4A59-AD9B-169E05AF1A5F}" dt="2023-10-14T17:06:32.981" v="681"/>
          <ac:inkMkLst>
            <pc:docMk/>
            <pc:sldMk cId="2273776563" sldId="263"/>
            <ac:inkMk id="116" creationId="{2356498E-4383-2588-76A3-3B9BFD52363D}"/>
          </ac:inkMkLst>
        </pc:inkChg>
        <pc:inkChg chg="add">
          <ac:chgData name="정 민혁" userId="22e50677fc4fee6d" providerId="Windows Live" clId="Web-{6471DEB8-8AFF-4A59-AD9B-169E05AF1A5F}" dt="2023-10-14T17:06:34.169" v="682"/>
          <ac:inkMkLst>
            <pc:docMk/>
            <pc:sldMk cId="2273776563" sldId="263"/>
            <ac:inkMk id="117" creationId="{58A5D41D-D1A7-84D8-71C4-59DE31BE59A8}"/>
          </ac:inkMkLst>
        </pc:ink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74" creationId="{08F10AEB-1A6B-8787-1424-75B5FEAA1991}"/>
          </ac:cxnSpMkLst>
        </pc:cxn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75" creationId="{DA42A794-348C-9AC8-8257-9E573FF33217}"/>
          </ac:cxnSpMkLst>
        </pc:cxn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76" creationId="{F93FCB39-6135-C9F3-51BE-769C582CEE56}"/>
          </ac:cxnSpMkLst>
        </pc:cxn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77" creationId="{FE41F4EE-1751-45E3-5539-9E4DEA00D751}"/>
          </ac:cxnSpMkLst>
        </pc:cxn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80" creationId="{7121B6AB-8C87-832A-3526-E675FD5C91C8}"/>
          </ac:cxnSpMkLst>
        </pc:cxn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81" creationId="{426489FE-87AF-5F68-DE79-415BE534F70A}"/>
          </ac:cxnSpMkLst>
        </pc:cxn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84" creationId="{71C89FC0-021F-04E9-6C1B-4B22E25B133C}"/>
          </ac:cxnSpMkLst>
        </pc:cxn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85" creationId="{2FD1B3FB-F060-9DBE-9657-A6B51720A071}"/>
          </ac:cxnSpMkLst>
        </pc:cxn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88" creationId="{4F32FDC8-01EF-2315-58F1-F2C646C9F9C6}"/>
          </ac:cxnSpMkLst>
        </pc:cxn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89" creationId="{62D6F13A-F94A-E8E4-CFFF-01F62A787EEA}"/>
          </ac:cxnSpMkLst>
        </pc:cxn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92" creationId="{B4747B74-8E60-836C-DDB2-251FD6C2E75A}"/>
          </ac:cxnSpMkLst>
        </pc:cxn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93" creationId="{69419E48-79BA-67A0-55D9-E479B0EC633B}"/>
          </ac:cxnSpMkLst>
        </pc:cxn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96" creationId="{B904EE13-0629-9156-F7FD-935155AF658B}"/>
          </ac:cxnSpMkLst>
        </pc:cxnChg>
        <pc:cxnChg chg="mod">
          <ac:chgData name="정 민혁" userId="22e50677fc4fee6d" providerId="Windows Live" clId="Web-{6471DEB8-8AFF-4A59-AD9B-169E05AF1A5F}" dt="2023-10-14T17:05:37.636" v="661"/>
          <ac:cxnSpMkLst>
            <pc:docMk/>
            <pc:sldMk cId="2273776563" sldId="263"/>
            <ac:cxnSpMk id="97" creationId="{7AA9A7F3-83D6-D046-7169-F2DB1819BB1D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25" creationId="{34B97C8C-3261-B396-313E-8FF127565227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26" creationId="{B9601D5A-6676-C407-B5D9-CAD9FB42B5E4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27" creationId="{F22B0D43-259A-A03D-17F2-1D786DE52824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28" creationId="{B78E970E-3E1F-F485-5420-A0DB6D298464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31" creationId="{7BFA8569-0F1D-B909-7F55-DD4C121B0079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32" creationId="{E789E490-0934-79CD-E059-F22990542D75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35" creationId="{48476D63-81F9-83E9-90D1-53806807CF9B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36" creationId="{0CA50F2F-6D3A-992D-9B85-14242641E736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39" creationId="{8034A422-6336-0D50-250A-4B1092EC1DC7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40" creationId="{3E1064B3-AA6E-3173-2ECA-8D85A0F56363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43" creationId="{A6E7E0CC-E20E-6F82-624A-B55DEA89DA64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44" creationId="{7695CD48-1F94-4247-B7F6-FCA2ED604A5B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47" creationId="{2F8578E3-409F-45DE-5941-209C5303B40C}"/>
          </ac:cxnSpMkLst>
        </pc:cxnChg>
        <pc:cxnChg chg="mod">
          <ac:chgData name="정 민혁" userId="22e50677fc4fee6d" providerId="Windows Live" clId="Web-{6471DEB8-8AFF-4A59-AD9B-169E05AF1A5F}" dt="2023-10-14T17:18:46.389" v="686"/>
          <ac:cxnSpMkLst>
            <pc:docMk/>
            <pc:sldMk cId="2273776563" sldId="263"/>
            <ac:cxnSpMk id="148" creationId="{523A0DB4-24C9-0170-D923-07B99EB8DD61}"/>
          </ac:cxnSpMkLst>
        </pc:cxnChg>
      </pc:sldChg>
      <pc:sldChg chg="modSp add replId">
        <pc:chgData name="정 민혁" userId="22e50677fc4fee6d" providerId="Windows Live" clId="Web-{6471DEB8-8AFF-4A59-AD9B-169E05AF1A5F}" dt="2023-10-14T17:22:23.129" v="850" actId="20577"/>
        <pc:sldMkLst>
          <pc:docMk/>
          <pc:sldMk cId="1441881518" sldId="264"/>
        </pc:sldMkLst>
        <pc:spChg chg="mod">
          <ac:chgData name="정 민혁" userId="22e50677fc4fee6d" providerId="Windows Live" clId="Web-{6471DEB8-8AFF-4A59-AD9B-169E05AF1A5F}" dt="2023-10-14T17:22:23.129" v="850" actId="20577"/>
          <ac:spMkLst>
            <pc:docMk/>
            <pc:sldMk cId="1441881518" sldId="264"/>
            <ac:spMk id="3" creationId="{1E3B6B07-3E13-F8C6-6C6C-81ABD659F150}"/>
          </ac:spMkLst>
        </pc:spChg>
      </pc:sldChg>
    </pc:docChg>
  </pc:docChgLst>
  <pc:docChgLst>
    <pc:chgData name="정 민혁" userId="22e50677fc4fee6d" providerId="Windows Live" clId="Web-{EFEF8013-9739-453D-8E11-999776A4CCA3}"/>
    <pc:docChg chg="addSld delSld modSld">
      <pc:chgData name="정 민혁" userId="22e50677fc4fee6d" providerId="Windows Live" clId="Web-{EFEF8013-9739-453D-8E11-999776A4CCA3}" dt="2023-10-14T16:43:31.493" v="299" actId="14100"/>
      <pc:docMkLst>
        <pc:docMk/>
      </pc:docMkLst>
      <pc:sldChg chg="del">
        <pc:chgData name="정 민혁" userId="22e50677fc4fee6d" providerId="Windows Live" clId="Web-{EFEF8013-9739-453D-8E11-999776A4CCA3}" dt="2023-10-14T16:29:55.908" v="0"/>
        <pc:sldMkLst>
          <pc:docMk/>
          <pc:sldMk cId="3569210928" sldId="256"/>
        </pc:sldMkLst>
      </pc:sldChg>
      <pc:sldChg chg="addSp delSp modSp">
        <pc:chgData name="정 민혁" userId="22e50677fc4fee6d" providerId="Windows Live" clId="Web-{EFEF8013-9739-453D-8E11-999776A4CCA3}" dt="2023-10-14T16:32:53.898" v="34" actId="1076"/>
        <pc:sldMkLst>
          <pc:docMk/>
          <pc:sldMk cId="3360673486" sldId="257"/>
        </pc:sldMkLst>
        <pc:spChg chg="del">
          <ac:chgData name="정 민혁" userId="22e50677fc4fee6d" providerId="Windows Live" clId="Web-{EFEF8013-9739-453D-8E11-999776A4CCA3}" dt="2023-10-14T16:31:16.536" v="9"/>
          <ac:spMkLst>
            <pc:docMk/>
            <pc:sldMk cId="3360673486" sldId="257"/>
            <ac:spMk id="2" creationId="{E2AB5420-8DE1-4CC8-948E-598F325EE20F}"/>
          </ac:spMkLst>
        </pc:spChg>
        <pc:spChg chg="del mod">
          <ac:chgData name="정 민혁" userId="22e50677fc4fee6d" providerId="Windows Live" clId="Web-{EFEF8013-9739-453D-8E11-999776A4CCA3}" dt="2023-10-14T16:31:11.489" v="7"/>
          <ac:spMkLst>
            <pc:docMk/>
            <pc:sldMk cId="3360673486" sldId="257"/>
            <ac:spMk id="3" creationId="{0BC7D8C7-45FE-4D31-BCB4-63783B2D9D40}"/>
          </ac:spMkLst>
        </pc:spChg>
        <pc:spChg chg="add del mod">
          <ac:chgData name="정 민혁" userId="22e50677fc4fee6d" providerId="Windows Live" clId="Web-{EFEF8013-9739-453D-8E11-999776A4CCA3}" dt="2023-10-14T16:31:21.098" v="11"/>
          <ac:spMkLst>
            <pc:docMk/>
            <pc:sldMk cId="3360673486" sldId="257"/>
            <ac:spMk id="6" creationId="{F0749F8C-1E46-E706-D0AC-DCE5146BF222}"/>
          </ac:spMkLst>
        </pc:spChg>
        <pc:spChg chg="add del mod">
          <ac:chgData name="정 민혁" userId="22e50677fc4fee6d" providerId="Windows Live" clId="Web-{EFEF8013-9739-453D-8E11-999776A4CCA3}" dt="2023-10-14T16:31:55.068" v="20"/>
          <ac:spMkLst>
            <pc:docMk/>
            <pc:sldMk cId="3360673486" sldId="257"/>
            <ac:spMk id="8" creationId="{2D56E173-CD94-A0CB-3D49-9CDE3A530F72}"/>
          </ac:spMkLst>
        </pc:spChg>
        <pc:picChg chg="add del mod ord">
          <ac:chgData name="정 민혁" userId="22e50677fc4fee6d" providerId="Windows Live" clId="Web-{EFEF8013-9739-453D-8E11-999776A4CCA3}" dt="2023-10-14T16:31:42.427" v="18"/>
          <ac:picMkLst>
            <pc:docMk/>
            <pc:sldMk cId="3360673486" sldId="257"/>
            <ac:picMk id="4" creationId="{C3CC9AEE-373B-11CC-C619-97F4CBB5AC57}"/>
          </ac:picMkLst>
        </pc:picChg>
        <pc:picChg chg="add mod ord">
          <ac:chgData name="정 민혁" userId="22e50677fc4fee6d" providerId="Windows Live" clId="Web-{EFEF8013-9739-453D-8E11-999776A4CCA3}" dt="2023-10-14T16:32:53.898" v="34" actId="1076"/>
          <ac:picMkLst>
            <pc:docMk/>
            <pc:sldMk cId="3360673486" sldId="257"/>
            <ac:picMk id="9" creationId="{8485A357-BC3E-1C0D-2C0C-6D75397892E1}"/>
          </ac:picMkLst>
        </pc:picChg>
      </pc:sldChg>
      <pc:sldChg chg="modSp new">
        <pc:chgData name="정 민혁" userId="22e50677fc4fee6d" providerId="Windows Live" clId="Web-{EFEF8013-9739-453D-8E11-999776A4CCA3}" dt="2023-10-14T16:33:31.805" v="46" actId="20577"/>
        <pc:sldMkLst>
          <pc:docMk/>
          <pc:sldMk cId="3279725585" sldId="258"/>
        </pc:sldMkLst>
        <pc:spChg chg="mod">
          <ac:chgData name="정 민혁" userId="22e50677fc4fee6d" providerId="Windows Live" clId="Web-{EFEF8013-9739-453D-8E11-999776A4CCA3}" dt="2023-10-14T16:33:14.414" v="43" actId="20577"/>
          <ac:spMkLst>
            <pc:docMk/>
            <pc:sldMk cId="3279725585" sldId="258"/>
            <ac:spMk id="2" creationId="{D7B237B1-C858-4EDE-220A-59795CC58A2D}"/>
          </ac:spMkLst>
        </pc:spChg>
        <pc:spChg chg="mod">
          <ac:chgData name="정 민혁" userId="22e50677fc4fee6d" providerId="Windows Live" clId="Web-{EFEF8013-9739-453D-8E11-999776A4CCA3}" dt="2023-10-14T16:33:31.805" v="46" actId="20577"/>
          <ac:spMkLst>
            <pc:docMk/>
            <pc:sldMk cId="3279725585" sldId="258"/>
            <ac:spMk id="3" creationId="{B991C1E0-0B1C-B10A-591F-9267D8E2D613}"/>
          </ac:spMkLst>
        </pc:spChg>
      </pc:sldChg>
      <pc:sldChg chg="addSp delSp modSp new">
        <pc:chgData name="정 민혁" userId="22e50677fc4fee6d" providerId="Windows Live" clId="Web-{EFEF8013-9739-453D-8E11-999776A4CCA3}" dt="2023-10-14T16:43:31.493" v="299" actId="14100"/>
        <pc:sldMkLst>
          <pc:docMk/>
          <pc:sldMk cId="2174683255" sldId="259"/>
        </pc:sldMkLst>
        <pc:spChg chg="del">
          <ac:chgData name="정 민혁" userId="22e50677fc4fee6d" providerId="Windows Live" clId="Web-{EFEF8013-9739-453D-8E11-999776A4CCA3}" dt="2023-10-14T16:35:02.854" v="49"/>
          <ac:spMkLst>
            <pc:docMk/>
            <pc:sldMk cId="2174683255" sldId="259"/>
            <ac:spMk id="2" creationId="{C331F8EE-CDE3-18CE-4433-AF3DC06816FC}"/>
          </ac:spMkLst>
        </pc:spChg>
        <pc:spChg chg="del">
          <ac:chgData name="정 민혁" userId="22e50677fc4fee6d" providerId="Windows Live" clId="Web-{EFEF8013-9739-453D-8E11-999776A4CCA3}" dt="2023-10-14T16:35:02.838" v="48"/>
          <ac:spMkLst>
            <pc:docMk/>
            <pc:sldMk cId="2174683255" sldId="259"/>
            <ac:spMk id="3" creationId="{1C88422A-0040-1E31-5525-4677335F0B9A}"/>
          </ac:spMkLst>
        </pc:spChg>
        <pc:spChg chg="add del mod">
          <ac:chgData name="정 민혁" userId="22e50677fc4fee6d" providerId="Windows Live" clId="Web-{EFEF8013-9739-453D-8E11-999776A4CCA3}" dt="2023-10-14T16:40:54.958" v="267"/>
          <ac:spMkLst>
            <pc:docMk/>
            <pc:sldMk cId="2174683255" sldId="259"/>
            <ac:spMk id="5" creationId="{F24EA79B-DC12-4933-F8D3-81432B38FB88}"/>
          </ac:spMkLst>
        </pc:spChg>
        <pc:spChg chg="add del mod">
          <ac:chgData name="정 민혁" userId="22e50677fc4fee6d" providerId="Windows Live" clId="Web-{EFEF8013-9739-453D-8E11-999776A4CCA3}" dt="2023-10-14T16:40:54.958" v="266"/>
          <ac:spMkLst>
            <pc:docMk/>
            <pc:sldMk cId="2174683255" sldId="259"/>
            <ac:spMk id="6" creationId="{60C69313-FFAC-C52E-666E-EA79219D07C5}"/>
          </ac:spMkLst>
        </pc:spChg>
        <pc:spChg chg="add del mod">
          <ac:chgData name="정 민혁" userId="22e50677fc4fee6d" providerId="Windows Live" clId="Web-{EFEF8013-9739-453D-8E11-999776A4CCA3}" dt="2023-10-14T16:40:54.958" v="265"/>
          <ac:spMkLst>
            <pc:docMk/>
            <pc:sldMk cId="2174683255" sldId="259"/>
            <ac:spMk id="7" creationId="{342FBBBB-23A6-6E52-388D-3E5B0FF7D0D6}"/>
          </ac:spMkLst>
        </pc:spChg>
        <pc:spChg chg="add mod">
          <ac:chgData name="정 민혁" userId="22e50677fc4fee6d" providerId="Windows Live" clId="Web-{EFEF8013-9739-453D-8E11-999776A4CCA3}" dt="2023-10-14T16:43:11.867" v="296" actId="14100"/>
          <ac:spMkLst>
            <pc:docMk/>
            <pc:sldMk cId="2174683255" sldId="259"/>
            <ac:spMk id="8" creationId="{6C86987F-8CFD-1846-1CE7-BE29558DFE8E}"/>
          </ac:spMkLst>
        </pc:spChg>
        <pc:spChg chg="add mod">
          <ac:chgData name="정 민혁" userId="22e50677fc4fee6d" providerId="Windows Live" clId="Web-{EFEF8013-9739-453D-8E11-999776A4CCA3}" dt="2023-10-14T16:42:46.523" v="290" actId="1076"/>
          <ac:spMkLst>
            <pc:docMk/>
            <pc:sldMk cId="2174683255" sldId="259"/>
            <ac:spMk id="9" creationId="{DD3D78EE-5FE2-8CAE-6415-8DEF5D7C2596}"/>
          </ac:spMkLst>
        </pc:spChg>
        <pc:spChg chg="add mod">
          <ac:chgData name="정 민혁" userId="22e50677fc4fee6d" providerId="Windows Live" clId="Web-{EFEF8013-9739-453D-8E11-999776A4CCA3}" dt="2023-10-14T16:42:42.976" v="289" actId="1076"/>
          <ac:spMkLst>
            <pc:docMk/>
            <pc:sldMk cId="2174683255" sldId="259"/>
            <ac:spMk id="10" creationId="{762FCE9C-7B8B-377A-E86A-CF07D2C70FAB}"/>
          </ac:spMkLst>
        </pc:spChg>
        <pc:spChg chg="add del">
          <ac:chgData name="정 민혁" userId="22e50677fc4fee6d" providerId="Windows Live" clId="Web-{EFEF8013-9739-453D-8E11-999776A4CCA3}" dt="2023-10-14T16:42:23.491" v="276"/>
          <ac:spMkLst>
            <pc:docMk/>
            <pc:sldMk cId="2174683255" sldId="259"/>
            <ac:spMk id="11" creationId="{D37B9CC9-A648-5A41-F73F-15A43431A72D}"/>
          </ac:spMkLst>
        </pc:spChg>
        <pc:spChg chg="add del">
          <ac:chgData name="정 민혁" userId="22e50677fc4fee6d" providerId="Windows Live" clId="Web-{EFEF8013-9739-453D-8E11-999776A4CCA3}" dt="2023-10-14T16:42:28.101" v="280"/>
          <ac:spMkLst>
            <pc:docMk/>
            <pc:sldMk cId="2174683255" sldId="259"/>
            <ac:spMk id="12" creationId="{54ED6576-240D-D3F6-9DB7-AB6B65CBA740}"/>
          </ac:spMkLst>
        </pc:spChg>
        <pc:spChg chg="add del">
          <ac:chgData name="정 민혁" userId="22e50677fc4fee6d" providerId="Windows Live" clId="Web-{EFEF8013-9739-453D-8E11-999776A4CCA3}" dt="2023-10-14T16:42:28.101" v="279"/>
          <ac:spMkLst>
            <pc:docMk/>
            <pc:sldMk cId="2174683255" sldId="259"/>
            <ac:spMk id="13" creationId="{7790D93F-124F-704E-9C1F-E0EC2912BEA9}"/>
          </ac:spMkLst>
        </pc:spChg>
        <pc:spChg chg="add mod">
          <ac:chgData name="정 민혁" userId="22e50677fc4fee6d" providerId="Windows Live" clId="Web-{EFEF8013-9739-453D-8E11-999776A4CCA3}" dt="2023-10-14T16:42:31.351" v="283" actId="1076"/>
          <ac:spMkLst>
            <pc:docMk/>
            <pc:sldMk cId="2174683255" sldId="259"/>
            <ac:spMk id="14" creationId="{F9DD2146-DF35-7C9B-7C6D-B50A41BBDA50}"/>
          </ac:spMkLst>
        </pc:spChg>
        <pc:spChg chg="add mod">
          <ac:chgData name="정 민혁" userId="22e50677fc4fee6d" providerId="Windows Live" clId="Web-{EFEF8013-9739-453D-8E11-999776A4CCA3}" dt="2023-10-14T16:42:50.289" v="291" actId="1076"/>
          <ac:spMkLst>
            <pc:docMk/>
            <pc:sldMk cId="2174683255" sldId="259"/>
            <ac:spMk id="15" creationId="{B657EC7B-F3AD-6861-40FC-C4BB7049760B}"/>
          </ac:spMkLst>
        </pc:spChg>
        <pc:spChg chg="add mod">
          <ac:chgData name="정 민혁" userId="22e50677fc4fee6d" providerId="Windows Live" clId="Web-{EFEF8013-9739-453D-8E11-999776A4CCA3}" dt="2023-10-14T16:42:53.414" v="292" actId="1076"/>
          <ac:spMkLst>
            <pc:docMk/>
            <pc:sldMk cId="2174683255" sldId="259"/>
            <ac:spMk id="16" creationId="{F1B7BD21-E6A5-5258-004B-3AB274D26348}"/>
          </ac:spMkLst>
        </pc:spChg>
        <pc:spChg chg="add mod">
          <ac:chgData name="정 민혁" userId="22e50677fc4fee6d" providerId="Windows Live" clId="Web-{EFEF8013-9739-453D-8E11-999776A4CCA3}" dt="2023-10-14T16:42:38.398" v="288" actId="1076"/>
          <ac:spMkLst>
            <pc:docMk/>
            <pc:sldMk cId="2174683255" sldId="259"/>
            <ac:spMk id="17" creationId="{4DF5E1D1-9AD1-6FD5-7455-CBB4C63442FB}"/>
          </ac:spMkLst>
        </pc:spChg>
        <pc:graphicFrameChg chg="add mod modGraphic">
          <ac:chgData name="정 민혁" userId="22e50677fc4fee6d" providerId="Windows Live" clId="Web-{EFEF8013-9739-453D-8E11-999776A4CCA3}" dt="2023-10-14T16:38:05.078" v="253" actId="1076"/>
          <ac:graphicFrameMkLst>
            <pc:docMk/>
            <pc:sldMk cId="2174683255" sldId="259"/>
            <ac:graphicFrameMk id="4" creationId="{CCD83990-DAE0-98BE-E2B9-3E354C67B301}"/>
          </ac:graphicFrameMkLst>
        </pc:graphicFrameChg>
        <pc:cxnChg chg="add">
          <ac:chgData name="정 민혁" userId="22e50677fc4fee6d" providerId="Windows Live" clId="Web-{EFEF8013-9739-453D-8E11-999776A4CCA3}" dt="2023-10-14T16:43:07.289" v="294"/>
          <ac:cxnSpMkLst>
            <pc:docMk/>
            <pc:sldMk cId="2174683255" sldId="259"/>
            <ac:cxnSpMk id="18" creationId="{E9340EED-75C4-F4BB-2E70-79471954032A}"/>
          </ac:cxnSpMkLst>
        </pc:cxnChg>
        <pc:cxnChg chg="add mod">
          <ac:chgData name="정 민혁" userId="22e50677fc4fee6d" providerId="Windows Live" clId="Web-{EFEF8013-9739-453D-8E11-999776A4CCA3}" dt="2023-10-14T16:43:31.493" v="299" actId="14100"/>
          <ac:cxnSpMkLst>
            <pc:docMk/>
            <pc:sldMk cId="2174683255" sldId="259"/>
            <ac:cxnSpMk id="19" creationId="{4E1541B8-F2FE-319E-B7B2-EB5C8619CB2E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6985 12711 16383 0 0,'5'0'0'0'0,"8"0"0"0"0,6 0 0 0 0,5 0 0 0 0,4 0 0 0 0,3 0 0 0 0,1 0 0 0 0,-5-5 0 0 0,-1-2 0 0 0,-1 0 0 0 0,2 2 0 0 0,1 1 0 0 0,-5-4 0 0 0,0 0 0 0 0,1 1 0 0 0,2 1 0 0 0,-4-2 0 0 0,0-2 0 0 0,1-3 0 0 0,-2-5 0 0 0,-1 1 0 0 0,-3-3 0 0 0,1 3 0 0 0,-3-1 0 0 0,1 2 0 0 0,-1-1 0 0 0,1 2 0 0 0,-2-2 0 0 0,-3-3 0 0 0,2 2 0 0 0,-2-1 0 0 0,3 2 0 0 0,-1-1 0 0 0,3 3 0 0 0,-2-2 0 0 0,-3-3 0 0 0,2 1 0 0 0,-1 0 0 0 0,2 2 0 0 0,0-1 0 0 0,-4-2 0 0 0,3 1 0 0 0,-2-1 0 0 0,3 4 0 0 0,0-2 0 0 0,-4-3 0 0 0,3 3 0 0 0,-2-2 0 0 0,-2-2 0 0 0,-2-3 0 0 0,2 3 0 0 0,0 0 0 0 0,-2-2 0 0 0,4 3 0 0 0,-1 1 0 0 0,-1-3 0 0 0,-3-2 0 0 0,3 3 0 0 0,0 0 0 0 0,-1-1 0 0 0,-3-3 0 0 0,-1-1 0 0 0,-2-2 0 0 0,-1-2 0 0 0,-1 0 0 0 0,0 0 0 0 0,-1-1 0 0 0,1 1 0 0 0,-1-1 0 0 0,1 1 0 0 0,0 0 0 0 0,0-1 0 0 0,-5 7 0 0 0,-2 0 0 0 0,0 1 0 0 0,1-2 0 0 0,3-1 0 0 0,0-2 0 0 0,2 0 0 0 0,0-2 0 0 0,1 0 0 0 0,1-1 0 0 0,-1 1 0 0 0,0 0 0 0 0,1-1 0 0 0,-1 1 0 0 0,5 5 0 0 0,2 2 0 0 0,0-1 0 0 0,-2 0 0 0 0,-1-3 0 0 0,-1 0 0 0 0,-2-2 0 0 0,5 5 0 0 0,1 0 0 0 0,-1 1 0 0 0,-1-2 0 0 0,-1-2 0 0 0,-2-1 0 0 0,-1-1 0 0 0,-1 0 0 0 0,0-2 0 0 0,0 1 0 0 0,0 0 0 0 0,5-1 0 0 0,2 1 0 0 0,-1-1 0 0 0,0 1 0 0 0,-3 0 0 0 0,0 0 0 0 0,3 5 0 0 0,2 2 0 0 0,-1 0 0 0 0,3 3 0 0 0,1 1 0 0 0,-3-2 0 0 0,-1-2 0 0 0,2 2 0 0 0,1 0 0 0 0,-3-1 0 0 0,4 3 0 0 0,0-1 0 0 0,-2-1 0 0 0,2 2 0 0 0,5 5 0 0 0,0 0 0 0 0,-3-3 0 0 0,2 1 0 0 0,-2-1 0 0 0,-3-3 0 0 0,2 2 0 0 0,-1-1 0 0 0,3 3 0 0 0,4-2 0 0 0,5 4 0 0 0,-2-2 0 0 0,1 3 0 0 0,2 2 0 0 0,2 5 0 0 0,2 3 0 0 0,1 2 0 0 0,2 1 0 0 0,0 2 0 0 0,1-1 0 0 0,-6 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15663 13080 16383 0 0,'6'0'0'0'0,"6"0"0"0"0,7 0 0 0 0,5 0 0 0 0,5 0 0 0 0,1 0 0 0 0,2 0 0 0 0,1 0 0 0 0,-1 0 0 0 0,1 0 0 0 0,-7-6 0 0 0,-1-1 0 0 0,-6-5 0 0 0,0 0 0 0 0,2 1 0 0 0,-3-2 0 0 0,1 1 0 0 0,2 2 0 0 0,3 4 0 0 0,-2-4 0 0 0,0 1 0 0 0,2 2 0 0 0,2 1 0 0 0,-4-2 0 0 0,0-1 0 0 0,2 1 0 0 0,-4-3 0 0 0,-5-4 0 0 0,1-1 0 0 0,-3-2 0 0 0,-4-4 0 0 0,-3-3 0 0 0,3 2 0 0 0,-1 1 0 0 0,-1-3 0 0 0,4 5 0 0 0,-1-1 0 0 0,4 3 0 0 0,-1 0 0 0 0,-3-2 0 0 0,3 2 0 0 0,-1-2 0 0 0,-3-2 0 0 0,-2-2 0 0 0,-4-4 0 0 0,5 5 0 0 0,-1-1 0 0 0,5 5 0 0 0,0 0 0 0 0,4 3 0 0 0,-2-1 0 0 0,3 3 0 0 0,-2-2 0 0 0,2 2 0 0 0,3 3 0 0 0,4 3 0 0 0,-3-1 0 0 0,1 0 0 0 0,2 1 0 0 0,2 3 0 0 0,2 2 0 0 0,2 1 0 0 0,0 2 0 0 0,1 0 0 0 0,1 0 0 0 0,-6-5 0 0 0,-2-2 0 0 0,-4 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15822 12912 16383 0 0,'5'0'0'0'0,"2"5"0"0"0,5 2 0 0 0,6 0 0 0 0,5 3 0 0 0,4 1 0 0 0,2-2 0 0 0,3-2 0 0 0,0-3 0 0 0,0-1 0 0 0,-5 3 0 0 0,-2 1 0 0 0,0 0 0 0 0,1-2 0 0 0,1 3 0 0 0,-3 7 0 0 0,-1 0 0 0 0,0-3 0 0 0,3-3 0 0 0,2-3 0 0 0,-5 3 0 0 0,0-1 0 0 0,2-1 0 0 0,-5 4 0 0 0,1-1 0 0 0,1-2 0 0 0,3-1 0 0 0,2-4 0 0 0,-4 5 0 0 0,1 5 0 0 0,0 1 0 0 0,2-2 0 0 0,-4 2 0 0 0,0-1 0 0 0,2-3 0 0 0,-4 2 0 0 0,1-1 0 0 0,1-2 0 0 0,-3 2 0 0 0,-4 5 0 0 0,0 0 0 0 0,-2 2 0 0 0,2-2 0 0 0,-2 2 0 0 0,-3 3 0 0 0,2-2 0 0 0,0 1 0 0 0,2-3 0 0 0,-1 1 0 0 0,2-2 0 0 0,0 0 0 0 0,-4 4 0 0 0,-3 4 0 0 0,2-3 0 0 0,-1 1 0 0 0,4-4 0 0 0,-1 1 0 0 0,4-3 0 0 0,-2 1 0 0 0,2-3 0 0 0,-1 2 0 0 0,2-1 0 0 0,-2-4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11615 14870 16383 0 0,'6'0'0'0'0,"6"0"0"0"0,7 0 0 0 0,0 5 0 0 0,2 2 0 0 0,3 0 0 0 0,8 3 0 0 0,4 1 0 0 0,-5 4 0 0 0,-1-2 0 0 0,-7 4 0 0 0,-1-2 0 0 0,0-4 0 0 0,-3 2 0 0 0,0-1 0 0 0,3-3 0 0 0,-3 3 0 0 0,0-1 0 0 0,3 3 0 0 0,3-1 0 0 0,-3 2 0 0 0,0 0 0 0 0,-3 1 0 0 0,-1-1 0 0 0,3-4 0 0 0,-2 3 0 0 0,-5 3 0 0 0,1-1 0 0 0,-2 2 0 0 0,-4 3 0 0 0,2-1 0 0 0,0 0 0 0 0,3-3 0 0 0,4 2 0 0 0,-1 1 0 0 0,2-1 0 0 0,-2 1 0 0 0,-4 2 0 0 0,1-3 0 0 0,-2 2 0 0 0,3-4 0 0 0,-2 1 0 0 0,-3 2 0 0 0,2-1 0 0 0,0 0 0 0 0,2-2 0 0 0,-1 1 0 0 0,3-3 0 0 0,-2 2 0 0 0,-3 3 0 0 0,2-2 0 0 0,4-4 0 0 0,0 1 0 0 0,1-2 0 0 0,3-3 0 0 0,4-4 0 0 0,2-2 0 0 0,3-3 0 0 0,-5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15690 15701 16383 0 0,'5'0'0'0'0,"7"0"0"0"0,7 0 0 0 0,6 0 0 0 0,3 0 0 0 0,3 0 0 0 0,1 0 0 0 0,0 0 0 0 0,1 0 0 0 0,-1 0 0 0 0,0 0 0 0 0,0 0 0 0 0,-1 0 0 0 0,0 0 0 0 0,1 0 0 0 0,-1 0 0 0 0,0 0 0 0 0,0 0 0 0 0,0 0 0 0 0,-5-5 0 0 0,-2-2 0 0 0,-5-5 0 0 0,-6-6 0 0 0,1 0 0 0 0,-3-1 0 0 0,-3-4 0 0 0,-2-3 0 0 0,-3-2 0 0 0,-2-2 0 0 0,-1-1 0 0 0,0 0 0 0 0,5-1 0 0 0,1 0 0 0 0,0 0 0 0 0,-1 1 0 0 0,-1 0 0 0 0,-2-1 0 0 0,5 6 0 0 0,5 8 0 0 0,2 0 0 0 0,3 5 0 0 0,-1-2 0 0 0,2 2 0 0 0,-2-2 0 0 0,-4-4 0 0 0,2 2 0 0 0,3 3 0 0 0,-1-1 0 0 0,2 2 0 0 0,-2-2 0 0 0,2 1 0 0 0,3 4 0 0 0,3 2 0 0 0,-3-1 0 0 0,1 0 0 0 0,2 1 0 0 0,-4-2 0 0 0,1-1 0 0 0,2 3 0 0 0,-3-3 0 0 0,0 0 0 0 0,2 2 0 0 0,3 3 0 0 0,2 2 0 0 0,2 1 0 0 0,-4 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15796 15610 16383 0 0,'5'0'0'0'0,"7"6"0"0"0,7 1 0 0 0,6-1 0 0 0,3 0 0 0 0,3-2 0 0 0,1-2 0 0 0,0-1 0 0 0,1 0 0 0 0,-1-1 0 0 0,0 0 0 0 0,0-1 0 0 0,-6 6 0 0 0,-2 2 0 0 0,0 0 0 0 0,2-2 0 0 0,-4 4 0 0 0,0 1 0 0 0,1-2 0 0 0,-3 3 0 0 0,0 0 0 0 0,2-2 0 0 0,-3 2 0 0 0,-4 6 0 0 0,0-1 0 0 0,4-3 0 0 0,-3 1 0 0 0,2-1 0 0 0,-2 2 0 0 0,2-1 0 0 0,-3 2 0 0 0,1-2 0 0 0,-1 3 0 0 0,2-3 0 0 0,2-2 0 0 0,5-5 0 0 0,2-2 0 0 0,-2 2 0 0 0,-1 1 0 0 0,2-1 0 0 0,1-2 0 0 0,2-2 0 0 0,2-2 0 0 0,0 0 0 0 0,1-1 0 0 0,0 0 0 0 0,1 0 0 0 0,-1 0 0 0 0,1-1 0 0 0,-1 1 0 0 0,0 0 0 0 0,-5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21431 7149 16383 0 0,'6'0'0'0'0,"6"0"0"0"0,7 0 0 0 0,5 0 0 0 0,5 0 0 0 0,1 0 0 0 0,2 0 0 0 0,1 0 0 0 0,-1 0 0 0 0,1 0 0 0 0,-1 0 0 0 0,-1 0 0 0 0,1 0 0 0 0,-1 0 0 0 0,0 0 0 0 0,0 0 0 0 0,0 0 0 0 0,0 0 0 0 0,0 0 0 0 0,-5-6 0 0 0,-2-1 0 0 0,1 1 0 0 0,0 0 0 0 0,3 2 0 0 0,0 2 0 0 0,2 1 0 0 0,1 0 0 0 0,0 1 0 0 0,0 0 0 0 0,1 1 0 0 0,-1-1 0 0 0,0 0 0 0 0,1 0 0 0 0,-1 0 0 0 0,0 1 0 0 0,0-1 0 0 0,0 0 0 0 0,1 0 0 0 0,-1 0 0 0 0,0 0 0 0 0,0 0 0 0 0,0 0 0 0 0,0-1 0 0 0,0 1 0 0 0,0 0 0 0 0,1 0 0 0 0,-1 0 0 0 0,0 0 0 0 0,0 0 0 0 0,0 0 0 0 0,0 0 0 0 0,6 0 0 0 0,1 0 0 0 0,0 0 0 0 0,-7 6 0 0 0,2 1 0 0 0,1 0 0 0 0,0-2 0 0 0,-1-1 0 0 0,-1-2 0 0 0,0-1 0 0 0,0 0 0 0 0,-1-1 0 0 0,1 0 0 0 0,-1-1 0 0 0,0 1 0 0 0,0 0 0 0 0,0 0 0 0 0,0 0 0 0 0,0 0 0 0 0,0 0 0 0 0,-5 5 0 0 0,-2 2 0 0 0,5 0 0 0 0,4-2 0 0 0,1-1 0 0 0,0-2 0 0 0,0 0 0 0 0,-1-2 0 0 0,0 0 0 0 0,-2 0 0 0 0,1 0 0 0 0,-1-1 0 0 0,0 1 0 0 0,0 0 0 0 0,0 0 0 0 0,0 5 0 0 0,0 2 0 0 0,0 0 0 0 0,0-2 0 0 0,0-1 0 0 0,1-2 0 0 0,-1 0 0 0 0,0-2 0 0 0,0 0 0 0 0,0 0 0 0 0,-5 5 0 0 0,-2 2 0 0 0,0-1 0 0 0,2-1 0 0 0,1-1 0 0 0,2-1 0 0 0,-4 3 0 0 0,-2 2 0 0 0,2-2 0 0 0,1 0 0 0 0,1-3 0 0 0,2-1 0 0 0,-4-1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21458 7858 16383 0 0,'5'0'0'0'0,"7"0"0"0"0,7 0 0 0 0,6 0 0 0 0,8 0 0 0 0,5 0 0 0 0,1 0 0 0 0,-1 0 0 0 0,-2 0 0 0 0,4 0 0 0 0,0 0 0 0 0,-1 0 0 0 0,-2 0 0 0 0,-2 0 0 0 0,3 0 0 0 0,2 0 0 0 0,-2 0 0 0 0,-2 0 0 0 0,-2 0 0 0 0,0 0 0 0 0,-2 0 0 0 0,-1 0 0 0 0,0 0 0 0 0,0 0 0 0 0,5 5 0 0 0,2 2 0 0 0,5 0 0 0 0,0-1 0 0 0,4-3 0 0 0,-1 0 0 0 0,2-2 0 0 0,-1 0 0 0 0,-4-1 0 0 0,-4-1 0 0 0,-3 1 0 0 0,-3 0 0 0 0,-1 0 0 0 0,-1-1 0 0 0,0 1 0 0 0,-1 0 0 0 0,1 0 0 0 0,-1 0 0 0 0,1 0 0 0 0,0 0 0 0 0,0 0 0 0 0,0 0 0 0 0,0 0 0 0 0,0 0 0 0 0,0 0 0 0 0,1 0 0 0 0,-1 0 0 0 0,0 0 0 0 0,0 0 0 0 0,0 0 0 0 0,0 0 0 0 0,0 0 0 0 0,0 0 0 0 0,1 0 0 0 0,-1 0 0 0 0,0 6 0 0 0,0 1 0 0 0,0-1 0 0 0,0 0 0 0 0,0-2 0 0 0,0 3 0 0 0,1 2 0 0 0,-1-2 0 0 0,0-2 0 0 0,0-1 0 0 0,0-2 0 0 0,0-1 0 0 0,0-1 0 0 0,0 0 0 0 0,1 0 0 0 0,-1-1 0 0 0,0 1 0 0 0,0 0 0 0 0,0 0 0 0 0,0-1 0 0 0,0 1 0 0 0,1 0 0 0 0,-1 0 0 0 0,0 0 0 0 0,0 0 0 0 0,0 0 0 0 0,0 0 0 0 0,-5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21458 8472 16383 0 0,'5'0'0'0'0,"7"0"0"0"0,7 0 0 0 0,6 0 0 0 0,3 0 0 0 0,3 0 0 0 0,1 0 0 0 0,0 0 0 0 0,1 0 0 0 0,-1 0 0 0 0,0 0 0 0 0,0 0 0 0 0,-1 0 0 0 0,0 0 0 0 0,0 0 0 0 0,1 0 0 0 0,-1 0 0 0 0,0 0 0 0 0,5 0 0 0 0,2 0 0 0 0,0 0 0 0 0,-1 0 0 0 0,-2 0 0 0 0,-2 0 0 0 0,-1 0 0 0 0,0 0 0 0 0,-1 0 0 0 0,0 0 0 0 0,0 0 0 0 0,0 0 0 0 0,5 0 0 0 0,2 0 0 0 0,0 0 0 0 0,-2 0 0 0 0,-1 0 0 0 0,-1 0 0 0 0,-2 0 0 0 0,0 0 0 0 0,-1 0 0 0 0,0 0 0 0 0,0 0 0 0 0,-1 0 0 0 0,-4-6 0 0 0,-2-1 0 0 0,0 0 0 0 0,2 2 0 0 0,1 1 0 0 0,2 2 0 0 0,1 1 0 0 0,0 0 0 0 0,2 1 0 0 0,-1 0 0 0 0,0 1 0 0 0,1-1 0 0 0,-1 0 0 0 0,0 0 0 0 0,1 0 0 0 0,-1 0 0 0 0,0 0 0 0 0,0 0 0 0 0,0 0 0 0 0,0 0 0 0 0,0 0 0 0 0,1 0 0 0 0,-1 0 0 0 0,0 0 0 0 0,0 0 0 0 0,0 0 0 0 0,0 0 0 0 0,0 0 0 0 0,0 0 0 0 0,1 0 0 0 0,-1 0 0 0 0,0 0 0 0 0,0 0 0 0 0,0 0 0 0 0,0 0 0 0 0,0 0 0 0 0,-5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21511 8996 16383 0 0,'5'0'0'0'0,"7"0"0"0"0,7 0 0 0 0,6 0 0 0 0,3 0 0 0 0,3 0 0 0 0,1 0 0 0 0,0 0 0 0 0,1 0 0 0 0,-1 0 0 0 0,5 0 0 0 0,2 0 0 0 0,-1 0 0 0 0,-1 0 0 0 0,-2 0 0 0 0,-2 0 0 0 0,0 0 0 0 0,-2 0 0 0 0,0 0 0 0 0,0 0 0 0 0,0 0 0 0 0,5 0 0 0 0,2 0 0 0 0,0 0 0 0 0,-2 0 0 0 0,-1 0 0 0 0,4 0 0 0 0,0 0 0 0 0,-1 0 0 0 0,4 0 0 0 0,0 0 0 0 0,-2 0 0 0 0,-2 0 0 0 0,-3 0 0 0 0,-2 0 0 0 0,-1 0 0 0 0,0 0 0 0 0,-2 0 0 0 0,1 0 0 0 0,0 0 0 0 0,-1 0 0 0 0,1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0,-7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21378 9756 16383 0 0,'6'0'0'0'0,"6"0"0"0"0,7 0 0 0 0,5 0 0 0 0,5 0 0 0 0,1-6 0 0 0,2-1 0 0 0,1 0 0 0 0,-1 2 0 0 0,1 1 0 0 0,-1 2 0 0 0,-1 1 0 0 0,1 0 0 0 0,-1 1 0 0 0,0 0 0 0 0,-5-5 0 0 0,-2-1 0 0 0,0-1 0 0 0,2 2 0 0 0,1 1 0 0 0,2 2 0 0 0,1 0 0 0 0,0 2 0 0 0,1 0 0 0 0,1 0 0 0 0,-1 0 0 0 0,1 1 0 0 0,-1-1 0 0 0,0 0 0 0 0,1 0 0 0 0,-1 0 0 0 0,0 0 0 0 0,0 0 0 0 0,0 0 0 0 0,0 0 0 0 0,0 0 0 0 0,1 0 0 0 0,-1 0 0 0 0,0 0 0 0 0,0 0 0 0 0,0 0 0 0 0,0-5 0 0 0,0-2 0 0 0,0 0 0 0 0,1 2 0 0 0,-1 1 0 0 0,0 2 0 0 0,0 0 0 0 0,0 2 0 0 0,0 0 0 0 0,-5-5 0 0 0,-2-2 0 0 0,0 1 0 0 0,2 0 0 0 0,1 3 0 0 0,2 0 0 0 0,1 2 0 0 0,1 1 0 0 0,0 0 0 0 0,0 0 0 0 0,1 0 0 0 0,-1 1 0 0 0,0-1 0 0 0,1 0 0 0 0,-1 0 0 0 0,0 0 0 0 0,0 0 0 0 0,0 0 0 0 0,0 0 0 0 0,1 0 0 0 0,-1 0 0 0 0,0 0 0 0 0,0 0 0 0 0,0 0 0 0 0,0 0 0 0 0,0 0 0 0 0,0 0 0 0 0,1 0 0 0 0,-1 0 0 0 0,0 0 0 0 0,0 0 0 0 0,0 0 0 0 0,0 0 0 0 0,0 0 0 0 0,0 0 0 0 0,1 0 0 0 0,-1 0 0 0 0,-5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11456 10300 16383 0 0,'6'0'0'0'0,"1"-5"0"0"0,5-2 0 0 0,6 0 0 0 0,4 2 0 0 0,0-4 0 0 0,1-1 0 0 0,1 2 0 0 0,3 2 0 0 0,-4-3 0 0 0,-1 0 0 0 0,-3-4 0 0 0,-5-5 0 0 0,-1 1 0 0 0,-1-3 0 0 0,2 3 0 0 0,-1-1 0 0 0,2 2 0 0 0,4 4 0 0 0,-1-1 0 0 0,-4-4 0 0 0,1 1 0 0 0,-1-2 0 0 0,1 2 0 0 0,-2-2 0 0 0,3 3 0 0 0,-2-2 0 0 0,3-3 0 0 0,-3-3 0 0 0,3 1 0 0 0,-2 0 0 0 0,1-1 0 0 0,-1-3 0 0 0,1 3 0 0 0,-1 1 0 0 0,1 3 0 0 0,-1 1 0 0 0,-4-3 0 0 0,2 2 0 0 0,-1 0 0 0 0,-3-3 0 0 0,-3-3 0 0 0,3 4 0 0 0,-1-1 0 0 0,0-2 0 0 0,-3-2 0 0 0,-2-2 0 0 0,-1-1 0 0 0,-1-1 0 0 0,4 4 0 0 0,2 2 0 0 0,-1-1 0 0 0,-1-1 0 0 0,-1-2 0 0 0,-2-1 0 0 0,-1-1 0 0 0,0-1 0 0 0,-1 0 0 0 0,-1 0 0 0 0,1-1 0 0 0,0 1 0 0 0,0 0 0 0 0,0-1 0 0 0,-1 1 0 0 0,1 0 0 0 0,0 0 0 0 0,0 0 0 0 0,0 0 0 0 0,0 0 0 0 0,0-1 0 0 0,-5 7 0 0 0,-2 1 0 0 0,0-1 0 0 0,2-1 0 0 0,1-1 0 0 0,2-2 0 0 0,0 0 0 0 0,2-2 0 0 0,0 0 0 0 0,0-1 0 0 0,0 1 0 0 0,1 0 0 0 0,-1-1 0 0 0,0 1 0 0 0,0 0 0 0 0,0-1 0 0 0,0 1 0 0 0,0 0 0 0 0,0 0 0 0 0,0 0 0 0 0,6 0 0 0 0,1 0 0 0 0,-1 0 0 0 0,0 0 0 0 0,3 5 0 0 0,0 2 0 0 0,-1-1 0 0 0,-2-1 0 0 0,-2-1 0 0 0,-2-2 0 0 0,4 5 0 0 0,2 0 0 0 0,-2 0 0 0 0,5 3 0 0 0,-1 1 0 0 0,4 3 0 0 0,5 4 0 0 0,-1 0 0 0 0,1-4 0 0 0,4 2 0 0 0,-3-3 0 0 0,-4-3 0 0 0,0 2 0 0 0,2 4 0 0 0,-1 0 0 0 0,1 1 0 0 0,-2-1 0 0 0,2 2 0 0 0,2 2 0 0 0,4 4 0 0 0,-2-2 0 0 0,-1 0 0 0 0,-2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21378 10297 16383 0 0,'6'0'0'0'0,"6"0"0"0"0,7 0 0 0 0,5 0 0 0 0,5 0 0 0 0,1 0 0 0 0,2 0 0 0 0,1 0 0 0 0,-1 0 0 0 0,1 0 0 0 0,-1 0 0 0 0,-1 0 0 0 0,1 0 0 0 0,-1 0 0 0 0,0 0 0 0 0,0 0 0 0 0,0 0 0 0 0,0 0 0 0 0,0 0 0 0 0,0 0 0 0 0,6 0 0 0 0,1 0 0 0 0,0 0 0 0 0,-2 0 0 0 0,5 0 0 0 0,-1 0 0 0 0,-1 0 0 0 0,-2 0 0 0 0,-2 0 0 0 0,-1 0 0 0 0,-2 0 0 0 0,-1 0 0 0 0,0 0 0 0 0,0 0 0 0 0,-1 0 0 0 0,1 0 0 0 0,0 0 0 0 0,0 0 0 0 0,0 0 0 0 0,0 0 0 0 0,0 0 0 0 0,0 0 0 0 0,1 0 0 0 0,-1 0 0 0 0,0 0 0 0 0,0 0 0 0 0,0 0 0 0 0,0 0 0 0 0,0 0 0 0 0,-5-5 0 0 0,-2-2 0 0 0,1 0 0 0 0,0 2 0 0 0,3 1 0 0 0,0 1 0 0 0,2 2 0 0 0,1 1 0 0 0,0 0 0 0 0,0 0 0 0 0,1 0 0 0 0,-1 0 0 0 0,1 1 0 0 0,-1-1 0 0 0,0 0 0 0 0,0 0 0 0 0,1 0 0 0 0,-1 0 0 0 0,0 0 0 0 0,0 0 0 0 0,0 0 0 0 0,0 0 0 0 0,0 0 0 0 0,0 0 0 0 0,0 0 0 0 0,1 0 0 0 0,-1 0 0 0 0,0 0 0 0 0,0 0 0 0 0,0 0 0 0 0,0 0 0 0 0,0 0 0 0 0,0 0 0 0 0,1 0 0 0 0,-1 0 0 0 0,0 0 0 0 0,0 0 0 0 0,0 0 0 0 0,0 0 0 0 0,6 0 0 0 0,1 0 0 0 0,0 0 0 0 0,-2 0 0 0 0,-1 0 0 0 0,-7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21325 10994 16383 0 0,'6'0'0'0'0,"6"0"0"0"0,7 0 0 0 0,6 0 0 0 0,3 0 0 0 0,3 0 0 0 0,1 0 0 0 0,0 0 0 0 0,0 0 0 0 0,1 0 0 0 0,-1 0 0 0 0,-6-5 0 0 0,-2-2 0 0 0,1 0 0 0 0,1 2 0 0 0,1 1 0 0 0,-4-4 0 0 0,5 0 0 0 0,3 1 0 0 0,2 1 0 0 0,0 3 0 0 0,-1 1 0 0 0,1 1 0 0 0,4 1 0 0 0,2 0 0 0 0,-1 0 0 0 0,-1 0 0 0 0,-2 1 0 0 0,4-1 0 0 0,0 0 0 0 0,-1 0 0 0 0,-1 0 0 0 0,-2 0 0 0 0,3 0 0 0 0,1 0 0 0 0,5 0 0 0 0,-1 0 0 0 0,-2 0 0 0 0,-2 0 0 0 0,-3 0 0 0 0,-2 0 0 0 0,3 0 0 0 0,2 0 0 0 0,-2 0 0 0 0,-1 0 0 0 0,-1 0 0 0 0,3 0 0 0 0,1 0 0 0 0,-1 0 0 0 0,4 0 0 0 0,0 0 0 0 0,-2 0 0 0 0,-3 0 0 0 0,-2 0 0 0 0,-1 0 0 0 0,-2 0 0 0 0,-1 0 0 0 0,5 0 0 0 0,2 0 0 0 0,-1 0 0 0 0,0 0 0 0 0,-3 0 0 0 0,0-5 0 0 0,-2-2 0 0 0,-1 0 0 0 0,1 2 0 0 0,-2 1 0 0 0,1 1 0 0 0,0 2 0 0 0,0 1 0 0 0,0 0 0 0 0,0 0 0 0 0,0 0 0 0 0,0 0 0 0 0,0 1 0 0 0,1-1 0 0 0,-1 0 0 0 0,0 0 0 0 0,0 0 0 0 0,0 0 0 0 0,0 0 0 0 0,0 0 0 0 0,0 0 0 0 0,1 0 0 0 0,-1 0 0 0 0,0 0 0 0 0,0 0 0 0 0,0 0 0 0 0,0 0 0 0 0,0 0 0 0 0,0 0 0 0 0,1 0 0 0 0,-7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21193 11430 16383 0 0,'5'0'0'0'0,"8"0"0"0"0,6 0 0 0 0,5 0 0 0 0,-1 5 0 0 0,1 2 0 0 0,1 0 0 0 0,2-2 0 0 0,2-1 0 0 0,1-1 0 0 0,0-2 0 0 0,2 5 0 0 0,-1 1 0 0 0,0-1 0 0 0,1-1 0 0 0,-1-1 0 0 0,1-2 0 0 0,-1-1 0 0 0,0 0 0 0 0,0-1 0 0 0,0-1 0 0 0,0 6 0 0 0,6 2 0 0 0,6 0 0 0 0,2-2 0 0 0,4-1 0 0 0,-2-2 0 0 0,2-1 0 0 0,-1 0 0 0 0,-5-1 0 0 0,-3-1 0 0 0,1 1 0 0 0,5 0 0 0 0,-1 0 0 0 0,-2 0 0 0 0,2-1 0 0 0,-1 1 0 0 0,-3 0 0 0 0,-3 0 0 0 0,-3 0 0 0 0,3 0 0 0 0,6 0 0 0 0,1 0 0 0 0,-2 0 0 0 0,-4 0 0 0 0,4 0 0 0 0,3 0 0 0 0,6 0 0 0 0,-2 0 0 0 0,-3 0 0 0 0,-4 0 0 0 0,-5 0 0 0 0,-4 0 0 0 0,4 0 0 0 0,0 0 0 0 0,5 0 0 0 0,0 0 0 0 0,-3 0 0 0 0,-1 0 0 0 0,2 0 0 0 0,-1 0 0 0 0,-1 0 0 0 0,-2 0 0 0 0,-7 6 0 0 0,-4 1 0 0 0,4-1 0 0 0,3 0 0 0 0,1-2 0 0 0,-1-2 0 0 0,1-1 0 0 0,-2 0 0 0 0,0-1 0 0 0,0 0 0 0 0,-1-1 0 0 0,1 6 0 0 0,-1 2 0 0 0,0 0 0 0 0,-6 3 0 0 0,-1 1 0 0 0,1-2 0 0 0,0-2 0 0 0,3-3 0 0 0,0-1 0 0 0,2-2 0 0 0,1-1 0 0 0,-5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19606 5106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6615 13840 16383 0 0,'5'0'0'0'0,"7"-5"0"0"0,2-7 0 0 0,-2-7 0 0 0,-3-6 0 0 0,3-3 0 0 0,-1-3 0 0 0,2 5 0 0 0,0 0 0 0 0,-2 0 0 0 0,-4-1 0 0 0,3 5 0 0 0,-1-1 0 0 0,-1 0 0 0 0,2 3 0 0 0,1 0 0 0 0,-3-3 0 0 0,4 4 0 0 0,-1-1 0 0 0,-2-2 0 0 0,2 2 0 0 0,0 0 0 0 0,3 3 0 0 0,-1-1 0 0 0,-2-2 0 0 0,-4-4 0 0 0,-2-2 0 0 0,-2-3 0 0 0,-3-1 0 0 0,6 4 0 0 0,0 1 0 0 0,0 0 0 0 0,-1-1 0 0 0,4 3 0 0 0,0 1 0 0 0,4 4 0 0 0,0 0 0 0 0,3 3 0 0 0,-2-2 0 0 0,-2-2 0 0 0,-4-4 0 0 0,-3-4 0 0 0,-3-1 0 0 0,-1-2 0 0 0,-1-2 0 0 0,5 6 0 0 0,1 1 0 0 0,0 0 0 0 0,-1-1 0 0 0,-1-2 0 0 0,-2-1 0 0 0,-1-1 0 0 0,0 0 0 0 0,-1-1 0 0 0,-1-1 0 0 0,1 1 0 0 0,0 0 0 0 0,0-1 0 0 0,-1 1 0 0 0,1 0 0 0 0,0-1 0 0 0,0 1 0 0 0,0 0 0 0 0,0 0 0 0 0,0 0 0 0 0,0 0 0 0 0,0 0 0 0 0,0 0 0 0 0,0-1 0 0 0,0 1 0 0 0,6 6 0 0 0,1 0 0 0 0,5 6 0 0 0,5 6 0 0 0,1-1 0 0 0,2 3 0 0 0,-3-2 0 0 0,-3-5 0 0 0,0 1 0 0 0,4 4 0 0 0,4 3 0 0 0,-2-1 0 0 0,1 1 0 0 0,2 2 0 0 0,-3 3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9234 12117 16383 0 0,'5'0'0'0'0,"8"0"0"0"0,6 0 0 0 0,5 0 0 0 0,-1-5 0 0 0,1-2 0 0 0,-4-5 0 0 0,0 0 0 0 0,2 1 0 0 0,-3-2 0 0 0,1-4 0 0 0,2-5 0 0 0,-3-4 0 0 0,1 3 0 0 0,-3-1 0 0 0,-4-1 0 0 0,0 4 0 0 0,4 5 0 0 0,-1 1 0 0 0,-3-4 0 0 0,-4-3 0 0 0,-4-3 0 0 0,3 3 0 0 0,0-1 0 0 0,-1-1 0 0 0,-2-2 0 0 0,-2-2 0 0 0,-2-1 0 0 0,5 3 0 0 0,2 2 0 0 0,-2 0 0 0 0,-1-2 0 0 0,-1-2 0 0 0,-2-1 0 0 0,-1-1 0 0 0,4 4 0 0 0,2 2 0 0 0,0 0 0 0 0,-2-2 0 0 0,-1-2 0 0 0,-2-1 0 0 0,-1-1 0 0 0,-1-1 0 0 0,0 0 0 0 0,0 0 0 0 0,0-1 0 0 0,-1 1 0 0 0,1 0 0 0 0,0-1 0 0 0,0 1 0 0 0,0 0 0 0 0,5 5 0 0 0,2 2 0 0 0,0 0 0 0 0,-2-2 0 0 0,-1-1 0 0 0,4 3 0 0 0,0 1 0 0 0,-1-1 0 0 0,-1-1 0 0 0,-3-3 0 0 0,5 5 0 0 0,0-1 0 0 0,-1 0 0 0 0,-2-2 0 0 0,-1-1 0 0 0,3 3 0 0 0,1 1 0 0 0,-1-1 0 0 0,3 3 0 0 0,1 1 0 0 0,-2-3 0 0 0,-3-2 0 0 0,4 4 0 0 0,4 4 0 0 0,1 1 0 0 0,-3-3 0 0 0,2 2 0 0 0,-1 4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11880 10512 16383 0 0,'5'0'0'0'0,"7"0"0"0"0,7 0 0 0 0,6 0 0 0 0,3 0 0 0 0,3 0 0 0 0,-4-5 0 0 0,-2-2 0 0 0,1 0 0 0 0,1 2 0 0 0,-5-5 0 0 0,1 1 0 0 0,0 1 0 0 0,-3-3 0 0 0,0 0 0 0 0,3 2 0 0 0,-4-3 0 0 0,1 1 0 0 0,-3-3 0 0 0,-5-5 0 0 0,2 2 0 0 0,-3-3 0 0 0,3 3 0 0 0,-1-1 0 0 0,-3-3 0 0 0,-3-3 0 0 0,3 2 0 0 0,-1 0 0 0 0,-1-1 0 0 0,2 2 0 0 0,1 0 0 0 0,-3-1 0 0 0,4 2 0 0 0,-2 0 0 0 0,5 3 0 0 0,-2-1 0 0 0,3 3 0 0 0,-2-2 0 0 0,-2-3 0 0 0,1 2 0 0 0,4 4 0 0 0,4 5 0 0 0,-1-2 0 0 0,2 1 0 0 0,-4 2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19050 13865 16383 0 0,'0'-6'0'0'0,"5"-1"0"0"0,2-5 0 0 0,5 0 0 0 0,6 1 0 0 0,0-2 0 0 0,1 1 0 0 0,-1-3 0 0 0,1 1 0 0 0,-3-2 0 0 0,1 2 0 0 0,-2-3 0 0 0,2 2 0 0 0,-2-1 0 0 0,1 1 0 0 0,-2-2 0 0 0,3 2 0 0 0,-3-1 0 0 0,-3-4 0 0 0,2 2 0 0 0,-1-2 0 0 0,2 3 0 0 0,-1-1 0 0 0,-3-3 0 0 0,-2-3 0 0 0,-4-2 0 0 0,-2-3 0 0 0,4 4 0 0 0,1 1 0 0 0,0-1 0 0 0,-3-2 0 0 0,0 0 0 0 0,-2-3 0 0 0,-1 0 0 0 0,-1-1 0 0 0,0 0 0 0 0,0 0 0 0 0,-1-1 0 0 0,1 1 0 0 0,0 0 0 0 0,0-1 0 0 0,0 1 0 0 0,-1 0 0 0 0,1 0 0 0 0,0 0 0 0 0,0 0 0 0 0,0-1 0 0 0,1 1 0 0 0,-1 0 0 0 0,0 0 0 0 0,0 0 0 0 0,0 0 0 0 0,0 0 0 0 0,0 0 0 0 0,5 5 0 0 0,2 2 0 0 0,0-1 0 0 0,-2 0 0 0 0,-1-3 0 0 0,-2 0 0 0 0,0-2 0 0 0,-2-1 0 0 0,5 5 0 0 0,2 2 0 0 0,5-1 0 0 0,0-1 0 0 0,-2-1 0 0 0,3 3 0 0 0,-1 1 0 0 0,-2-1 0 0 0,2 4 0 0 0,-1-1 0 0 0,-2-1 0 0 0,2 3 0 0 0,0-1 0 0 0,3 3 0 0 0,-1-1 0 0 0,3 3 0 0 0,-1-2 0 0 0,1 3 0 0 0,-1-2 0 0 0,2 1 0 0 0,-2-1 0 0 0,1 1 0 0 0,4 4 0 0 0,-1-2 0 0 0,-5 2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18997 13626 16383 0 0,'5'0'0'0'0,"8"0"0"0"0,6 0 0 0 0,5 0 0 0 0,5 0 0 0 0,1 0 0 0 0,2 0 0 0 0,1 0 0 0 0,-6 5 0 0 0,-2 2 0 0 0,-5 5 0 0 0,-1 6 0 0 0,-3 5 0 0 0,0-1 0 0 0,-2 0 0 0 0,2-3 0 0 0,-2 1 0 0 0,-3 2 0 0 0,1-3 0 0 0,-1 0 0 0 0,-2 4 0 0 0,2-4 0 0 0,0 1 0 0 0,-2 3 0 0 0,2-4 0 0 0,0 1 0 0 0,-3 3 0 0 0,-2 2 0 0 0,-2 2 0 0 0,4-3 0 0 0,-1-1 0 0 0,0 2 0 0 0,-2 1 0 0 0,-1 2 0 0 0,-2 1 0 0 0,-2 1 0 0 0,1 1 0 0 0,-1 0 0 0 0,-1 1 0 0 0,1-1 0 0 0,0 0 0 0 0,5-4 0 0 0,2-3 0 0 0,-1 0 0 0 0,0 2 0 0 0,-3 1 0 0 0,0 2 0 0 0,-2 1 0 0 0,5-5 0 0 0,1-1 0 0 0,-1 1 0 0 0,0 1 0 0 0,-3 1 0 0 0,-1 2 0 0 0,5-4 0 0 0,0-1 0 0 0,0 0 0 0 0,-2 2 0 0 0,-2 2 0 0 0,0 1 0 0 0,-2 1 0 0 0,4-5 0 0 0,2 0 0 0 0,0-1 0 0 0,-2 2 0 0 0,-2 2 0 0 0,-1 1 0 0 0,0 1 0 0 0,-2 1 0 0 0,0 0 0 0 0,0 0 0 0 0,5-5 0 0 0,1-1 0 0 0,1-1 0 0 0,-2 2 0 0 0,-1 2 0 0 0,-2 0 0 0 0,0 2 0 0 0,3-4 0 0 0,2-2 0 0 0,5-5 0 0 0,0 0 0 0 0,4-4 0 0 0,4-3 0 0 0,4-5 0 0 0,-2 2 0 0 0,0 0 0 0 0,-3-2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11933 10562 16383 0 0,'5'0'0'0'0,"7"0"0"0"0,2-6 0 0 0,4-1 0 0 0,3 1 0 0 0,4 0 0 0 0,3 2 0 0 0,3 2 0 0 0,0 1 0 0 0,1 0 0 0 0,-1 1 0 0 0,1 0 0 0 0,0 1 0 0 0,-6 4 0 0 0,-1 3 0 0 0,-1-1 0 0 0,-3 3 0 0 0,-1 1 0 0 0,2 4 0 0 0,-3 4 0 0 0,1-1 0 0 0,2-4 0 0 0,-3 2 0 0 0,1-3 0 0 0,-3 3 0 0 0,1-2 0 0 0,-3 1 0 0 0,-3 5 0 0 0,0-2 0 0 0,5-4 0 0 0,-1 1 0 0 0,2-1 0 0 0,3-5 0 0 0,-2 3 0 0 0,1-1 0 0 0,3-3 0 0 0,2-2 0 0 0,3-2 0 0 0,1-2 0 0 0,2-2 0 0 0,0 0 0 0 0,-5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15584 7928 16383 0 0,'5'0'0'0'0,"8"0"0"0"0,6 0 0 0 0,5 0 0 0 0,4 0 0 0 0,-2-5 0 0 0,-1-2 0 0 0,0 0 0 0 0,3 2 0 0 0,0 1 0 0 0,-4-4 0 0 0,0 0 0 0 0,0 1 0 0 0,-4-4 0 0 0,1 0 0 0 0,1 3 0 0 0,-3-4 0 0 0,1 1 0 0 0,-3-3 0 0 0,1 0 0 0 0,2 3 0 0 0,-1-1 0 0 0,0 0 0 0 0,3 3 0 0 0,-2-3 0 0 0,0 1 0 0 0,2-3 0 0 0,-2-4 0 0 0,0 1 0 0 0,3 2 0 0 0,-3 0 0 0 0,0 2 0 0 0,-3-2 0 0 0,1 1 0 0 0,-3-2 0 0 0,-3-4 0 0 0,0 2 0 0 0,0-1 0 0 0,1 2 0 0 0,0-1 0 0 0,-2-3 0 0 0,1 2 0 0 0,-1 0 0 0 0,-2-4 0 0 0,-3-2 0 0 0,-2-2 0 0 0,-2-2 0 0 0,4-2 0 0 0,1 0 0 0 0,-1 0 0 0 0,5 4 0 0 0,-1 3 0 0 0,-1-1 0 0 0,-3-1 0 0 0,-2-2 0 0 0,4 5 0 0 0,0 0 0 0 0,4 4 0 0 0,0 1 0 0 0,4 2 0 0 0,3 5 0 0 0,5 4 0 0 0,3 3 0 0 0,-3-3 0 0 0,0-1 0 0 0,1 2 0 0 0,2 2 0 0 0,1 1 0 0 0,1 1 0 0 0,1 1 0 0 0,1 1 0 0 0,1-5 0 0 0,-1-2 0 0 0,1 1 0 0 0,-1 1 0 0 0,0 1 0 0 0,1 2 0 0 0,-1 0 0 0 0,0 2 0 0 0,-5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21722 12121 16383 0 0,'6'0'0'0'0,"1"-6"0"0"0,5-6 0 0 0,0-7 0 0 0,4 0 0 0 0,-1-3 0 0 0,2 4 0 0 0,-2-2 0 0 0,2-2 0 0 0,-1-2 0 0 0,0 2 0 0 0,-1 0 0 0 0,-4-2 0 0 0,-3-2 0 0 0,-3-1 0 0 0,-3-3 0 0 0,4 5 0 0 0,0 1 0 0 0,1 0 0 0 0,-3-2 0 0 0,-1-2 0 0 0,-1-1 0 0 0,-1-1 0 0 0,0-1 0 0 0,4 5 0 0 0,2 2 0 0 0,-1-1 0 0 0,-1-1 0 0 0,4 4 0 0 0,0 0 0 0 0,-1-1 0 0 0,-2-3 0 0 0,-2-1 0 0 0,-2-2 0 0 0,-1-1 0 0 0,5 4 0 0 0,0 2 0 0 0,1-1 0 0 0,-2-1 0 0 0,-2-1 0 0 0,-1-2 0 0 0,5-1 0 0 0,0-1 0 0 0,0 0 0 0 0,-2-1 0 0 0,-1 1 0 0 0,3 5 0 0 0,1 1 0 0 0,-1 1 0 0 0,-1-2 0 0 0,2-1 0 0 0,1-2 0 0 0,-1-1 0 0 0,-2 0 0 0 0,3 4 0 0 0,0 1 0 0 0,-1 1 0 0 0,3 3 0 0 0,-1 1 0 0 0,-1-3 0 0 0,2 4 0 0 0,1-1 0 0 0,-4-2 0 0 0,4 3 0 0 0,-1-1 0 0 0,-2-2 0 0 0,2 2 0 0 0,0 0 0 0 0,-2-3 0 0 0,2 4 0 0 0,0-2 0 0 0,-2-1 0 0 0,3 2 0 0 0,-2 0 0 0 0,-1 3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21722 11853 16383 0 0,'6'0'0'0'0,"6"0"0"0"0,7 0 0 0 0,5 0 0 0 0,5 0 0 0 0,-4 6 0 0 0,0 1 0 0 0,1-1 0 0 0,-4 5 0 0 0,-6 5 0 0 0,-1 0 0 0 0,4-2 0 0 0,-3 1 0 0 0,-3 3 0 0 0,1 0 0 0 0,-2 1 0 0 0,3-3 0 0 0,-2 2 0 0 0,-3 3 0 0 0,3-3 0 0 0,-2 2 0 0 0,-2 2 0 0 0,2-2 0 0 0,0 0 0 0 0,-2 3 0 0 0,2-3 0 0 0,0 0 0 0 0,3-3 0 0 0,4-4 0 0 0,0 0 0 0 0,1-1 0 0 0,4-3 0 0 0,2-4 0 0 0,3-1 0 0 0,-4 3 0 0 0,-6 0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21749 15632 16383 0 0,'0'-5'0'0'0,"0"-7"0"0"0,5-2 0 0 0,2-3 0 0 0,5 0 0 0 0,1-1 0 0 0,2 2 0 0 0,0-2 0 0 0,2 3 0 0 0,-1-2 0 0 0,1-3 0 0 0,-2-4 0 0 0,2 3 0 0 0,-2-1 0 0 0,-4-1 0 0 0,2 2 0 0 0,-2 0 0 0 0,4 4 0 0 0,-2-1 0 0 0,-3-3 0 0 0,2 3 0 0 0,0-2 0 0 0,-3-1 0 0 0,-3-4 0 0 0,3 3 0 0 0,0 0 0 0 0,-2-2 0 0 0,4 4 0 0 0,-1-1 0 0 0,-1-2 0 0 0,2 4 0 0 0,0-2 0 0 0,-2-1 0 0 0,-2-3 0 0 0,-3-2 0 0 0,-2-2 0 0 0,-2-1 0 0 0,0-1 0 0 0,5 4 0 0 0,2 3 0 0 0,-1-1 0 0 0,-1-1 0 0 0,-1-2 0 0 0,-2-1 0 0 0,-1-1 0 0 0,0 0 0 0 0,-1-1 0 0 0,-1-1 0 0 0,1 1 0 0 0,0 0 0 0 0,0-1 0 0 0,0 1 0 0 0,-1 0 0 0 0,1 0 0 0 0,0-1 0 0 0,0 1 0 0 0,0 0 0 0 0,0 0 0 0 0,0 0 0 0 0,0 0 0 0 0,0 0 0 0 0,0 0 0 0 0,0-1 0 0 0,0 1 0 0 0,6 0 0 0 0,1 0 0 0 0,5 5 0 0 0,5 7 0 0 0,1 2 0 0 0,2 3 0 0 0,3 5 0 0 0,-3-2 0 0 0,1 1 0 0 0,-3 2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21722 15346 16383 0 0,'6'0'0'0'0,"6"0"0"0"0,7 0 0 0 0,5 0 0 0 0,5 0 0 0 0,-4 5 0 0 0,0 2 0 0 0,-4 5 0 0 0,-1 1 0 0 0,1-3 0 0 0,-2 3 0 0 0,1-1 0 0 0,-4 3 0 0 0,2-1 0 0 0,-3 2 0 0 0,1-1 0 0 0,-1 1 0 0 0,1-1 0 0 0,-2 2 0 0 0,-3 3 0 0 0,2-2 0 0 0,-1 2 0 0 0,-4 2 0 0 0,-2 3 0 0 0,3-2 0 0 0,0-1 0 0 0,4-4 0 0 0,-1 1 0 0 0,3-3 0 0 0,0 1 0 0 0,1-3 0 0 0,5-3 0 0 0,3-4 0 0 0,2-2 0 0 0,-2 2 0 0 0,0 0 0 0 0,-5 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9340 11959 16383 0 0,'5'0'0'0'0,"7"0"0"0"0,7 0 0 0 0,6 0 0 0 0,3 0 0 0 0,3 0 0 0 0,1 0 0 0 0,0 0 0 0 0,1 0 0 0 0,-6 5 0 0 0,-8 8 0 0 0,-1 1 0 0 0,-4 3 0 0 0,-4 5 0 0 0,1-2 0 0 0,-1 1 0 0 0,-2 2 0 0 0,2-3 0 0 0,1 1 0 0 0,-3 2 0 0 0,-2 2 0 0 0,-2 3 0 0 0,3-4 0 0 0,1-1 0 0 0,4-4 0 0 0,5-5 0 0 0,6-6 0 0 0,3-3 0 0 0,3-3 0 0 0,2-2 0 0 0,1 0 0 0 0,-5 4 0 0 0,-7 2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11853 12503 16383 0 0,'0'-5'0'0'0,"6"-2"0"0"0,6 0 0 0 0,7 2 0 0 0,5 1 0 0 0,-1-4 0 0 0,1 0 0 0 0,1 1 0 0 0,-3-4 0 0 0,0 0 0 0 0,1 2 0 0 0,2 3 0 0 0,2 2 0 0 0,-3-4 0 0 0,-1 0 0 0 0,-4-4 0 0 0,-5-5 0 0 0,0 0 0 0 0,-2-3 0 0 0,2 3 0 0 0,-2-1 0 0 0,-2-4 0 0 0,-3-2 0 0 0,2 2 0 0 0,0 0 0 0 0,-1-1 0 0 0,-3-3 0 0 0,-2-2 0 0 0,-1-1 0 0 0,-1-2 0 0 0,-1 0 0 0 0,0 0 0 0 0,-1-1 0 0 0,6 6 0 0 0,7 2 0 0 0,7 4 0 0 0,5 7 0 0 0,4 4 0 0 0,3 5 0 0 0,1 3 0 0 0,1 1 0 0 0,-6 0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24289 10526 16383 0 0,'5'0'0'0'0,"7"0"0"0"0,7 0 0 0 0,6 0 0 0 0,-2-5 0 0 0,1-2 0 0 0,1 0 0 0 0,2 2 0 0 0,1 1 0 0 0,2 2 0 0 0,1 0 0 0 0,-5-3 0 0 0,-2-2 0 0 0,1 0 0 0 0,1 2 0 0 0,-4-4 0 0 0,0 0 0 0 0,-4-4 0 0 0,0 0 0 0 0,-2-3 0 0 0,-5-4 0 0 0,-4-4 0 0 0,3 3 0 0 0,-2-2 0 0 0,-1-1 0 0 0,4 3 0 0 0,-1 0 0 0 0,-2-2 0 0 0,3 4 0 0 0,5 4 0 0 0,0-1 0 0 0,-3-2 0 0 0,2 2 0 0 0,-2-2 0 0 0,-3-4 0 0 0,2 3 0 0 0,-1-1 0 0 0,3 3 0 0 0,4 4 0 0 0,5 5 0 0 0,3 3 0 0 0,3 3 0 0 0,-4 1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24474 10451 16383 0 0,'5'0'0'0'0,"8"0"0"0"0,6 0 0 0 0,5 0 0 0 0,4 0 0 0 0,3 0 0 0 0,1 0 0 0 0,1 0 0 0 0,-1 0 0 0 0,-5 5 0 0 0,-2 2 0 0 0,-5 5 0 0 0,-1 1 0 0 0,-4 3 0 0 0,-4 4 0 0 0,-4 4 0 0 0,-3 3 0 0 0,2-2 0 0 0,2-1 0 0 0,3 1 0 0 0,6-4 0 0 0,0 0 0 0 0,2-4 0 0 0,3-4 0 0 0,4-5 0 0 0,-4-4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24262 12357 16383 0 0,'6'0'0'0'0,"6"0"0"0"0,7 0 0 0 0,5 0 0 0 0,5 0 0 0 0,1 0 0 0 0,2 0 0 0 0,1 0 0 0 0,-1 0 0 0 0,1 0 0 0 0,-1 0 0 0 0,-1-6 0 0 0,-5-6 0 0 0,-1-7 0 0 0,-1 0 0 0 0,-4-2 0 0 0,-5-3 0 0 0,-5-3 0 0 0,-5-2 0 0 0,3 5 0 0 0,-1 0 0 0 0,-1-1 0 0 0,-1-1 0 0 0,-2-2 0 0 0,-2-1 0 0 0,0-1 0 0 0,-1-1 0 0 0,5 5 0 0 0,1 1 0 0 0,1 1 0 0 0,-2-2 0 0 0,4 4 0 0 0,6 5 0 0 0,5 6 0 0 0,5 5 0 0 0,-2 3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24289 12383 16383 0 0,'5'0'0'0'0,"7"0"0"0"0,7 0 0 0 0,6 0 0 0 0,3 0 0 0 0,3 0 0 0 0,1 0 0 0 0,-5 5 0 0 0,-2 2 0 0 0,1 0 0 0 0,-5 3 0 0 0,0 1 0 0 0,1 4 0 0 0,3-2 0 0 0,-4 4 0 0 0,1-3 0 0 0,-4 3 0 0 0,-5 4 0 0 0,1-3 0 0 0,-2 2 0 0 0,2-3 0 0 0,-1 1 0 0 0,2-2 0 0 0,4-4 0 0 0,-1 1 0 0 0,1-2 0 0 0,4-2 0 0 0,-3-3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15584 7885 16383 0 0,'5'0'0'0'0,"8"0"0"0"0,6 0 0 0 0,5 0 0 0 0,4 0 0 0 0,3 0 0 0 0,1 0 0 0 0,1 0 0 0 0,-1 0 0 0 0,0 0 0 0 0,0 0 0 0 0,0 0 0 0 0,-1 0 0 0 0,1 0 0 0 0,-1 0 0 0 0,0 0 0 0 0,0 0 0 0 0,0 0 0 0 0,0 0 0 0 0,0 0 0 0 0,0 0 0 0 0,0 0 0 0 0,0 0 0 0 0,-5 5 0 0 0,-2 2 0 0 0,-4 5 0 0 0,-2 0 0 0 0,3-1 0 0 0,2-3 0 0 0,-2 2 0 0 0,0 0 0 0 0,2-2 0 0 0,-3 3 0 0 0,1 0 0 0 0,1-3 0 0 0,-2 4 0 0 0,0-1 0 0 0,-3 3 0 0 0,1-1 0 0 0,-3 3 0 0 0,2-2 0 0 0,3-2 0 0 0,3-4 0 0 0,-2 2 0 0 0,1-1 0 0 0,1-1 0 0 0,-2 2 0 0 0,0 1 0 0 0,1-3 0 0 0,4-2 0 0 0,1-2 0 0 0,-3 3 0 0 0,-1 1 0 0 0,1-1 0 0 0,2-2 0 0 0,2-2 0 0 0,1-1 0 0 0,1-1 0 0 0,1-1 0 0 0,1 0 0 0 0,-6-5 0 0 0,-2-3 0 0 0,1 1 0 0 0,1 2 0 0 0,-4-5 0 0 0,-6 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24395 14129 16383 0 0,'5'0'0'0'0,"7"0"0"0"0,7 0 0 0 0,6 0 0 0 0,3 0 0 0 0,3-5 0 0 0,1-2 0 0 0,0 0 0 0 0,-5-3 0 0 0,-7-6 0 0 0,-7-6 0 0 0,0 2 0 0 0,-3-2 0 0 0,-3-2 0 0 0,3 3 0 0 0,0 0 0 0 0,3 3 0 0 0,-1-1 0 0 0,-2-1 0 0 0,-3-4 0 0 0,-2-2 0 0 0,-3-3 0 0 0,5 4 0 0 0,0 1 0 0 0,-1-1 0 0 0,-1-1 0 0 0,-2-2 0 0 0,5 4 0 0 0,0 1 0 0 0,4 4 0 0 0,5 6 0 0 0,6 4 0 0 0,4 5 0 0 0,-3 2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24527 14023 16383 0 0,'0'5'0'0'0,"5"2"0"0"0,2 5 0 0 0,5 1 0 0 0,6-3 0 0 0,5 3 0 0 0,4 0 0 0 0,-3 1 0 0 0,0 0 0 0 0,-4 2 0 0 0,-5 4 0 0 0,-1-2 0 0 0,-2 2 0 0 0,3-3 0 0 0,-3 2 0 0 0,-2 1 0 0 0,2-1 0 0 0,-1 1 0 0 0,3-3 0 0 0,5-5 0 0 0,-2 2 0 0 0,2-2 0 0 0,4-3 0 0 0,-3-3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24342 15976 16383 0 0,'5'0'0'0'0,"7"0"0"0"0,7 0 0 0 0,6 0 0 0 0,-2-5 0 0 0,0-2 0 0 0,3 0 0 0 0,1 2 0 0 0,1 1 0 0 0,2 1 0 0 0,-4-3 0 0 0,-2-2 0 0 0,-5-4 0 0 0,0 0 0 0 0,-3-3 0 0 0,-5-5 0 0 0,2 1 0 0 0,-3-1 0 0 0,-1-3 0 0 0,2 3 0 0 0,4 5 0 0 0,6 4 0 0 0,-2-1 0 0 0,-3-3 0 0 0,-5-5 0 0 0,-4-4 0 0 0,-3-3 0 0 0,-3-3 0 0 0,0-1 0 0 0,-2-1 0 0 0,0 0 0 0 0,0 0 0 0 0,0 0 0 0 0,1 1 0 0 0,5 4 0 0 0,2 3 0 0 0,5 5 0 0 0,5 6 0 0 0,6 4 0 0 0,-1 0 0 0 0,1 0 0 0 0,1 3 0 0 0,3 1 0 0 0,-4-3 0 0 0,0 0 0 0 0,-5 1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24474 15822 16383 0 0,'5'0'0'0'0,"8"0"0"0"0,6 0 0 0 0,5 0 0 0 0,4 0 0 0 0,-2 5 0 0 0,-1 2 0 0 0,-5 5 0 0 0,0 1 0 0 0,-3 3 0 0 0,-6 4 0 0 0,2-1 0 0 0,-2 1 0 0 0,3-2 0 0 0,-1 0 0 0 0,-3 3 0 0 0,-3 3 0 0 0,2-2 0 0 0,6-5 0 0 0,4-6 0 0 0,6-4 0 0 0,3-4 0 0 0,2-2 0 0 0,1-1 0 0 0,1-1 0 0 0,0 0 0 0 0,-5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11351 9948 16383 0 0,'5'0'0'0'0,"7"0"0"0"0,7 0 0 0 0,6 0 0 0 0,3 0 0 0 0,3 0 0 0 0,1 0 0 0 0,0 0 0 0 0,1 0 0 0 0,-1 0 0 0 0,-5 6 0 0 0,-3 1 0 0 0,1-1 0 0 0,1 0 0 0 0,1-2 0 0 0,2-2 0 0 0,-5 5 0 0 0,0 0 0 0 0,0 0 0 0 0,2-2 0 0 0,2-1 0 0 0,-5 3 0 0 0,0 1 0 0 0,1-1 0 0 0,-3 4 0 0 0,0-1 0 0 0,1-1 0 0 0,3-3 0 0 0,-4 4 0 0 0,1-1 0 0 0,2-1 0 0 0,1-3 0 0 0,-3 4 0 0 0,1 0 0 0 0,0-1 0 0 0,3-3 0 0 0,-4 4 0 0 0,0 0 0 0 0,-4 4 0 0 0,1 0 0 0 0,-4 2 0 0 0,2 0 0 0 0,-2 1 0 0 0,1 0 0 0 0,3 0 0 0 0,-1 5 0 0 0,1-3 0 0 0,-2 2 0 0 0,1-3 0 0 0,-2 1 0 0 0,-5 3 0 0 0,2-3 0 0 0,-1 2 0 0 0,-4 2 0 0 0,4-2 0 0 0,-2 0 0 0 0,-1 3 0 0 0,2-4 0 0 0,-1 2 0 0 0,-1 1 0 0 0,2-2 0 0 0,0 0 0 0 0,3-3 0 0 0,0 1 0 0 0,-4 3 0 0 0,3-3 0 0 0,-1 2 0 0 0,2-4 0 0 0,-1 2 0 0 0,3-3 0 0 0,4-3 0 0 0,-2-5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15610 10723 16383 0 0,'6'0'0'0'0,"6"0"0"0"0,7 0 0 0 0,6 0 0 0 0,3 0 0 0 0,3 0 0 0 0,1 0 0 0 0,0 0 0 0 0,0 0 0 0 0,1 0 0 0 0,-1 0 0 0 0,-1 0 0 0 0,1 0 0 0 0,-1 0 0 0 0,0 0 0 0 0,-5-5 0 0 0,-2-2 0 0 0,0 0 0 0 0,-3-4 0 0 0,-1 0 0 0 0,2 2 0 0 0,2 3 0 0 0,3 1 0 0 0,-3-2 0 0 0,-7-7 0 0 0,-5-5 0 0 0,-5-5 0 0 0,-4-4 0 0 0,-2-2 0 0 0,-1-2 0 0 0,-1 0 0 0 0,0 0 0 0 0,5 5 0 0 0,2 2 0 0 0,0 0 0 0 0,5 4 0 0 0,0 1 0 0 0,-2-2 0 0 0,-3-3 0 0 0,-1-1 0 0 0,-3-3 0 0 0,-1-1 0 0 0,-1-1 0 0 0,6 5 0 0 0,0 2 0 0 0,0-1 0 0 0,5 4 0 0 0,5 6 0 0 0,-1-1 0 0 0,4 4 0 0 0,3 3 0 0 0,3 3 0 0 0,-2-3 0 0 0,-6-4 0 0 0,1-1 0 0 0,1 2 0 0 0,4 3 0 0 0,-3-1 0 0 0,1-1 0 0 0,2 3 0 0 0,2 3 0 0 0,-2-4 0 0 0,-1 0 0 0 0,2 2 0 0 0,1 1 0 0 0,-2-2 0 0 0,-1-1 0 0 0,2 1 0 0 0,-4-3 0 0 0,0 1 0 0 0,3 1 0 0 0,2 2 0 0 0,2 3 0 0 0,2 2 0 0 0,-4-4 0 0 0,-1-1 0 0 0,0 1 0 0 0,2 1 0 0 0,-3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15584 10530 16383 0 0,'5'0'0'0'0,"8"0"0"0"0,6 0 0 0 0,5 0 0 0 0,4 0 0 0 0,3 0 0 0 0,1 0 0 0 0,1 6 0 0 0,-1 1 0 0 0,0-1 0 0 0,0 0 0 0 0,0-2 0 0 0,-1-2 0 0 0,-5 5 0 0 0,-2 0 0 0 0,1 0 0 0 0,0-2 0 0 0,3-1 0 0 0,0-2 0 0 0,2-1 0 0 0,1-1 0 0 0,-5 5 0 0 0,-2 2 0 0 0,1-1 0 0 0,1 0 0 0 0,-4 3 0 0 0,0 0 0 0 0,1-1 0 0 0,2-2 0 0 0,-3 3 0 0 0,0 0 0 0 0,-4 4 0 0 0,-5 5 0 0 0,1-1 0 0 0,-2 3 0 0 0,2-3 0 0 0,-1 1 0 0 0,-3 3 0 0 0,2-2 0 0 0,-1 1 0 0 0,3-3 0 0 0,-1 1 0 0 0,3-2 0 0 0,-2 0 0 0 0,-3 4 0 0 0,3-2 0 0 0,-3 2 0 0 0,4-3 0 0 0,3-5 0 0 0,5-3 0 0 0,-2 1 0 0 0,1-1 0 0 0,2-2 0 0 0,2-2 0 0 0,2-2 0 0 0,1-1 0 0 0,2-2 0 0 0,0 0 0 0 0,1 0 0 0 0,-1 0 0 0 0,1-1 0 0 0,-1 1 0 0 0,1 0 0 0 0,-7-1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7144 12409 16383 0 0,'5'0'0'0'0,"7"0"0"0"0,7 0 0 0 0,6 0 0 0 0,3 0 0 0 0,3 0 0 0 0,1 0 0 0 0,0 0 0 0 0,-5 5 0 0 0,-7 8 0 0 0,-1 0 0 0 0,0-1 0 0 0,-2 3 0 0 0,1-2 0 0 0,3-2 0 0 0,-3 1 0 0 0,2 0 0 0 0,-3 2 0 0 0,1-1 0 0 0,-3 3 0 0 0,2-2 0 0 0,3-3 0 0 0,-2 2 0 0 0,1-1 0 0 0,-2 2 0 0 0,1 0 0 0 0,-3 1 0 0 0,2 0 0 0 0,-2 1 0 0 0,1-1 0 0 0,-1 1 0 0 0,-4 4 0 0 0,2-1 0 0 0,-2 1 0 0 0,3 2 0 0 0,5-2 0 0 0,-2 0 0 0 0,2-3 0 0 0,-2 2 0 0 0,1 1 0 0 0,-2 4 0 0 0,-4 3 0 0 0,1-4 0 0 0,-2 0 0 0 0,3-4 0 0 0,-1 0 0 0 0,-2 3 0 0 0,1-4 0 0 0,-1 2 0 0 0,-2 2 0 0 0,-3 2 0 0 0,3-2 0 0 0,0 0 0 0 0,-1 2 0 0 0,2-4 0 0 0,1 1 0 0 0,-3 1 0 0 0,-1 3 0 0 0,2 2 0 0 0,0 2 0 0 0,4-4 0 0 0,-1-1 0 0 0,-1 1 0 0 0,-4 1 0 0 0,-2 2 0 0 0,-3 1 0 0 0,-1 1 0 0 0,-1 1 0 0 0,5-5 0 0 0,2-2 0 0 0,-1 1 0 0 0,-1 1 0 0 0,-2 2 0 0 0,0 0 0 0 0,3-3 0 0 0,2-1 0 0 0,-2 0 0 0 0,-1 2 0 0 0,-1 2 0 0 0,-2 1 0 0 0,-1 1 0 0 0,5-5 0 0 0,1-1 0 0 0,-1 1 0 0 0,-1 1 0 0 0,-1 2 0 0 0,3-5 0 0 0,1 0 0 0 0,0 1 0 0 0,-3 2 0 0 0,-1 2 0 0 0,-2 1 0 0 0,-1 1 0 0 0,-1 1 0 0 0,0 0 0 0 0,-1 0 0 0 0,1 1 0 0 0,5-6 0 0 0,2-2 0 0 0,-1 1 0 0 0,0 1 0 0 0,-2 1 0 0 0,-2 2 0 0 0,-1 1 0 0 0,5-5 0 0 0,1-1 0 0 0,0 1 0 0 0,-2 1 0 0 0,-2 1 0 0 0,-1 2 0 0 0,0 1 0 0 0,3-4 0 0 0,2-2 0 0 0,0 0 0 0 0,-2 3 0 0 0,-2 0 0 0 0,5-3 0 0 0,0-1 0 0 0,4-5 0 0 0,1 1 0 0 0,-3 2 0 0 0,-2 3 0 0 0,2-3 0 0 0,-1 0 0 0 0,-1 2 0 0 0,-2 3 0 0 0,3-4 0 0 0,0 0 0 0 0,-2 2 0 0 0,4-4 0 0 0,-1 1 0 0 0,-1-4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11456 15328 16383 0 0,'6'0'0'0'0,"6"0"0"0"0,7 0 0 0 0,6 0 0 0 0,3 0 0 0 0,3 0 0 0 0,-5-6 0 0 0,0-1 0 0 0,-6-5 0 0 0,-5-5 0 0 0,-1-6 0 0 0,3 1 0 0 0,-1 0 0 0 0,-4-3 0 0 0,-4-1 0 0 0,3 3 0 0 0,-2 0 0 0 0,-1-1 0 0 0,3 3 0 0 0,-1 1 0 0 0,-2-3 0 0 0,3 4 0 0 0,0-1 0 0 0,-2-3 0 0 0,-3-1 0 0 0,4 2 0 0 0,-1 0 0 0 0,-2-2 0 0 0,-1-1 0 0 0,-3-3 0 0 0,-1-1 0 0 0,-1-2 0 0 0,-1 0 0 0 0,0 0 0 0 0,-1-1 0 0 0,1 1 0 0 0,0-1 0 0 0,-1 1 0 0 0,1 0 0 0 0,0 0 0 0 0,0-1 0 0 0,0 1 0 0 0,5 5 0 0 0,2 2 0 0 0,0 0 0 0 0,-1-2 0 0 0,-3-1 0 0 0,0-2 0 0 0,-2-1 0 0 0,0 0 0 0 0,-1-1 0 0 0,-1-1 0 0 0,1 1 0 0 0,0-1 0 0 0,0 1 0 0 0,-1 0 0 0 0,1 0 0 0 0,0-1 0 0 0,0 1 0 0 0,0 0 0 0 0,0 0 0 0 0,0 0 0 0 0,0 0 0 0 0,0 0 0 0 0,0 0 0 0 0,0-1 0 0 0,0 1 0 0 0,0 0 0 0 0,0 0 0 0 0,0 0 0 0 0,0 0 0 0 0,0 0 0 0 0,0 0 0 0 0,0-1 0 0 0,0 1 0 0 0,0 0 0 0 0,0 0 0 0 0,6 5 0 0 0,1 2 0 0 0,-1 0 0 0 0,0-2 0 0 0,3 4 0 0 0,6 0 0 0 0,0-1 0 0 0,-3-2 0 0 0,3 3 0 0 0,-2 0 0 0 0,-3-1 0 0 0,-3-3 0 0 0,2 4 0 0 0,0 0 0 0 0,-1-2 0 0 0,-3-1 0 0 0,3 2 0 0 0,1 1 0 0 0,-1-1 0 0 0,2 3 0 0 0,1-1 0 0 0,3 4 0 0 0,-1-1 0 0 0,-2-2 0 0 0,-3-4 0 0 0,2 3 0 0 0,-1 0 0 0 0,4 2 0 0 0,5 6 0 0 0,-1-1 0 0 0,2 2 0 0 0,4 3 0 0 0,2 3 0 0 0,-2-2 0 0 0,-1-1 0 0 0,2 2 0 0 0,-3-3 0 0 0,0 0 0 0 0,1 1 0 0 0,3 3 0 0 0,2 2 0 0 0,2 2 0 0 0,2 1 0 0 0,0 1 0 0 0,0 0 0 0 0,-5-5 0 0 0,-1-1 0 0 0,0-1 0 0 0,-5 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2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5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0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0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0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43.png"/><Relationship Id="rId21" Type="http://schemas.openxmlformats.org/officeDocument/2006/relationships/image" Target="../media/image34.png"/><Relationship Id="rId34" Type="http://schemas.openxmlformats.org/officeDocument/2006/relationships/customXml" Target="../ink/ink40.xml"/><Relationship Id="rId7" Type="http://schemas.openxmlformats.org/officeDocument/2006/relationships/image" Target="../media/image27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38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6.xml"/><Relationship Id="rId11" Type="http://schemas.openxmlformats.org/officeDocument/2006/relationships/image" Target="../media/image29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2.png"/><Relationship Id="rId40" Type="http://schemas.openxmlformats.org/officeDocument/2006/relationships/customXml" Target="../ink/ink43.xml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10" Type="http://schemas.openxmlformats.org/officeDocument/2006/relationships/customXml" Target="../ink/ink28.xml"/><Relationship Id="rId19" Type="http://schemas.openxmlformats.org/officeDocument/2006/relationships/image" Target="../media/image33.png"/><Relationship Id="rId31" Type="http://schemas.openxmlformats.org/officeDocument/2006/relationships/image" Target="../media/image39.png"/><Relationship Id="rId4" Type="http://schemas.openxmlformats.org/officeDocument/2006/relationships/customXml" Target="../ink/ink25.xml"/><Relationship Id="rId9" Type="http://schemas.openxmlformats.org/officeDocument/2006/relationships/image" Target="../media/image28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7.png"/><Relationship Id="rId30" Type="http://schemas.openxmlformats.org/officeDocument/2006/relationships/customXml" Target="../ink/ink38.xml"/><Relationship Id="rId35" Type="http://schemas.openxmlformats.org/officeDocument/2006/relationships/image" Target="../media/image41.png"/><Relationship Id="rId8" Type="http://schemas.openxmlformats.org/officeDocument/2006/relationships/customXml" Target="../ink/ink27.xml"/><Relationship Id="rId3" Type="http://schemas.openxmlformats.org/officeDocument/2006/relationships/image" Target="../media/image25.png"/><Relationship Id="rId12" Type="http://schemas.openxmlformats.org/officeDocument/2006/relationships/customXml" Target="../ink/ink29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ol.programmers.co.kr/learn/courses/30/lessons/43165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485A357-BC3E-1C0D-2C0C-6D7539789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34" y="58853"/>
            <a:ext cx="7164773" cy="6801852"/>
          </a:xfrm>
        </p:spPr>
      </p:pic>
    </p:spTree>
    <p:extLst>
      <p:ext uri="{BB962C8B-B14F-4D97-AF65-F5344CB8AC3E}">
        <p14:creationId xmlns:p14="http://schemas.microsoft.com/office/powerpoint/2010/main" val="336067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D83990-DAE0-98BE-E2B9-3E354C67B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38430"/>
              </p:ext>
            </p:extLst>
          </p:nvPr>
        </p:nvGraphicFramePr>
        <p:xfrm>
          <a:off x="3771397" y="381284"/>
          <a:ext cx="70016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47">
                  <a:extLst>
                    <a:ext uri="{9D8B030D-6E8A-4147-A177-3AD203B41FA5}">
                      <a16:colId xmlns:a16="http://schemas.microsoft.com/office/drawing/2014/main" val="2721617992"/>
                    </a:ext>
                  </a:extLst>
                </a:gridCol>
                <a:gridCol w="1166947">
                  <a:extLst>
                    <a:ext uri="{9D8B030D-6E8A-4147-A177-3AD203B41FA5}">
                      <a16:colId xmlns:a16="http://schemas.microsoft.com/office/drawing/2014/main" val="2210258397"/>
                    </a:ext>
                  </a:extLst>
                </a:gridCol>
                <a:gridCol w="1166947">
                  <a:extLst>
                    <a:ext uri="{9D8B030D-6E8A-4147-A177-3AD203B41FA5}">
                      <a16:colId xmlns:a16="http://schemas.microsoft.com/office/drawing/2014/main" val="1759323973"/>
                    </a:ext>
                  </a:extLst>
                </a:gridCol>
                <a:gridCol w="1166947">
                  <a:extLst>
                    <a:ext uri="{9D8B030D-6E8A-4147-A177-3AD203B41FA5}">
                      <a16:colId xmlns:a16="http://schemas.microsoft.com/office/drawing/2014/main" val="3630629953"/>
                    </a:ext>
                  </a:extLst>
                </a:gridCol>
                <a:gridCol w="1166947">
                  <a:extLst>
                    <a:ext uri="{9D8B030D-6E8A-4147-A177-3AD203B41FA5}">
                      <a16:colId xmlns:a16="http://schemas.microsoft.com/office/drawing/2014/main" val="3468040409"/>
                    </a:ext>
                  </a:extLst>
                </a:gridCol>
                <a:gridCol w="1166947">
                  <a:extLst>
                    <a:ext uri="{9D8B030D-6E8A-4147-A177-3AD203B41FA5}">
                      <a16:colId xmlns:a16="http://schemas.microsoft.com/office/drawing/2014/main" val="3298936525"/>
                    </a:ext>
                  </a:extLst>
                </a:gridCol>
              </a:tblGrid>
              <a:tr h="7486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4400" err="1">
                          <a:solidFill>
                            <a:schemeClr val="tx1"/>
                          </a:solidFill>
                        </a:rPr>
                        <a:t>idx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4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4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4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4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4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57653"/>
                  </a:ext>
                </a:extLst>
              </a:tr>
              <a:tr h="7486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3600" err="1"/>
                        <a:t>data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4400" dirty="0"/>
                        <a:t>1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4400" dirty="0"/>
                        <a:t>1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sz="4400" dirty="0"/>
                        <a:t>1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4400" dirty="0"/>
                        <a:t>1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4400" dirty="0"/>
                        <a:t>1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872999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05BE9D6B-FE0E-0E98-AF0C-8566FE6D03C6}"/>
              </a:ext>
            </a:extLst>
          </p:cNvPr>
          <p:cNvGrpSpPr/>
          <p:nvPr/>
        </p:nvGrpSpPr>
        <p:grpSpPr>
          <a:xfrm>
            <a:off x="2470208" y="2516012"/>
            <a:ext cx="6479357" cy="4097620"/>
            <a:chOff x="497973" y="2482394"/>
            <a:chExt cx="6479357" cy="409762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C86987F-8CFD-1846-1CE7-BE29558DFE8E}"/>
                </a:ext>
              </a:extLst>
            </p:cNvPr>
            <p:cNvSpPr/>
            <p:nvPr/>
          </p:nvSpPr>
          <p:spPr>
            <a:xfrm>
              <a:off x="497973" y="4618199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D3D78EE-5FE2-8CAE-6415-8DEF5D7C2596}"/>
                </a:ext>
              </a:extLst>
            </p:cNvPr>
            <p:cNvSpPr/>
            <p:nvPr/>
          </p:nvSpPr>
          <p:spPr>
            <a:xfrm>
              <a:off x="2356183" y="3481882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62FCE9C-7B8B-377A-E86A-CF07D2C70FAB}"/>
                </a:ext>
              </a:extLst>
            </p:cNvPr>
            <p:cNvSpPr/>
            <p:nvPr/>
          </p:nvSpPr>
          <p:spPr>
            <a:xfrm>
              <a:off x="2356183" y="5660935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9DD2146-DF35-7C9B-7C6D-B50A41BBDA50}"/>
                </a:ext>
              </a:extLst>
            </p:cNvPr>
            <p:cNvSpPr/>
            <p:nvPr/>
          </p:nvSpPr>
          <p:spPr>
            <a:xfrm>
              <a:off x="4107446" y="2706513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657EC7B-F3AD-6861-40FC-C4BB7049760B}"/>
                </a:ext>
              </a:extLst>
            </p:cNvPr>
            <p:cNvSpPr/>
            <p:nvPr/>
          </p:nvSpPr>
          <p:spPr>
            <a:xfrm>
              <a:off x="4107446" y="3816093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2" name="연결선: 구부러짐 1">
              <a:extLst>
                <a:ext uri="{FF2B5EF4-FFF2-40B4-BE49-F238E27FC236}">
                  <a16:creationId xmlns:a16="http://schemas.microsoft.com/office/drawing/2014/main" id="{B10C6F48-6BCA-213E-389F-70694A4A0BB0}"/>
                </a:ext>
              </a:extLst>
            </p:cNvPr>
            <p:cNvCxnSpPr/>
            <p:nvPr/>
          </p:nvCxnSpPr>
          <p:spPr>
            <a:xfrm flipV="1">
              <a:off x="1828800" y="3874994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연결선: 구부러짐 2">
              <a:extLst>
                <a:ext uri="{FF2B5EF4-FFF2-40B4-BE49-F238E27FC236}">
                  <a16:creationId xmlns:a16="http://schemas.microsoft.com/office/drawing/2014/main" id="{D19E12C2-2C21-2BC9-726D-76EEEDFED7BE}"/>
                </a:ext>
              </a:extLst>
            </p:cNvPr>
            <p:cNvCxnSpPr>
              <a:cxnSpLocks/>
            </p:cNvCxnSpPr>
            <p:nvPr/>
          </p:nvCxnSpPr>
          <p:spPr>
            <a:xfrm>
              <a:off x="1862418" y="4955241"/>
              <a:ext cx="488577" cy="110489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연결선: 구부러짐 4">
              <a:extLst>
                <a:ext uri="{FF2B5EF4-FFF2-40B4-BE49-F238E27FC236}">
                  <a16:creationId xmlns:a16="http://schemas.microsoft.com/office/drawing/2014/main" id="{7EA58BB4-7381-CF6B-7088-B304F5131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535" y="2888876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연결선: 구부러짐 5">
              <a:extLst>
                <a:ext uri="{FF2B5EF4-FFF2-40B4-BE49-F238E27FC236}">
                  <a16:creationId xmlns:a16="http://schemas.microsoft.com/office/drawing/2014/main" id="{72BA5A14-7648-65F8-0CBA-2277E9205FF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770" y="3935505"/>
              <a:ext cx="421342" cy="2084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4EA3341-1F29-F3B4-AE58-EBC5780E0432}"/>
                </a:ext>
              </a:extLst>
            </p:cNvPr>
            <p:cNvSpPr/>
            <p:nvPr/>
          </p:nvSpPr>
          <p:spPr>
            <a:xfrm>
              <a:off x="4141063" y="4802013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F5B9B4-D9EE-8C15-4096-65494B05B887}"/>
                </a:ext>
              </a:extLst>
            </p:cNvPr>
            <p:cNvSpPr/>
            <p:nvPr/>
          </p:nvSpPr>
          <p:spPr>
            <a:xfrm>
              <a:off x="4141063" y="5911593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C5FD6BD0-44C1-0040-EE4A-72961FA31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152" y="4984376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709D7224-93C1-BFC9-D732-26193BA47143}"/>
                </a:ext>
              </a:extLst>
            </p:cNvPr>
            <p:cNvCxnSpPr>
              <a:cxnSpLocks/>
            </p:cNvCxnSpPr>
            <p:nvPr/>
          </p:nvCxnSpPr>
          <p:spPr>
            <a:xfrm>
              <a:off x="3711387" y="6031004"/>
              <a:ext cx="421342" cy="2084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6F83AE6-24D5-7950-F19E-3DAFB65D615C}"/>
                </a:ext>
              </a:extLst>
            </p:cNvPr>
            <p:cNvSpPr/>
            <p:nvPr/>
          </p:nvSpPr>
          <p:spPr>
            <a:xfrm>
              <a:off x="5967622" y="4656336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7D1FB76-070F-C302-ADC3-98E55CE15FAD}"/>
                </a:ext>
              </a:extLst>
            </p:cNvPr>
            <p:cNvSpPr/>
            <p:nvPr/>
          </p:nvSpPr>
          <p:spPr>
            <a:xfrm>
              <a:off x="5934004" y="5093563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9259CD6E-186F-7F9E-63D9-05C8779D3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92" y="4894728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D3E70D1D-F378-4ABA-7A1A-7C52A833C73D}"/>
                </a:ext>
              </a:extLst>
            </p:cNvPr>
            <p:cNvCxnSpPr>
              <a:cxnSpLocks/>
            </p:cNvCxnSpPr>
            <p:nvPr/>
          </p:nvCxnSpPr>
          <p:spPr>
            <a:xfrm>
              <a:off x="5504328" y="5212974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7592C80-EEE7-9DC1-0C2C-F5724CCEBB77}"/>
                </a:ext>
              </a:extLst>
            </p:cNvPr>
            <p:cNvSpPr/>
            <p:nvPr/>
          </p:nvSpPr>
          <p:spPr>
            <a:xfrm>
              <a:off x="6012445" y="5754512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7453A93-24DC-B7E5-F485-98F5CEED01F1}"/>
                </a:ext>
              </a:extLst>
            </p:cNvPr>
            <p:cNvSpPr/>
            <p:nvPr/>
          </p:nvSpPr>
          <p:spPr>
            <a:xfrm>
              <a:off x="5978827" y="6191739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26" name="연결선: 구부러짐 25">
              <a:extLst>
                <a:ext uri="{FF2B5EF4-FFF2-40B4-BE49-F238E27FC236}">
                  <a16:creationId xmlns:a16="http://schemas.microsoft.com/office/drawing/2014/main" id="{E88FD75C-6D44-EBD7-ECAA-59B2828B1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5992904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2947ADB4-581F-DB42-4965-4346F574893F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6311150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7746630A-8FCA-DA23-D9AB-2959A45FD574}"/>
                </a:ext>
              </a:extLst>
            </p:cNvPr>
            <p:cNvSpPr/>
            <p:nvPr/>
          </p:nvSpPr>
          <p:spPr>
            <a:xfrm>
              <a:off x="6012445" y="3636600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C4B5547-D82B-EF06-783D-0DC15DF76B99}"/>
                </a:ext>
              </a:extLst>
            </p:cNvPr>
            <p:cNvSpPr/>
            <p:nvPr/>
          </p:nvSpPr>
          <p:spPr>
            <a:xfrm>
              <a:off x="5978827" y="4073827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34" name="연결선: 구부러짐 33">
              <a:extLst>
                <a:ext uri="{FF2B5EF4-FFF2-40B4-BE49-F238E27FC236}">
                  <a16:creationId xmlns:a16="http://schemas.microsoft.com/office/drawing/2014/main" id="{34FD9C5B-61FC-0759-4EB2-D077F48C3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3874992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CDA99646-A9B7-F568-B0C9-C6D1EE57F431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4193238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4C3B699-BEB8-F699-E958-2C7D119BD1FA}"/>
                </a:ext>
              </a:extLst>
            </p:cNvPr>
            <p:cNvSpPr/>
            <p:nvPr/>
          </p:nvSpPr>
          <p:spPr>
            <a:xfrm>
              <a:off x="6012445" y="2482394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4A680FE-32EF-FAB8-D6CA-FB00E1E22D07}"/>
                </a:ext>
              </a:extLst>
            </p:cNvPr>
            <p:cNvSpPr/>
            <p:nvPr/>
          </p:nvSpPr>
          <p:spPr>
            <a:xfrm>
              <a:off x="5978827" y="2919621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38" name="연결선: 구부러짐 37">
              <a:extLst>
                <a:ext uri="{FF2B5EF4-FFF2-40B4-BE49-F238E27FC236}">
                  <a16:creationId xmlns:a16="http://schemas.microsoft.com/office/drawing/2014/main" id="{46FC9A5E-8DD2-B82C-95C9-89D6800FD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2720786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구부러짐 38">
              <a:extLst>
                <a:ext uri="{FF2B5EF4-FFF2-40B4-BE49-F238E27FC236}">
                  <a16:creationId xmlns:a16="http://schemas.microsoft.com/office/drawing/2014/main" id="{8BC5EB90-8276-63C9-779D-842BDF5F68DF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3039032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59C30B0-AEC1-A4BD-973E-387B7F2AECEB}"/>
              </a:ext>
            </a:extLst>
          </p:cNvPr>
          <p:cNvSpPr/>
          <p:nvPr/>
        </p:nvSpPr>
        <p:spPr>
          <a:xfrm>
            <a:off x="2336915" y="2269482"/>
            <a:ext cx="964885" cy="3434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dirty="0">
              <a:ea typeface="Microsoft GothicNeo"/>
              <a:cs typeface="Microsoft GothicNeo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3A06218-8DB5-F30C-FC7A-8B8D8BA4A07E}"/>
              </a:ext>
            </a:extLst>
          </p:cNvPr>
          <p:cNvSpPr/>
          <p:nvPr/>
        </p:nvSpPr>
        <p:spPr>
          <a:xfrm>
            <a:off x="2336914" y="2796356"/>
            <a:ext cx="964885" cy="34345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dirty="0">
              <a:ea typeface="Microsoft GothicNeo"/>
              <a:cs typeface="Microsoft GothicNeo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68A07F-978B-80BA-E154-21930D87E047}"/>
              </a:ext>
            </a:extLst>
          </p:cNvPr>
          <p:cNvSpPr txBox="1"/>
          <p:nvPr/>
        </p:nvSpPr>
        <p:spPr>
          <a:xfrm>
            <a:off x="347381" y="2241175"/>
            <a:ext cx="1389529" cy="369332"/>
          </a:xfrm>
          <a:prstGeom prst="rect">
            <a:avLst/>
          </a:prstGeom>
          <a:noFill/>
          <a:ln w="57150">
            <a:solidFill>
              <a:schemeClr val="bg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Microsoft GothicNeo"/>
                <a:cs typeface="Microsoft GothicNeo"/>
              </a:rPr>
              <a:t>Add</a:t>
            </a:r>
            <a:r>
              <a:rPr lang="ko-KR" altLang="en-US" dirty="0">
                <a:ea typeface="Microsoft GothicNeo"/>
                <a:cs typeface="Microsoft GothicNeo"/>
              </a:rPr>
              <a:t>(...)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CC9E8A-9C9A-3D43-6426-460B3EBBBE00}"/>
              </a:ext>
            </a:extLst>
          </p:cNvPr>
          <p:cNvSpPr txBox="1"/>
          <p:nvPr/>
        </p:nvSpPr>
        <p:spPr>
          <a:xfrm>
            <a:off x="347381" y="2767851"/>
            <a:ext cx="1389529" cy="369332"/>
          </a:xfrm>
          <a:prstGeom prst="rect">
            <a:avLst/>
          </a:prstGeom>
          <a:noFill/>
          <a:ln w="57150">
            <a:solidFill>
              <a:schemeClr val="bg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Microsoft GothicNeo"/>
                <a:cs typeface="Microsoft GothicNeo"/>
              </a:rPr>
              <a:t>Sub</a:t>
            </a:r>
            <a:r>
              <a:rPr lang="ko-KR" altLang="en-US" dirty="0">
                <a:ea typeface="Microsoft GothicNeo"/>
                <a:cs typeface="Microsoft GothicNeo"/>
              </a:rPr>
              <a:t>(...)</a:t>
            </a:r>
            <a:endParaRPr lang="ko-KR" altLang="en-US" dirty="0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9222EA36-2F5F-5D6A-AF78-ECB1ECCB19FA}"/>
              </a:ext>
            </a:extLst>
          </p:cNvPr>
          <p:cNvSpPr/>
          <p:nvPr/>
        </p:nvSpPr>
        <p:spPr>
          <a:xfrm>
            <a:off x="1848970" y="2342029"/>
            <a:ext cx="358588" cy="235323"/>
          </a:xfrm>
          <a:prstGeom prst="rightArrow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2CE6CC13-5486-7E75-60B6-EC3FFAAC3F21}"/>
              </a:ext>
            </a:extLst>
          </p:cNvPr>
          <p:cNvSpPr/>
          <p:nvPr/>
        </p:nvSpPr>
        <p:spPr>
          <a:xfrm>
            <a:off x="1848970" y="2846293"/>
            <a:ext cx="358588" cy="235323"/>
          </a:xfrm>
          <a:prstGeom prst="rightArrow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E129D-953F-D875-03AF-F1E33AFF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로직은 모든 </a:t>
            </a:r>
            <a:r>
              <a:rPr lang="ko-KR" altLang="en-US" dirty="0" err="1">
                <a:ea typeface="Microsoft GothicNeo"/>
                <a:cs typeface="Microsoft GothicNeo"/>
              </a:rPr>
              <a:t>idx에</a:t>
            </a:r>
            <a:r>
              <a:rPr lang="ko-KR" altLang="en-US" dirty="0">
                <a:ea typeface="Microsoft GothicNeo"/>
                <a:cs typeface="Microsoft GothicNeo"/>
              </a:rPr>
              <a:t> 대하여 + 와 - </a:t>
            </a:r>
            <a:r>
              <a:rPr lang="ko-KR" altLang="en-US" dirty="0" err="1"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ea typeface="Microsoft GothicNeo"/>
                <a:cs typeface="Microsoft GothicNeo"/>
              </a:rPr>
              <a:t>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E91F8-1CBB-A53C-C888-CA2005AB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7442" y="2566148"/>
            <a:ext cx="4112559" cy="3818083"/>
          </a:xfrm>
        </p:spPr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결과가 Target과 같다면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case를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추가한다.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11AE1B8-1F0A-C758-676B-D114B4B1E3AC}"/>
              </a:ext>
            </a:extLst>
          </p:cNvPr>
          <p:cNvGrpSpPr/>
          <p:nvPr/>
        </p:nvGrpSpPr>
        <p:grpSpPr>
          <a:xfrm>
            <a:off x="531590" y="2426365"/>
            <a:ext cx="6479357" cy="4097620"/>
            <a:chOff x="497973" y="2482394"/>
            <a:chExt cx="6479357" cy="409762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8B66197-A586-8B47-C90A-AC055A4AF5E1}"/>
                </a:ext>
              </a:extLst>
            </p:cNvPr>
            <p:cNvSpPr/>
            <p:nvPr/>
          </p:nvSpPr>
          <p:spPr>
            <a:xfrm>
              <a:off x="497973" y="4618199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B25D40A-C7FE-62F4-8B6C-6B9E3CF2E243}"/>
                </a:ext>
              </a:extLst>
            </p:cNvPr>
            <p:cNvSpPr/>
            <p:nvPr/>
          </p:nvSpPr>
          <p:spPr>
            <a:xfrm>
              <a:off x="2356183" y="3481882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2F28C14-E27A-8A60-2964-F51DFDE8BDE1}"/>
                </a:ext>
              </a:extLst>
            </p:cNvPr>
            <p:cNvSpPr/>
            <p:nvPr/>
          </p:nvSpPr>
          <p:spPr>
            <a:xfrm>
              <a:off x="2356183" y="5660935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6171D79-EB0C-4F4C-79CB-1A44947F3F11}"/>
                </a:ext>
              </a:extLst>
            </p:cNvPr>
            <p:cNvSpPr/>
            <p:nvPr/>
          </p:nvSpPr>
          <p:spPr>
            <a:xfrm>
              <a:off x="4107446" y="2706513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A2835A0-83B5-5518-0F31-06F3D1525002}"/>
                </a:ext>
              </a:extLst>
            </p:cNvPr>
            <p:cNvSpPr/>
            <p:nvPr/>
          </p:nvSpPr>
          <p:spPr>
            <a:xfrm>
              <a:off x="4107446" y="3816093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531E22E4-CEFA-DF6B-7FC5-F7C876F02875}"/>
                </a:ext>
              </a:extLst>
            </p:cNvPr>
            <p:cNvCxnSpPr/>
            <p:nvPr/>
          </p:nvCxnSpPr>
          <p:spPr>
            <a:xfrm flipV="1">
              <a:off x="1828800" y="3874994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EB0ABD0-7C7F-2213-7239-EC471B0F83AC}"/>
                </a:ext>
              </a:extLst>
            </p:cNvPr>
            <p:cNvCxnSpPr>
              <a:cxnSpLocks/>
            </p:cNvCxnSpPr>
            <p:nvPr/>
          </p:nvCxnSpPr>
          <p:spPr>
            <a:xfrm>
              <a:off x="1862418" y="4955241"/>
              <a:ext cx="488577" cy="110489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7F39878E-694C-4A15-35BE-235B76E45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535" y="2888876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495C86CF-DA88-0F85-8B4E-E29747BF23F0}"/>
                </a:ext>
              </a:extLst>
            </p:cNvPr>
            <p:cNvCxnSpPr>
              <a:cxnSpLocks/>
            </p:cNvCxnSpPr>
            <p:nvPr/>
          </p:nvCxnSpPr>
          <p:spPr>
            <a:xfrm>
              <a:off x="3677770" y="3935505"/>
              <a:ext cx="421342" cy="2084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BF588AF-9B20-C18F-59C2-0B6668594BA9}"/>
                </a:ext>
              </a:extLst>
            </p:cNvPr>
            <p:cNvSpPr/>
            <p:nvPr/>
          </p:nvSpPr>
          <p:spPr>
            <a:xfrm>
              <a:off x="4141063" y="4802013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550898F-7BEB-6EEE-5532-E4958E9949E4}"/>
                </a:ext>
              </a:extLst>
            </p:cNvPr>
            <p:cNvSpPr/>
            <p:nvPr/>
          </p:nvSpPr>
          <p:spPr>
            <a:xfrm>
              <a:off x="4141063" y="5911593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3F411DE1-B3A9-D835-E90C-C41CE08AE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152" y="4984376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3323D7B7-C4AE-592A-2544-B0D8B7D91C4E}"/>
                </a:ext>
              </a:extLst>
            </p:cNvPr>
            <p:cNvCxnSpPr>
              <a:cxnSpLocks/>
            </p:cNvCxnSpPr>
            <p:nvPr/>
          </p:nvCxnSpPr>
          <p:spPr>
            <a:xfrm>
              <a:off x="3711387" y="6031004"/>
              <a:ext cx="421342" cy="2084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4FEA442-0669-3BE9-3EB1-F903D024BC82}"/>
                </a:ext>
              </a:extLst>
            </p:cNvPr>
            <p:cNvSpPr/>
            <p:nvPr/>
          </p:nvSpPr>
          <p:spPr>
            <a:xfrm>
              <a:off x="5967622" y="4656336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40ED584-5347-08B1-2667-F25C8B1B9377}"/>
                </a:ext>
              </a:extLst>
            </p:cNvPr>
            <p:cNvSpPr/>
            <p:nvPr/>
          </p:nvSpPr>
          <p:spPr>
            <a:xfrm>
              <a:off x="5934004" y="5093563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596011F1-97E5-A4C9-4D53-BC84FDDDEE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92" y="4894728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679004B7-B19A-AEEF-B266-3C25DB18442C}"/>
                </a:ext>
              </a:extLst>
            </p:cNvPr>
            <p:cNvCxnSpPr>
              <a:cxnSpLocks/>
            </p:cNvCxnSpPr>
            <p:nvPr/>
          </p:nvCxnSpPr>
          <p:spPr>
            <a:xfrm>
              <a:off x="5504328" y="5212974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22E3CA2-708F-8DB2-DB47-381E30362115}"/>
                </a:ext>
              </a:extLst>
            </p:cNvPr>
            <p:cNvSpPr/>
            <p:nvPr/>
          </p:nvSpPr>
          <p:spPr>
            <a:xfrm>
              <a:off x="6012445" y="5754512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EEA1A1D-6079-824F-806A-3E2A6107D307}"/>
                </a:ext>
              </a:extLst>
            </p:cNvPr>
            <p:cNvSpPr/>
            <p:nvPr/>
          </p:nvSpPr>
          <p:spPr>
            <a:xfrm>
              <a:off x="5978827" y="6191739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816CF502-C5B1-050B-13E2-430A7B10A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5992904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738B73E3-633B-9462-6576-47FFBAEA26A1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6311150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E398CDF-9626-96E9-0C37-10F7486A21BE}"/>
                </a:ext>
              </a:extLst>
            </p:cNvPr>
            <p:cNvSpPr/>
            <p:nvPr/>
          </p:nvSpPr>
          <p:spPr>
            <a:xfrm>
              <a:off x="6012445" y="3636600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F9FC533-88B8-3B63-1350-E9E80630C2B4}"/>
                </a:ext>
              </a:extLst>
            </p:cNvPr>
            <p:cNvSpPr/>
            <p:nvPr/>
          </p:nvSpPr>
          <p:spPr>
            <a:xfrm>
              <a:off x="5978827" y="4073827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28" name="연결선: 구부러짐 27">
              <a:extLst>
                <a:ext uri="{FF2B5EF4-FFF2-40B4-BE49-F238E27FC236}">
                  <a16:creationId xmlns:a16="http://schemas.microsoft.com/office/drawing/2014/main" id="{6EC12D54-D4CA-73B3-966B-DD4A006C1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3874992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5465C51D-5110-E2B4-FEEB-98A4DA4F4A44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4193238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138E94-406F-5357-E7C8-3105871DAE65}"/>
                </a:ext>
              </a:extLst>
            </p:cNvPr>
            <p:cNvSpPr/>
            <p:nvPr/>
          </p:nvSpPr>
          <p:spPr>
            <a:xfrm>
              <a:off x="6012445" y="2482394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15B4849-76CA-B8AE-3D0B-7618C91FB085}"/>
                </a:ext>
              </a:extLst>
            </p:cNvPr>
            <p:cNvSpPr/>
            <p:nvPr/>
          </p:nvSpPr>
          <p:spPr>
            <a:xfrm>
              <a:off x="5978827" y="2919621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522496E1-DA8A-835C-3E10-89E947998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2720786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FDEE7ECC-A4A3-7FB5-631C-29C6BEAA8F68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3039032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51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7626-1E9C-DE2F-96DB-8A318A2C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이번문제에 경우 </a:t>
            </a:r>
            <a:r>
              <a:rPr lang="ko-KR" altLang="en-US" dirty="0" err="1">
                <a:ea typeface="Microsoft GothicNeo"/>
                <a:cs typeface="Microsoft GothicNeo"/>
              </a:rPr>
              <a:t>Case를</a:t>
            </a:r>
            <a:r>
              <a:rPr lang="ko-KR" altLang="en-US" dirty="0">
                <a:ea typeface="Microsoft GothicNeo"/>
                <a:cs typeface="Microsoft GothicNeo"/>
              </a:rPr>
              <a:t> 탐색하는 일이라</a:t>
            </a:r>
            <a:br>
              <a:rPr lang="en-US" dirty="0"/>
            </a:br>
            <a:r>
              <a:rPr lang="ko-KR" altLang="en-US" dirty="0">
                <a:ea typeface="Microsoft GothicNeo"/>
                <a:cs typeface="Microsoft GothicNeo"/>
              </a:rPr>
              <a:t>구현하기 쉬운 </a:t>
            </a:r>
            <a:r>
              <a:rPr lang="ko-KR" altLang="en-US" dirty="0" err="1">
                <a:ea typeface="Microsoft GothicNeo"/>
                <a:cs typeface="Microsoft GothicNeo"/>
              </a:rPr>
              <a:t>DFS가</a:t>
            </a:r>
            <a:r>
              <a:rPr lang="ko-KR" altLang="en-US" dirty="0">
                <a:ea typeface="Microsoft GothicNeo"/>
                <a:cs typeface="Microsoft GothicNeo"/>
              </a:rPr>
              <a:t> 적절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056CB4-575C-A4F6-0370-417B0A3978DB}"/>
              </a:ext>
            </a:extLst>
          </p:cNvPr>
          <p:cNvGrpSpPr/>
          <p:nvPr/>
        </p:nvGrpSpPr>
        <p:grpSpPr>
          <a:xfrm>
            <a:off x="531590" y="2426365"/>
            <a:ext cx="6479357" cy="4097620"/>
            <a:chOff x="497973" y="2482394"/>
            <a:chExt cx="6479357" cy="409762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CF18133-A593-E25B-D8A9-4168661E9A88}"/>
                </a:ext>
              </a:extLst>
            </p:cNvPr>
            <p:cNvSpPr/>
            <p:nvPr/>
          </p:nvSpPr>
          <p:spPr>
            <a:xfrm>
              <a:off x="497973" y="4618199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FE172FD-3809-BF40-38FE-2B54BC7D0751}"/>
                </a:ext>
              </a:extLst>
            </p:cNvPr>
            <p:cNvSpPr/>
            <p:nvPr/>
          </p:nvSpPr>
          <p:spPr>
            <a:xfrm>
              <a:off x="2356183" y="3481882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762300-D3A1-DD06-3476-593620C2F5E0}"/>
                </a:ext>
              </a:extLst>
            </p:cNvPr>
            <p:cNvSpPr/>
            <p:nvPr/>
          </p:nvSpPr>
          <p:spPr>
            <a:xfrm>
              <a:off x="2356183" y="5660935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404DCB1-2E74-2E93-E1D3-546C0CB1B6F3}"/>
                </a:ext>
              </a:extLst>
            </p:cNvPr>
            <p:cNvSpPr/>
            <p:nvPr/>
          </p:nvSpPr>
          <p:spPr>
            <a:xfrm>
              <a:off x="4107446" y="2706513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40B7499-7C60-2A4A-05BB-F54EDBB56C83}"/>
                </a:ext>
              </a:extLst>
            </p:cNvPr>
            <p:cNvSpPr/>
            <p:nvPr/>
          </p:nvSpPr>
          <p:spPr>
            <a:xfrm>
              <a:off x="4107446" y="3816093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85335513-5124-2EB8-38BD-2C08DDD5D607}"/>
                </a:ext>
              </a:extLst>
            </p:cNvPr>
            <p:cNvCxnSpPr/>
            <p:nvPr/>
          </p:nvCxnSpPr>
          <p:spPr>
            <a:xfrm flipV="1">
              <a:off x="1828800" y="3874994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D840CD78-9A41-CDEC-9F95-7D4A2DD17C1C}"/>
                </a:ext>
              </a:extLst>
            </p:cNvPr>
            <p:cNvCxnSpPr>
              <a:cxnSpLocks/>
            </p:cNvCxnSpPr>
            <p:nvPr/>
          </p:nvCxnSpPr>
          <p:spPr>
            <a:xfrm>
              <a:off x="1862418" y="4955241"/>
              <a:ext cx="488577" cy="110489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783C4583-8469-762C-4DE5-B9EAA2C43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535" y="2888876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0CD6EC58-4B24-3019-DA82-5C345FA64D5A}"/>
                </a:ext>
              </a:extLst>
            </p:cNvPr>
            <p:cNvCxnSpPr>
              <a:cxnSpLocks/>
            </p:cNvCxnSpPr>
            <p:nvPr/>
          </p:nvCxnSpPr>
          <p:spPr>
            <a:xfrm>
              <a:off x="3677770" y="3935505"/>
              <a:ext cx="421342" cy="2084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16B238F-E668-7E94-8C8E-FB37F9A08992}"/>
                </a:ext>
              </a:extLst>
            </p:cNvPr>
            <p:cNvSpPr/>
            <p:nvPr/>
          </p:nvSpPr>
          <p:spPr>
            <a:xfrm>
              <a:off x="4141063" y="4802013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8CE5C44-F1EB-50FD-AA54-AAB1CA8BB8A6}"/>
                </a:ext>
              </a:extLst>
            </p:cNvPr>
            <p:cNvSpPr/>
            <p:nvPr/>
          </p:nvSpPr>
          <p:spPr>
            <a:xfrm>
              <a:off x="4141063" y="5911593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712D2266-1437-FB76-9F27-3F4CBA57D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152" y="4984376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18D098D4-D4F0-1D56-50C9-C765BF09DE92}"/>
                </a:ext>
              </a:extLst>
            </p:cNvPr>
            <p:cNvCxnSpPr>
              <a:cxnSpLocks/>
            </p:cNvCxnSpPr>
            <p:nvPr/>
          </p:nvCxnSpPr>
          <p:spPr>
            <a:xfrm>
              <a:off x="3711387" y="6031004"/>
              <a:ext cx="421342" cy="2084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5FE7710-6BF5-0A4C-71F5-1AA61FCEFA35}"/>
                </a:ext>
              </a:extLst>
            </p:cNvPr>
            <p:cNvSpPr/>
            <p:nvPr/>
          </p:nvSpPr>
          <p:spPr>
            <a:xfrm>
              <a:off x="5967622" y="4656336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ECDB88E-5E37-9CBB-D5FE-310E6ED1F589}"/>
                </a:ext>
              </a:extLst>
            </p:cNvPr>
            <p:cNvSpPr/>
            <p:nvPr/>
          </p:nvSpPr>
          <p:spPr>
            <a:xfrm>
              <a:off x="5934004" y="5093563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0E7B89D3-7ED6-6A87-F7E0-6653178B9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92" y="4894728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C49C818F-8213-1020-82F6-E5FC2CABCFB0}"/>
                </a:ext>
              </a:extLst>
            </p:cNvPr>
            <p:cNvCxnSpPr>
              <a:cxnSpLocks/>
            </p:cNvCxnSpPr>
            <p:nvPr/>
          </p:nvCxnSpPr>
          <p:spPr>
            <a:xfrm>
              <a:off x="5504328" y="5212974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04F5AA0-FA81-C862-0D8C-FC270F9502AA}"/>
                </a:ext>
              </a:extLst>
            </p:cNvPr>
            <p:cNvSpPr/>
            <p:nvPr/>
          </p:nvSpPr>
          <p:spPr>
            <a:xfrm>
              <a:off x="6012445" y="5754512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909D021-3B65-0527-C7D3-5CE6395AB0AE}"/>
                </a:ext>
              </a:extLst>
            </p:cNvPr>
            <p:cNvSpPr/>
            <p:nvPr/>
          </p:nvSpPr>
          <p:spPr>
            <a:xfrm>
              <a:off x="5978827" y="6191739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934EEF-576F-3E15-3AC5-9DB1BDB27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5992904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8633DAFF-8F26-853F-E88E-621B8189EA9A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6311150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715ACA9-289F-D715-C41D-D46CC9A39115}"/>
                </a:ext>
              </a:extLst>
            </p:cNvPr>
            <p:cNvSpPr/>
            <p:nvPr/>
          </p:nvSpPr>
          <p:spPr>
            <a:xfrm>
              <a:off x="6012445" y="3636600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8C4CA78-7CEE-297C-1178-723E7C52FEEB}"/>
                </a:ext>
              </a:extLst>
            </p:cNvPr>
            <p:cNvSpPr/>
            <p:nvPr/>
          </p:nvSpPr>
          <p:spPr>
            <a:xfrm>
              <a:off x="5978827" y="4073827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28" name="연결선: 구부러짐 27">
              <a:extLst>
                <a:ext uri="{FF2B5EF4-FFF2-40B4-BE49-F238E27FC236}">
                  <a16:creationId xmlns:a16="http://schemas.microsoft.com/office/drawing/2014/main" id="{08EE88E9-65DE-50E1-8C21-0F09C6D7A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3874992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8FC71B34-C02B-FC3F-F678-D1ECF7733930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4193238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34A02A2-4EA1-2800-EACC-FC8AEFD69AF6}"/>
                </a:ext>
              </a:extLst>
            </p:cNvPr>
            <p:cNvSpPr/>
            <p:nvPr/>
          </p:nvSpPr>
          <p:spPr>
            <a:xfrm>
              <a:off x="6012445" y="2482394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5FCD0F4-660B-0CE2-8009-399F585F2E0C}"/>
                </a:ext>
              </a:extLst>
            </p:cNvPr>
            <p:cNvSpPr/>
            <p:nvPr/>
          </p:nvSpPr>
          <p:spPr>
            <a:xfrm>
              <a:off x="5978827" y="2919621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D3247E16-1C9C-5964-3CB7-EA1DB1CB8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2720786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87BDD371-B37F-ADD5-6C80-8EFFF948397A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3039032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4F54133A-8C75-02C1-486D-5BDE3693ECFD}"/>
                  </a:ext>
                </a:extLst>
              </p14:cNvPr>
              <p14:cNvContentPartPr/>
              <p14:nvPr/>
            </p14:nvContentPartPr>
            <p14:xfrm>
              <a:off x="1837764" y="3820013"/>
              <a:ext cx="569862" cy="1043339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4F54133A-8C75-02C1-486D-5BDE3693EC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776" y="3802018"/>
                <a:ext cx="605478" cy="1078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EA9B587-A9CC-54A7-8934-AF17455DABCC}"/>
                  </a:ext>
                </a:extLst>
              </p14:cNvPr>
              <p14:cNvContentPartPr/>
              <p14:nvPr/>
            </p14:nvContentPartPr>
            <p14:xfrm>
              <a:off x="3731559" y="2883199"/>
              <a:ext cx="405462" cy="971623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EA9B587-A9CC-54A7-8934-AF17455DAB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570" y="2865206"/>
                <a:ext cx="441079" cy="1007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B2EE8226-3B01-8766-10BC-2F7C34B2FDF7}"/>
                  </a:ext>
                </a:extLst>
              </p14:cNvPr>
              <p14:cNvContentPartPr/>
              <p14:nvPr/>
            </p14:nvContentPartPr>
            <p14:xfrm>
              <a:off x="5479675" y="2599298"/>
              <a:ext cx="547865" cy="359053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B2EE8226-3B01-8766-10BC-2F7C34B2FD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2048" y="2581669"/>
                <a:ext cx="583478" cy="394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389C0F63-1A32-5225-966C-ECA2EFA3667C}"/>
                  </a:ext>
                </a:extLst>
              </p14:cNvPr>
              <p14:cNvContentPartPr/>
              <p14:nvPr/>
            </p14:nvContentPartPr>
            <p14:xfrm>
              <a:off x="5479676" y="3003176"/>
              <a:ext cx="588387" cy="112618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389C0F63-1A32-5225-966C-ECA2EFA366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62042" y="2985602"/>
                <a:ext cx="624014" cy="148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F29D413-8DB7-45E3-D341-CB0255E41F30}"/>
                  </a:ext>
                </a:extLst>
              </p14:cNvPr>
              <p14:cNvContentPartPr/>
              <p14:nvPr/>
            </p14:nvContentPartPr>
            <p14:xfrm>
              <a:off x="3686735" y="3877235"/>
              <a:ext cx="504220" cy="290151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F29D413-8DB7-45E3-D341-CB0255E41F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9112" y="3859258"/>
                <a:ext cx="539825" cy="325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106DBB1C-7D79-A922-0475-C2F1AABC21E3}"/>
                  </a:ext>
                </a:extLst>
              </p14:cNvPr>
              <p14:cNvContentPartPr/>
              <p14:nvPr/>
            </p14:nvContentPartPr>
            <p14:xfrm>
              <a:off x="5490882" y="3810696"/>
              <a:ext cx="526127" cy="335479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106DBB1C-7D79-A922-0475-C2F1AABC21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72889" y="3792717"/>
                <a:ext cx="561754" cy="371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16C9BDCE-AC9A-623B-203E-75F92CAEA100}"/>
                  </a:ext>
                </a:extLst>
              </p14:cNvPr>
              <p14:cNvContentPartPr/>
              <p14:nvPr/>
            </p14:nvContentPartPr>
            <p14:xfrm>
              <a:off x="5479676" y="4123764"/>
              <a:ext cx="525426" cy="1799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16C9BDCE-AC9A-623B-203E-75F92CAEA1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2054" y="4105800"/>
                <a:ext cx="561030" cy="215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B3F7353C-4B55-E8AC-3ABE-F69388A516C6}"/>
                  </a:ext>
                </a:extLst>
              </p14:cNvPr>
              <p14:cNvContentPartPr/>
              <p14:nvPr/>
            </p14:nvContentPartPr>
            <p14:xfrm>
              <a:off x="1904999" y="4919381"/>
              <a:ext cx="488989" cy="1000147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B3F7353C-4B55-E8AC-3ABE-F69388A516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7368" y="4901746"/>
                <a:ext cx="524611" cy="1035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6222ACCF-67F2-38EC-2BAF-AB1B6820CEBB}"/>
                  </a:ext>
                </a:extLst>
              </p14:cNvPr>
              <p14:cNvContentPartPr/>
              <p14:nvPr/>
            </p14:nvContentPartPr>
            <p14:xfrm>
              <a:off x="3731558" y="5011347"/>
              <a:ext cx="438101" cy="972593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6222ACCF-67F2-38EC-2BAF-AB1B6820CE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13574" y="4993356"/>
                <a:ext cx="473710" cy="1008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4DDB69A-53B4-2ACE-B9DB-E4A0CF42848D}"/>
                  </a:ext>
                </a:extLst>
              </p14:cNvPr>
              <p14:cNvContentPartPr/>
              <p14:nvPr/>
            </p14:nvContentPartPr>
            <p14:xfrm>
              <a:off x="5513294" y="4878763"/>
              <a:ext cx="462400" cy="275942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4DDB69A-53B4-2ACE-B9DB-E4A0CF4284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95302" y="4860798"/>
                <a:ext cx="498025" cy="311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C9A024A3-E214-9BA7-646A-EE8EF6458B1D}"/>
                  </a:ext>
                </a:extLst>
              </p14:cNvPr>
              <p14:cNvContentPartPr/>
              <p14:nvPr/>
            </p14:nvContentPartPr>
            <p14:xfrm>
              <a:off x="5580529" y="5132294"/>
              <a:ext cx="439806" cy="276123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C9A024A3-E214-9BA7-646A-EE8EF6458B1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62548" y="5114677"/>
                <a:ext cx="475408" cy="311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543AF7BB-C813-0B8A-E153-3604AB334E1A}"/>
                  </a:ext>
                </a:extLst>
              </p14:cNvPr>
              <p14:cNvContentPartPr/>
              <p14:nvPr/>
            </p14:nvContentPartPr>
            <p14:xfrm>
              <a:off x="3798794" y="5961529"/>
              <a:ext cx="389891" cy="292422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543AF7BB-C813-0B8A-E153-3604AB334E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80810" y="5943905"/>
                <a:ext cx="425499" cy="328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04E6F6B4-46FA-721F-5040-0E8F91445A4E}"/>
                  </a:ext>
                </a:extLst>
              </p14:cNvPr>
              <p14:cNvContentPartPr/>
              <p14:nvPr/>
            </p14:nvContentPartPr>
            <p14:xfrm>
              <a:off x="5524500" y="5983164"/>
              <a:ext cx="446212" cy="280924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04E6F6B4-46FA-721F-5040-0E8F91445A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06867" y="5965539"/>
                <a:ext cx="481837" cy="31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280C5F4F-13BC-0407-884D-9A2D75F0B78B}"/>
                  </a:ext>
                </a:extLst>
              </p14:cNvPr>
              <p14:cNvContentPartPr/>
              <p14:nvPr/>
            </p14:nvContentPartPr>
            <p14:xfrm>
              <a:off x="5569323" y="6275294"/>
              <a:ext cx="446997" cy="123818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280C5F4F-13BC-0407-884D-9A2D75F0B7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51702" y="6257349"/>
                <a:ext cx="482599" cy="159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210F6506-20A7-EDCB-6CD5-5E6EFB0465F8}"/>
                  </a:ext>
                </a:extLst>
              </p14:cNvPr>
              <p14:cNvContentPartPr/>
              <p14:nvPr/>
            </p14:nvContentPartPr>
            <p14:xfrm>
              <a:off x="7956176" y="2677717"/>
              <a:ext cx="1174959" cy="56927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210F6506-20A7-EDCB-6CD5-5E6EFB0465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38183" y="2659815"/>
                <a:ext cx="1210586" cy="92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3151098F-3B4E-CD11-4396-EF992AA47591}"/>
                  </a:ext>
                </a:extLst>
              </p14:cNvPr>
              <p14:cNvContentPartPr/>
              <p14:nvPr/>
            </p14:nvContentPartPr>
            <p14:xfrm>
              <a:off x="7967382" y="2991970"/>
              <a:ext cx="1029695" cy="34207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3151098F-3B4E-CD11-4396-EF992AA475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49747" y="2974154"/>
                <a:ext cx="1065326" cy="69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E97B2298-01C9-F932-1A4C-01B89B634E5D}"/>
                  </a:ext>
                </a:extLst>
              </p14:cNvPr>
              <p14:cNvContentPartPr/>
              <p14:nvPr/>
            </p14:nvContentPartPr>
            <p14:xfrm>
              <a:off x="7967381" y="3238011"/>
              <a:ext cx="872813" cy="11694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E97B2298-01C9-F932-1A4C-01B89B634E5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49745" y="3220293"/>
                <a:ext cx="908445" cy="46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9299EBE5-8B27-C50F-42F0-A4E292D792BE}"/>
                  </a:ext>
                </a:extLst>
              </p14:cNvPr>
              <p14:cNvContentPartPr/>
              <p14:nvPr/>
            </p14:nvContentPartPr>
            <p14:xfrm>
              <a:off x="7989794" y="3473823"/>
              <a:ext cx="895224" cy="11205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9299EBE5-8B27-C50F-42F0-A4E292D792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72163" y="2924778"/>
                <a:ext cx="930846" cy="112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AE66BD68-E46B-F525-50B9-DF3A15F1918A}"/>
                  </a:ext>
                </a:extLst>
              </p14:cNvPr>
              <p14:cNvContentPartPr/>
              <p14:nvPr/>
            </p14:nvContentPartPr>
            <p14:xfrm>
              <a:off x="7933764" y="3742297"/>
              <a:ext cx="940048" cy="4529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AE66BD68-E46B-F525-50B9-DF3A15F191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15769" y="3724823"/>
                <a:ext cx="975678" cy="80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B33FC4E8-C978-57BE-30B0-644A4D0227FF}"/>
                  </a:ext>
                </a:extLst>
              </p14:cNvPr>
              <p14:cNvContentPartPr/>
              <p14:nvPr/>
            </p14:nvContentPartPr>
            <p14:xfrm>
              <a:off x="7933764" y="4011217"/>
              <a:ext cx="1051952" cy="11694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B33FC4E8-C978-57BE-30B0-644A4D0227F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15770" y="3993853"/>
                <a:ext cx="1087581" cy="46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1A102322-CFA9-14A9-0C57-A9C4710B39AB}"/>
                  </a:ext>
                </a:extLst>
              </p14:cNvPr>
              <p14:cNvContentPartPr/>
              <p14:nvPr/>
            </p14:nvContentPartPr>
            <p14:xfrm>
              <a:off x="7911353" y="4280158"/>
              <a:ext cx="1096930" cy="34105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1A102322-CFA9-14A9-0C57-A9C4710B39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93359" y="4262750"/>
                <a:ext cx="1132559" cy="69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93364921-FDAE-528B-AEE5-A0C3D318089B}"/>
                  </a:ext>
                </a:extLst>
              </p14:cNvPr>
              <p14:cNvContentPartPr/>
              <p14:nvPr/>
            </p14:nvContentPartPr>
            <p14:xfrm>
              <a:off x="7855323" y="4504764"/>
              <a:ext cx="1085231" cy="68011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93364921-FDAE-528B-AEE5-A0C3D31808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37332" y="4486866"/>
                <a:ext cx="1120854" cy="103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A9476D9B-145E-D870-43A7-9FE50972BC9C}"/>
                  </a:ext>
                </a:extLst>
              </p14:cNvPr>
              <p14:cNvContentPartPr/>
              <p14:nvPr/>
            </p14:nvContentPartPr>
            <p14:xfrm>
              <a:off x="7182970" y="1826558"/>
              <a:ext cx="11205" cy="11205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A9476D9B-145E-D870-43A7-9FE50972BC9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33925" y="1266308"/>
                <a:ext cx="1120500" cy="1120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41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EC39F-A1F1-1547-BCB5-075BA9B7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739589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B6B07-3E13-F8C6-6C6C-81ABD659F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55059"/>
            <a:ext cx="10668000" cy="5039524"/>
          </a:xfrm>
          <a:solidFill>
            <a:schemeClr val="bg1">
              <a:lumMod val="75000"/>
              <a:lumOff val="2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af-ZA" dirty="0" err="1"/>
              <a:t>void</a:t>
            </a:r>
            <a:r>
              <a:rPr lang="af-ZA" dirty="0"/>
              <a:t> </a:t>
            </a:r>
            <a:r>
              <a:rPr lang="af-ZA" dirty="0" err="1"/>
              <a:t>Add</a:t>
            </a:r>
            <a:r>
              <a:rPr lang="af-ZA" dirty="0"/>
              <a:t>_(</a:t>
            </a:r>
            <a:r>
              <a:rPr lang="af-ZA" dirty="0" err="1"/>
              <a:t>int</a:t>
            </a:r>
            <a:r>
              <a:rPr lang="af-ZA" dirty="0"/>
              <a:t> </a:t>
            </a:r>
            <a:r>
              <a:rPr lang="af-ZA" dirty="0" err="1"/>
              <a:t>idx</a:t>
            </a:r>
            <a:r>
              <a:rPr lang="af-ZA" dirty="0"/>
              <a:t>, </a:t>
            </a:r>
            <a:r>
              <a:rPr lang="af-ZA" dirty="0" err="1"/>
              <a:t>vector</a:t>
            </a:r>
            <a:r>
              <a:rPr lang="af-ZA" dirty="0"/>
              <a:t>&lt;</a:t>
            </a:r>
            <a:r>
              <a:rPr lang="af-ZA" dirty="0" err="1"/>
              <a:t>int</a:t>
            </a:r>
            <a:r>
              <a:rPr lang="af-ZA" dirty="0"/>
              <a:t>&gt; </a:t>
            </a:r>
            <a:r>
              <a:rPr lang="af-ZA" dirty="0" err="1"/>
              <a:t>numbers</a:t>
            </a:r>
            <a:r>
              <a:rPr lang="af-ZA" dirty="0"/>
              <a:t>, </a:t>
            </a:r>
            <a:r>
              <a:rPr lang="af-ZA" dirty="0" err="1"/>
              <a:t>int</a:t>
            </a:r>
            <a:r>
              <a:rPr lang="af-ZA" dirty="0"/>
              <a:t> val) </a:t>
            </a:r>
            <a:endParaRPr lang="ko-KR" altLang="en-US" dirty="0"/>
          </a:p>
          <a:p>
            <a:pPr marL="0" indent="0">
              <a:buNone/>
            </a:pPr>
            <a:r>
              <a:rPr lang="af-ZA" dirty="0"/>
              <a:t>{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af-ZA" dirty="0"/>
              <a:t> val += </a:t>
            </a:r>
            <a:r>
              <a:rPr lang="af-ZA" dirty="0" err="1"/>
              <a:t>numbers</a:t>
            </a:r>
            <a:r>
              <a:rPr lang="af-ZA" dirty="0"/>
              <a:t>[</a:t>
            </a:r>
            <a:r>
              <a:rPr lang="af-ZA" dirty="0" err="1"/>
              <a:t>idx</a:t>
            </a:r>
            <a:r>
              <a:rPr lang="af-ZA" dirty="0"/>
              <a:t>]; //</a:t>
            </a:r>
            <a:r>
              <a:rPr lang="ko-KR" altLang="af-ZA" dirty="0"/>
              <a:t>지금까지</a:t>
            </a:r>
            <a:r>
              <a:rPr lang="af-ZA" dirty="0"/>
              <a:t> </a:t>
            </a:r>
            <a:r>
              <a:rPr lang="ko-KR" altLang="af-ZA" dirty="0" err="1"/>
              <a:t>더한값값</a:t>
            </a:r>
            <a:endParaRPr lang="ko-KR" altLang="en-US" dirty="0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af-ZA" dirty="0"/>
              <a:t> </a:t>
            </a:r>
            <a:r>
              <a:rPr lang="af-ZA" dirty="0" err="1"/>
              <a:t>if</a:t>
            </a:r>
            <a:r>
              <a:rPr lang="af-ZA" dirty="0"/>
              <a:t>(</a:t>
            </a:r>
            <a:r>
              <a:rPr lang="af-ZA" dirty="0" err="1"/>
              <a:t>idx</a:t>
            </a:r>
            <a:r>
              <a:rPr lang="af-ZA" dirty="0"/>
              <a:t> == </a:t>
            </a:r>
            <a:r>
              <a:rPr lang="af-ZA" dirty="0" err="1"/>
              <a:t>numbers.size</a:t>
            </a:r>
            <a:r>
              <a:rPr lang="af-ZA" dirty="0"/>
              <a:t>() - 1) { //</a:t>
            </a:r>
            <a:r>
              <a:rPr lang="af-ZA" altLang="ko-KR" dirty="0"/>
              <a:t> </a:t>
            </a:r>
            <a:r>
              <a:rPr lang="af-ZA" altLang="ko-KR" dirty="0" err="1"/>
              <a:t>마지막</a:t>
            </a:r>
            <a:r>
              <a:rPr lang="af-ZA" altLang="ko-KR" dirty="0"/>
              <a:t> </a:t>
            </a:r>
            <a:r>
              <a:rPr lang="af-ZA" altLang="ko-KR" dirty="0" err="1"/>
              <a:t>idx</a:t>
            </a:r>
            <a:r>
              <a:rPr lang="af-ZA" altLang="ko-KR" dirty="0"/>
              <a:t> </a:t>
            </a:r>
            <a:r>
              <a:rPr lang="af-ZA" altLang="ko-KR" dirty="0" err="1"/>
              <a:t>라면</a:t>
            </a:r>
            <a:r>
              <a:rPr lang="ko-KR" altLang="en-US" dirty="0"/>
              <a:t> 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457200" lvl="1" indent="0">
              <a:buNone/>
            </a:pPr>
            <a:r>
              <a:rPr lang="af-ZA" dirty="0" err="1"/>
              <a:t>if</a:t>
            </a:r>
            <a:r>
              <a:rPr lang="af-ZA" dirty="0"/>
              <a:t>(val == </a:t>
            </a:r>
            <a:r>
              <a:rPr lang="af-ZA" dirty="0" err="1"/>
              <a:t>target</a:t>
            </a:r>
            <a:r>
              <a:rPr lang="af-ZA" dirty="0"/>
              <a:t>) </a:t>
            </a:r>
            <a:r>
              <a:rPr lang="af-ZA" dirty="0" err="1"/>
              <a:t>answer</a:t>
            </a:r>
            <a:r>
              <a:rPr lang="af-ZA" dirty="0"/>
              <a:t>++; // </a:t>
            </a:r>
            <a:r>
              <a:rPr lang="ko-KR" altLang="af-ZA" dirty="0"/>
              <a:t>전역변수인</a:t>
            </a:r>
            <a:r>
              <a:rPr lang="af-ZA" dirty="0"/>
              <a:t> </a:t>
            </a:r>
            <a:r>
              <a:rPr lang="af-ZA" dirty="0" err="1"/>
              <a:t>answer</a:t>
            </a:r>
            <a:r>
              <a:rPr lang="ko-KR" altLang="af-ZA" dirty="0"/>
              <a:t>에</a:t>
            </a:r>
            <a:r>
              <a:rPr lang="af-ZA" altLang="ko-KR" dirty="0"/>
              <a:t> +1</a:t>
            </a:r>
            <a:endParaRPr lang="af-ZA" altLang="ko-KR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457200" lvl="1" indent="0">
              <a:buNone/>
            </a:pPr>
            <a:r>
              <a:rPr lang="af-ZA" dirty="0"/>
              <a:t>    </a:t>
            </a:r>
            <a:r>
              <a:rPr lang="af-ZA" dirty="0" err="1"/>
              <a:t>return</a:t>
            </a:r>
            <a:r>
              <a:rPr lang="af-ZA" dirty="0"/>
              <a:t>; </a:t>
            </a:r>
            <a:endParaRPr lang="ko-KR" altLang="en-US" dirty="0"/>
          </a:p>
          <a:p>
            <a:pPr marL="457200" lvl="1" indent="0">
              <a:buNone/>
            </a:pPr>
            <a:r>
              <a:rPr lang="af-ZA" dirty="0"/>
              <a:t>}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af-ZA" dirty="0"/>
              <a:t> </a:t>
            </a:r>
            <a:r>
              <a:rPr lang="af-ZA" dirty="0" err="1"/>
              <a:t>Add</a:t>
            </a:r>
            <a:r>
              <a:rPr lang="af-ZA" dirty="0"/>
              <a:t>_(</a:t>
            </a:r>
            <a:r>
              <a:rPr lang="af-ZA" dirty="0" err="1"/>
              <a:t>idx</a:t>
            </a:r>
            <a:r>
              <a:rPr lang="af-ZA" dirty="0"/>
              <a:t> + 1,numbers,val);  // val </a:t>
            </a:r>
            <a:r>
              <a:rPr lang="ko-KR" altLang="af-ZA" dirty="0"/>
              <a:t>은</a:t>
            </a:r>
            <a:r>
              <a:rPr lang="af-ZA" dirty="0"/>
              <a:t> </a:t>
            </a:r>
            <a:r>
              <a:rPr lang="ko-KR" altLang="af-ZA" dirty="0"/>
              <a:t>지금까지</a:t>
            </a:r>
            <a:r>
              <a:rPr lang="af-ZA" dirty="0"/>
              <a:t> </a:t>
            </a:r>
            <a:r>
              <a:rPr lang="ko-KR" altLang="af-ZA" dirty="0" err="1"/>
              <a:t>더한값</a:t>
            </a:r>
            <a:endParaRPr lang="af-ZA" altLang="ko-KR" dirty="0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af-ZA" dirty="0"/>
              <a:t> Sub_(</a:t>
            </a:r>
            <a:r>
              <a:rPr lang="af-ZA" dirty="0" err="1"/>
              <a:t>idx</a:t>
            </a:r>
            <a:r>
              <a:rPr lang="af-ZA" dirty="0"/>
              <a:t> + 1,numbers,val); 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af-ZA" dirty="0"/>
              <a:t>}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14785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5849E-C392-5598-EC63-02610AEF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만약 가장 빠르게 완성되는 케이스를 찾는</a:t>
            </a:r>
            <a:br>
              <a:rPr lang="ko-KR" altLang="en-US" dirty="0">
                <a:ea typeface="Microsoft GothicNeo"/>
                <a:cs typeface="Microsoft GothicNeo"/>
              </a:rPr>
            </a:br>
            <a:r>
              <a:rPr lang="ko-KR" altLang="en-US" dirty="0">
                <a:ea typeface="Microsoft GothicNeo"/>
                <a:cs typeface="Microsoft GothicNeo"/>
              </a:rPr>
              <a:t> 문제였다면?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6C0B8-8CDB-9131-B31F-600D3BF0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최단거리 유형의 문제처럼 가장 빨리 Target이 되는 케이스를 찾는 문제였다면,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BFS로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구현하는게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적절하다.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B21390-02A2-0769-209E-9D43620421F0}"/>
              </a:ext>
            </a:extLst>
          </p:cNvPr>
          <p:cNvGrpSpPr/>
          <p:nvPr/>
        </p:nvGrpSpPr>
        <p:grpSpPr>
          <a:xfrm>
            <a:off x="845355" y="3692630"/>
            <a:ext cx="3969240" cy="2853768"/>
            <a:chOff x="497973" y="2482394"/>
            <a:chExt cx="6479357" cy="409762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85A7829-1531-DC58-9345-A59F3259E4B5}"/>
                </a:ext>
              </a:extLst>
            </p:cNvPr>
            <p:cNvSpPr/>
            <p:nvPr/>
          </p:nvSpPr>
          <p:spPr>
            <a:xfrm>
              <a:off x="497973" y="4618199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F77CB8E-4E86-34C5-345A-050FFFD495FE}"/>
                </a:ext>
              </a:extLst>
            </p:cNvPr>
            <p:cNvSpPr/>
            <p:nvPr/>
          </p:nvSpPr>
          <p:spPr>
            <a:xfrm>
              <a:off x="2356183" y="3481882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C402554-E7BD-F761-7C8D-AF6EC670A8B8}"/>
                </a:ext>
              </a:extLst>
            </p:cNvPr>
            <p:cNvSpPr/>
            <p:nvPr/>
          </p:nvSpPr>
          <p:spPr>
            <a:xfrm>
              <a:off x="2356183" y="5660935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4A99BA0-1F6E-BAE9-786F-83C7FFC54306}"/>
                </a:ext>
              </a:extLst>
            </p:cNvPr>
            <p:cNvSpPr/>
            <p:nvPr/>
          </p:nvSpPr>
          <p:spPr>
            <a:xfrm>
              <a:off x="4107446" y="2706513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88665FA-C7AE-3946-EF04-2B91F96BFF8D}"/>
                </a:ext>
              </a:extLst>
            </p:cNvPr>
            <p:cNvSpPr/>
            <p:nvPr/>
          </p:nvSpPr>
          <p:spPr>
            <a:xfrm>
              <a:off x="4107446" y="3816093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0EA5EDB6-738C-4C6B-AABD-D988B2F288FA}"/>
                </a:ext>
              </a:extLst>
            </p:cNvPr>
            <p:cNvCxnSpPr/>
            <p:nvPr/>
          </p:nvCxnSpPr>
          <p:spPr>
            <a:xfrm flipV="1">
              <a:off x="1828800" y="3874994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560EFBFD-10A7-3EDA-C84F-5D5F37143D48}"/>
                </a:ext>
              </a:extLst>
            </p:cNvPr>
            <p:cNvCxnSpPr>
              <a:cxnSpLocks/>
            </p:cNvCxnSpPr>
            <p:nvPr/>
          </p:nvCxnSpPr>
          <p:spPr>
            <a:xfrm>
              <a:off x="1862418" y="4955241"/>
              <a:ext cx="488577" cy="110489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10E1C68-872F-C278-3C96-03DBE7038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535" y="2888876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928334F7-E654-F2A0-BE08-29177407A9DF}"/>
                </a:ext>
              </a:extLst>
            </p:cNvPr>
            <p:cNvCxnSpPr>
              <a:cxnSpLocks/>
            </p:cNvCxnSpPr>
            <p:nvPr/>
          </p:nvCxnSpPr>
          <p:spPr>
            <a:xfrm>
              <a:off x="3677770" y="3935505"/>
              <a:ext cx="421342" cy="2084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DB7A91B-5E8B-91E9-DCEF-3E28D7680597}"/>
                </a:ext>
              </a:extLst>
            </p:cNvPr>
            <p:cNvSpPr/>
            <p:nvPr/>
          </p:nvSpPr>
          <p:spPr>
            <a:xfrm>
              <a:off x="4141063" y="4802013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850B99E-B496-4CC9-DCCD-32BD480907E6}"/>
                </a:ext>
              </a:extLst>
            </p:cNvPr>
            <p:cNvSpPr/>
            <p:nvPr/>
          </p:nvSpPr>
          <p:spPr>
            <a:xfrm>
              <a:off x="4141063" y="5911593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962F7A95-6DE9-836C-9EBA-7BBE08660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152" y="4984376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DD640953-8BD6-FF97-AC10-34CB6A5E97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1387" y="6031004"/>
              <a:ext cx="421342" cy="2084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0E880C4-C006-0190-0B57-061E29E61216}"/>
                </a:ext>
              </a:extLst>
            </p:cNvPr>
            <p:cNvSpPr/>
            <p:nvPr/>
          </p:nvSpPr>
          <p:spPr>
            <a:xfrm>
              <a:off x="5967622" y="4656336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804FBF2-042C-6F92-F813-804956AF0B79}"/>
                </a:ext>
              </a:extLst>
            </p:cNvPr>
            <p:cNvSpPr/>
            <p:nvPr/>
          </p:nvSpPr>
          <p:spPr>
            <a:xfrm>
              <a:off x="5934004" y="5093563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9CC7BC46-02D9-E3D4-C0DB-AF3FCDCA5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92" y="4894728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225932C1-FF29-201C-A6E0-F46FD3055831}"/>
                </a:ext>
              </a:extLst>
            </p:cNvPr>
            <p:cNvCxnSpPr>
              <a:cxnSpLocks/>
            </p:cNvCxnSpPr>
            <p:nvPr/>
          </p:nvCxnSpPr>
          <p:spPr>
            <a:xfrm>
              <a:off x="5504328" y="5212974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4D612AD-9B3F-4EBC-4105-93432AD8D8E5}"/>
                </a:ext>
              </a:extLst>
            </p:cNvPr>
            <p:cNvSpPr/>
            <p:nvPr/>
          </p:nvSpPr>
          <p:spPr>
            <a:xfrm>
              <a:off x="6012445" y="5754512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9CC6957-4637-3800-7FE5-79CA0C21D9B6}"/>
                </a:ext>
              </a:extLst>
            </p:cNvPr>
            <p:cNvSpPr/>
            <p:nvPr/>
          </p:nvSpPr>
          <p:spPr>
            <a:xfrm>
              <a:off x="5978827" y="6191739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6F1D36DD-8A60-832E-D6F9-D6A7B6542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5992904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321FCA27-8B0E-EE3A-60A3-B8A2FE4F22EB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6311150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CCE4CB6-017C-A978-6585-222D241E9F64}"/>
                </a:ext>
              </a:extLst>
            </p:cNvPr>
            <p:cNvSpPr/>
            <p:nvPr/>
          </p:nvSpPr>
          <p:spPr>
            <a:xfrm>
              <a:off x="6012445" y="3636600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D993821-3D02-D5BD-0735-79538B9F2838}"/>
                </a:ext>
              </a:extLst>
            </p:cNvPr>
            <p:cNvSpPr/>
            <p:nvPr/>
          </p:nvSpPr>
          <p:spPr>
            <a:xfrm>
              <a:off x="5978827" y="4073827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28" name="연결선: 구부러짐 27">
              <a:extLst>
                <a:ext uri="{FF2B5EF4-FFF2-40B4-BE49-F238E27FC236}">
                  <a16:creationId xmlns:a16="http://schemas.microsoft.com/office/drawing/2014/main" id="{B67772A2-55F0-4BFC-DD19-CEA9AE71DD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3874992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B560B936-0874-B71C-2DFF-2FF74BB70B79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4193238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41ED47E-DDAB-C9DE-BD4B-181DA38D1807}"/>
                </a:ext>
              </a:extLst>
            </p:cNvPr>
            <p:cNvSpPr/>
            <p:nvPr/>
          </p:nvSpPr>
          <p:spPr>
            <a:xfrm>
              <a:off x="6012445" y="2482394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8D00BA8-77C8-22B3-8ECA-F6AFD370D88C}"/>
                </a:ext>
              </a:extLst>
            </p:cNvPr>
            <p:cNvSpPr/>
            <p:nvPr/>
          </p:nvSpPr>
          <p:spPr>
            <a:xfrm>
              <a:off x="5978827" y="2919621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CC199754-9D62-7834-E72E-873612C3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2720786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B05F23DB-9D90-FBD5-42B3-9D1332B3338C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3039032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6B1322A-C3C3-EAC0-0FB4-7A58625448AF}"/>
              </a:ext>
            </a:extLst>
          </p:cNvPr>
          <p:cNvGrpSpPr/>
          <p:nvPr/>
        </p:nvGrpSpPr>
        <p:grpSpPr>
          <a:xfrm>
            <a:off x="6100914" y="3692630"/>
            <a:ext cx="3969241" cy="2853770"/>
            <a:chOff x="497973" y="2482394"/>
            <a:chExt cx="6479357" cy="4097620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D6862C7-74CF-547F-D0D9-AF3BA09A123E}"/>
                </a:ext>
              </a:extLst>
            </p:cNvPr>
            <p:cNvSpPr/>
            <p:nvPr/>
          </p:nvSpPr>
          <p:spPr>
            <a:xfrm>
              <a:off x="497973" y="4618199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620F264-4444-4CF6-E3B6-45A7D355CA2B}"/>
                </a:ext>
              </a:extLst>
            </p:cNvPr>
            <p:cNvSpPr/>
            <p:nvPr/>
          </p:nvSpPr>
          <p:spPr>
            <a:xfrm>
              <a:off x="2356183" y="3481882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9E67A3FB-5E7D-F43C-81E8-992224553385}"/>
                </a:ext>
              </a:extLst>
            </p:cNvPr>
            <p:cNvSpPr/>
            <p:nvPr/>
          </p:nvSpPr>
          <p:spPr>
            <a:xfrm>
              <a:off x="2356183" y="5660935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7363833-282D-BE22-449B-03CE8F381192}"/>
                </a:ext>
              </a:extLst>
            </p:cNvPr>
            <p:cNvSpPr/>
            <p:nvPr/>
          </p:nvSpPr>
          <p:spPr>
            <a:xfrm>
              <a:off x="4107446" y="2706513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952E26DF-E830-1900-3F5F-359A0C962FD5}"/>
                </a:ext>
              </a:extLst>
            </p:cNvPr>
            <p:cNvSpPr/>
            <p:nvPr/>
          </p:nvSpPr>
          <p:spPr>
            <a:xfrm>
              <a:off x="4107446" y="3816093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08F10AEB-1A6B-8787-1424-75B5FEAA1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3874994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연결선: 구부러짐 74">
              <a:extLst>
                <a:ext uri="{FF2B5EF4-FFF2-40B4-BE49-F238E27FC236}">
                  <a16:creationId xmlns:a16="http://schemas.microsoft.com/office/drawing/2014/main" id="{DA42A794-348C-9AC8-8257-9E573FF33217}"/>
                </a:ext>
              </a:extLst>
            </p:cNvPr>
            <p:cNvCxnSpPr>
              <a:cxnSpLocks/>
            </p:cNvCxnSpPr>
            <p:nvPr/>
          </p:nvCxnSpPr>
          <p:spPr>
            <a:xfrm>
              <a:off x="1862418" y="4955241"/>
              <a:ext cx="488577" cy="110489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구부러짐 75">
              <a:extLst>
                <a:ext uri="{FF2B5EF4-FFF2-40B4-BE49-F238E27FC236}">
                  <a16:creationId xmlns:a16="http://schemas.microsoft.com/office/drawing/2014/main" id="{F93FCB39-6135-C9F3-51BE-769C582CE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535" y="2888876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구부러짐 76">
              <a:extLst>
                <a:ext uri="{FF2B5EF4-FFF2-40B4-BE49-F238E27FC236}">
                  <a16:creationId xmlns:a16="http://schemas.microsoft.com/office/drawing/2014/main" id="{FE41F4EE-1751-45E3-5539-9E4DEA00D751}"/>
                </a:ext>
              </a:extLst>
            </p:cNvPr>
            <p:cNvCxnSpPr>
              <a:cxnSpLocks/>
            </p:cNvCxnSpPr>
            <p:nvPr/>
          </p:nvCxnSpPr>
          <p:spPr>
            <a:xfrm>
              <a:off x="3677770" y="3935505"/>
              <a:ext cx="421342" cy="2084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381E26F6-82B4-0D50-5C76-9A993AC21346}"/>
                </a:ext>
              </a:extLst>
            </p:cNvPr>
            <p:cNvSpPr/>
            <p:nvPr/>
          </p:nvSpPr>
          <p:spPr>
            <a:xfrm>
              <a:off x="4141063" y="4802013"/>
              <a:ext cx="1323473" cy="668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119EDC54-FCD4-313D-2529-6BEA1693CC59}"/>
                </a:ext>
              </a:extLst>
            </p:cNvPr>
            <p:cNvSpPr/>
            <p:nvPr/>
          </p:nvSpPr>
          <p:spPr>
            <a:xfrm>
              <a:off x="4141063" y="5911593"/>
              <a:ext cx="1323473" cy="66842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80" name="연결선: 구부러짐 79">
              <a:extLst>
                <a:ext uri="{FF2B5EF4-FFF2-40B4-BE49-F238E27FC236}">
                  <a16:creationId xmlns:a16="http://schemas.microsoft.com/office/drawing/2014/main" id="{7121B6AB-8C87-832A-3526-E675FD5C9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152" y="4984376"/>
              <a:ext cx="522195" cy="1046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구부러짐 80">
              <a:extLst>
                <a:ext uri="{FF2B5EF4-FFF2-40B4-BE49-F238E27FC236}">
                  <a16:creationId xmlns:a16="http://schemas.microsoft.com/office/drawing/2014/main" id="{426489FE-87AF-5F68-DE79-415BE534F70A}"/>
                </a:ext>
              </a:extLst>
            </p:cNvPr>
            <p:cNvCxnSpPr>
              <a:cxnSpLocks/>
            </p:cNvCxnSpPr>
            <p:nvPr/>
          </p:nvCxnSpPr>
          <p:spPr>
            <a:xfrm>
              <a:off x="3711387" y="6031004"/>
              <a:ext cx="421342" cy="2084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014B177-88CA-921A-6D4E-86287FE4921C}"/>
                </a:ext>
              </a:extLst>
            </p:cNvPr>
            <p:cNvSpPr/>
            <p:nvPr/>
          </p:nvSpPr>
          <p:spPr>
            <a:xfrm>
              <a:off x="5967622" y="4656336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9F33DB5-061F-1544-90B9-C5B64AEBDEA8}"/>
                </a:ext>
              </a:extLst>
            </p:cNvPr>
            <p:cNvSpPr/>
            <p:nvPr/>
          </p:nvSpPr>
          <p:spPr>
            <a:xfrm>
              <a:off x="5934004" y="5093563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84" name="연결선: 구부러짐 83">
              <a:extLst>
                <a:ext uri="{FF2B5EF4-FFF2-40B4-BE49-F238E27FC236}">
                  <a16:creationId xmlns:a16="http://schemas.microsoft.com/office/drawing/2014/main" id="{71C89FC0-021F-04E9-6C1B-4B22E25B1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92" y="4894728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구부러짐 84">
              <a:extLst>
                <a:ext uri="{FF2B5EF4-FFF2-40B4-BE49-F238E27FC236}">
                  <a16:creationId xmlns:a16="http://schemas.microsoft.com/office/drawing/2014/main" id="{2FD1B3FB-F060-9DBE-9657-A6B51720A071}"/>
                </a:ext>
              </a:extLst>
            </p:cNvPr>
            <p:cNvCxnSpPr>
              <a:cxnSpLocks/>
            </p:cNvCxnSpPr>
            <p:nvPr/>
          </p:nvCxnSpPr>
          <p:spPr>
            <a:xfrm>
              <a:off x="5504328" y="5212974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9592B9C-9E96-4084-B323-D384778CFF77}"/>
                </a:ext>
              </a:extLst>
            </p:cNvPr>
            <p:cNvSpPr/>
            <p:nvPr/>
          </p:nvSpPr>
          <p:spPr>
            <a:xfrm>
              <a:off x="6012445" y="5754512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E50CA5D9-EE9C-EF58-C376-BF9A7E5B10A3}"/>
                </a:ext>
              </a:extLst>
            </p:cNvPr>
            <p:cNvSpPr/>
            <p:nvPr/>
          </p:nvSpPr>
          <p:spPr>
            <a:xfrm>
              <a:off x="5978827" y="6191739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88" name="연결선: 구부러짐 87">
              <a:extLst>
                <a:ext uri="{FF2B5EF4-FFF2-40B4-BE49-F238E27FC236}">
                  <a16:creationId xmlns:a16="http://schemas.microsoft.com/office/drawing/2014/main" id="{4F32FDC8-01EF-2315-58F1-F2C646C9F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5992904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연결선: 구부러짐 88">
              <a:extLst>
                <a:ext uri="{FF2B5EF4-FFF2-40B4-BE49-F238E27FC236}">
                  <a16:creationId xmlns:a16="http://schemas.microsoft.com/office/drawing/2014/main" id="{62D6F13A-F94A-E8E4-CFFF-01F62A787EEA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6311150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42E182BC-58BB-FF8E-8C5F-1F2319C60720}"/>
                </a:ext>
              </a:extLst>
            </p:cNvPr>
            <p:cNvSpPr/>
            <p:nvPr/>
          </p:nvSpPr>
          <p:spPr>
            <a:xfrm>
              <a:off x="6012445" y="3636600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BCC6C77B-5959-93B0-B698-F4632284B658}"/>
                </a:ext>
              </a:extLst>
            </p:cNvPr>
            <p:cNvSpPr/>
            <p:nvPr/>
          </p:nvSpPr>
          <p:spPr>
            <a:xfrm>
              <a:off x="5978827" y="4073827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92" name="연결선: 구부러짐 91">
              <a:extLst>
                <a:ext uri="{FF2B5EF4-FFF2-40B4-BE49-F238E27FC236}">
                  <a16:creationId xmlns:a16="http://schemas.microsoft.com/office/drawing/2014/main" id="{B4747B74-8E60-836C-DDB2-251FD6C2E7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3874992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연결선: 구부러짐 92">
              <a:extLst>
                <a:ext uri="{FF2B5EF4-FFF2-40B4-BE49-F238E27FC236}">
                  <a16:creationId xmlns:a16="http://schemas.microsoft.com/office/drawing/2014/main" id="{69419E48-79BA-67A0-55D9-E479B0EC633B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4193238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9E89A410-FCF0-47C0-B4F2-03AB2D3D8937}"/>
                </a:ext>
              </a:extLst>
            </p:cNvPr>
            <p:cNvSpPr/>
            <p:nvPr/>
          </p:nvSpPr>
          <p:spPr>
            <a:xfrm>
              <a:off x="6012445" y="2482394"/>
              <a:ext cx="964885" cy="34345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C7AE3C6-8354-0715-5B65-7EEFD52C01B6}"/>
                </a:ext>
              </a:extLst>
            </p:cNvPr>
            <p:cNvSpPr/>
            <p:nvPr/>
          </p:nvSpPr>
          <p:spPr>
            <a:xfrm>
              <a:off x="5978827" y="2919621"/>
              <a:ext cx="964885" cy="343451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1</a:t>
              </a:r>
              <a:endParaRPr lang="ko-KR" altLang="en-US" dirty="0"/>
            </a:p>
          </p:txBody>
        </p:sp>
        <p:cxnSp>
          <p:nvCxnSpPr>
            <p:cNvPr id="96" name="연결선: 구부러짐 95">
              <a:extLst>
                <a:ext uri="{FF2B5EF4-FFF2-40B4-BE49-F238E27FC236}">
                  <a16:creationId xmlns:a16="http://schemas.microsoft.com/office/drawing/2014/main" id="{B904EE13-0629-9156-F7FD-935155AF6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915" y="2720786"/>
              <a:ext cx="488577" cy="3182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연결선: 구부러짐 96">
              <a:extLst>
                <a:ext uri="{FF2B5EF4-FFF2-40B4-BE49-F238E27FC236}">
                  <a16:creationId xmlns:a16="http://schemas.microsoft.com/office/drawing/2014/main" id="{7AA9A7F3-83D6-D046-7169-F2DB1819BB1D}"/>
                </a:ext>
              </a:extLst>
            </p:cNvPr>
            <p:cNvCxnSpPr>
              <a:cxnSpLocks/>
            </p:cNvCxnSpPr>
            <p:nvPr/>
          </p:nvCxnSpPr>
          <p:spPr>
            <a:xfrm>
              <a:off x="5549151" y="3039032"/>
              <a:ext cx="309284" cy="1075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B085835E-260E-352F-443B-FCE35C5A1F52}"/>
                  </a:ext>
                </a:extLst>
              </p14:cNvPr>
              <p14:cNvContentPartPr/>
              <p14:nvPr/>
            </p14:nvContentPartPr>
            <p14:xfrm>
              <a:off x="1680882" y="4696447"/>
              <a:ext cx="246466" cy="704787"/>
            </p14:xfrm>
          </p:contentPart>
        </mc:Choice>
        <mc:Fallback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B085835E-260E-352F-443B-FCE35C5A1F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277" y="4678818"/>
                <a:ext cx="282035" cy="740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85C0F49B-8067-3590-40AB-C3C45993F5B6}"/>
                  </a:ext>
                </a:extLst>
              </p14:cNvPr>
              <p14:cNvContentPartPr/>
              <p14:nvPr/>
            </p14:nvContentPartPr>
            <p14:xfrm>
              <a:off x="2790264" y="4050328"/>
              <a:ext cx="250288" cy="633730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85C0F49B-8067-3590-40AB-C3C45993F5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2643" y="4032335"/>
                <a:ext cx="285889" cy="669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AFD8C9B1-1F47-3F12-ED2C-1F09CB2D13F3}"/>
                  </a:ext>
                </a:extLst>
              </p14:cNvPr>
              <p14:cNvContentPartPr/>
              <p14:nvPr/>
            </p14:nvContentPartPr>
            <p14:xfrm>
              <a:off x="3910853" y="3869003"/>
              <a:ext cx="270668" cy="209938"/>
            </p14:xfrm>
          </p:contentPart>
        </mc:Choice>
        <mc:Fallback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AFD8C9B1-1F47-3F12-ED2C-1F09CB2D13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3240" y="3851388"/>
                <a:ext cx="306254" cy="245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B2994956-BA76-079D-D285-5024CA24B99D}"/>
                  </a:ext>
                </a:extLst>
              </p14:cNvPr>
              <p14:cNvContentPartPr/>
              <p14:nvPr/>
            </p14:nvContentPartPr>
            <p14:xfrm>
              <a:off x="6947647" y="4713113"/>
              <a:ext cx="263129" cy="699327"/>
            </p14:xfrm>
          </p:contentPart>
        </mc:Choice>
        <mc:Fallback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B2994956-BA76-079D-D285-5024CA24B9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29674" y="4695486"/>
                <a:ext cx="298716" cy="734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48F01C10-B6DA-63A8-1E1B-0FAA0A2588AA}"/>
                  </a:ext>
                </a:extLst>
              </p14:cNvPr>
              <p14:cNvContentPartPr/>
              <p14:nvPr/>
            </p14:nvContentPartPr>
            <p14:xfrm>
              <a:off x="6925235" y="5434853"/>
              <a:ext cx="293085" cy="680580"/>
            </p14:xfrm>
          </p:contentPart>
        </mc:Choice>
        <mc:Fallback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48F01C10-B6DA-63A8-1E1B-0FAA0A2588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07254" y="5416867"/>
                <a:ext cx="328687" cy="716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DB2E1541-631E-852F-A2DE-1A6F86468812}"/>
                  </a:ext>
                </a:extLst>
              </p14:cNvPr>
              <p14:cNvContentPartPr/>
              <p14:nvPr/>
            </p14:nvContentPartPr>
            <p14:xfrm>
              <a:off x="3933264" y="4123276"/>
              <a:ext cx="334287" cy="113368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DB2E1541-631E-852F-A2DE-1A6F864688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5651" y="4105338"/>
                <a:ext cx="369872" cy="148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B860B2D2-31F4-2F53-8A66-BFD3A9A930AE}"/>
                  </a:ext>
                </a:extLst>
              </p14:cNvPr>
              <p14:cNvContentPartPr/>
              <p14:nvPr/>
            </p14:nvContentPartPr>
            <p14:xfrm>
              <a:off x="8079441" y="4042725"/>
              <a:ext cx="220274" cy="641333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B860B2D2-31F4-2F53-8A66-BFD3A9A930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61474" y="4024730"/>
                <a:ext cx="255848" cy="676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02FCAA79-2D4C-4836-6DC4-E505ED6D89F6}"/>
                  </a:ext>
                </a:extLst>
              </p14:cNvPr>
              <p14:cNvContentPartPr/>
              <p14:nvPr/>
            </p14:nvContentPartPr>
            <p14:xfrm>
              <a:off x="8079440" y="4684058"/>
              <a:ext cx="217471" cy="162283"/>
            </p14:xfrm>
          </p:contentPart>
        </mc:Choice>
        <mc:Fallback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02FCAA79-2D4C-4836-6DC4-E505ED6D89F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61467" y="4666106"/>
                <a:ext cx="253057" cy="197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BF89375F-2524-AEF2-3306-0E0A736C632D}"/>
                  </a:ext>
                </a:extLst>
              </p14:cNvPr>
              <p14:cNvContentPartPr/>
              <p14:nvPr/>
            </p14:nvContentPartPr>
            <p14:xfrm>
              <a:off x="8090647" y="5549959"/>
              <a:ext cx="203916" cy="624481"/>
            </p14:xfrm>
          </p:contentPart>
        </mc:Choice>
        <mc:Fallback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BF89375F-2524-AEF2-3306-0E0A736C63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73025" y="5532333"/>
                <a:ext cx="239520" cy="660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6A4B2C01-FA97-C534-170F-08D5BDD83FD2}"/>
                  </a:ext>
                </a:extLst>
              </p14:cNvPr>
              <p14:cNvContentPartPr/>
              <p14:nvPr/>
            </p14:nvContentPartPr>
            <p14:xfrm>
              <a:off x="8079441" y="6163234"/>
              <a:ext cx="226142" cy="164817"/>
            </p14:xfrm>
          </p:contentPart>
        </mc:Choice>
        <mc:Fallback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6A4B2C01-FA97-C534-170F-08D5BDD83F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1465" y="6145639"/>
                <a:ext cx="261735" cy="200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5BA8FEFE-2AAA-BB7F-5A75-0420B3A26A37}"/>
                  </a:ext>
                </a:extLst>
              </p14:cNvPr>
              <p14:cNvContentPartPr/>
              <p14:nvPr/>
            </p14:nvContentPartPr>
            <p14:xfrm>
              <a:off x="2835087" y="4728882"/>
              <a:ext cx="217733" cy="128403"/>
            </p14:xfrm>
          </p:contentPart>
        </mc:Choice>
        <mc:Fallback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5BA8FEFE-2AAA-BB7F-5A75-0420B3A26A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17482" y="4710949"/>
                <a:ext cx="253303" cy="163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A2294C05-316F-F9AA-7EC5-95261971DE06}"/>
                  </a:ext>
                </a:extLst>
              </p14:cNvPr>
              <p14:cNvContentPartPr/>
              <p14:nvPr/>
            </p14:nvContentPartPr>
            <p14:xfrm>
              <a:off x="3899647" y="4693452"/>
              <a:ext cx="233090" cy="225929"/>
            </p14:xfrm>
          </p:contentPart>
        </mc:Choice>
        <mc:Fallback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A2294C05-316F-F9AA-7EC5-95261971DE0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1662" y="4675852"/>
                <a:ext cx="268701" cy="261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AE222884-F5DB-4EF5-4B99-0A637C2D5225}"/>
                  </a:ext>
                </a:extLst>
              </p14:cNvPr>
              <p14:cNvContentPartPr/>
              <p14:nvPr/>
            </p14:nvContentPartPr>
            <p14:xfrm>
              <a:off x="9166411" y="3909419"/>
              <a:ext cx="277468" cy="180727"/>
            </p14:xfrm>
          </p:contentPart>
        </mc:Choice>
        <mc:Fallback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AE222884-F5DB-4EF5-4B99-0A637C2D522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48800" y="3891454"/>
                <a:ext cx="313050" cy="216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3E6628B4-F86D-3C73-D6E4-271F76C63D93}"/>
                  </a:ext>
                </a:extLst>
              </p14:cNvPr>
              <p14:cNvContentPartPr/>
              <p14:nvPr/>
            </p14:nvContentPartPr>
            <p14:xfrm>
              <a:off x="9244852" y="4090147"/>
              <a:ext cx="177585" cy="101616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3E6628B4-F86D-3C73-D6E4-271F76C63D9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27237" y="4072194"/>
                <a:ext cx="213174" cy="137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C0CCF62F-B08A-613E-0010-7183B9D977E7}"/>
                  </a:ext>
                </a:extLst>
              </p14:cNvPr>
              <p14:cNvContentPartPr/>
              <p14:nvPr/>
            </p14:nvContentPartPr>
            <p14:xfrm>
              <a:off x="9155205" y="4671232"/>
              <a:ext cx="210044" cy="192120"/>
            </p14:xfrm>
          </p:contentPart>
        </mc:Choice>
        <mc:Fallback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C0CCF62F-B08A-613E-0010-7183B9D977E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37222" y="4653277"/>
                <a:ext cx="245651" cy="227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90FCA8D5-087C-1551-DDAE-5E98E37D10DF}"/>
                  </a:ext>
                </a:extLst>
              </p14:cNvPr>
              <p14:cNvContentPartPr/>
              <p14:nvPr/>
            </p14:nvContentPartPr>
            <p14:xfrm>
              <a:off x="9166411" y="4908176"/>
              <a:ext cx="201558" cy="99741"/>
            </p14:xfrm>
          </p:contentPart>
        </mc:Choice>
        <mc:Fallback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90FCA8D5-087C-1551-DDAE-5E98E37D10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48806" y="4890596"/>
                <a:ext cx="237127" cy="135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39E967AE-ABE0-DA41-8192-471A930C72C8}"/>
                  </a:ext>
                </a:extLst>
              </p14:cNvPr>
              <p14:cNvContentPartPr/>
              <p14:nvPr/>
            </p14:nvContentPartPr>
            <p14:xfrm>
              <a:off x="9211235" y="5422023"/>
              <a:ext cx="176425" cy="192123"/>
            </p14:xfrm>
          </p:contentPart>
        </mc:Choice>
        <mc:Fallback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39E967AE-ABE0-DA41-8192-471A930C72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93628" y="5404427"/>
                <a:ext cx="211997" cy="227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28EB516F-1EF7-5984-A9A8-ED46B5723F90}"/>
                  </a:ext>
                </a:extLst>
              </p14:cNvPr>
              <p14:cNvContentPartPr/>
              <p14:nvPr/>
            </p14:nvContentPartPr>
            <p14:xfrm>
              <a:off x="9267264" y="5602940"/>
              <a:ext cx="134198" cy="122269"/>
            </p14:xfrm>
          </p:contentPart>
        </mc:Choice>
        <mc:Fallback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28EB516F-1EF7-5984-A9A8-ED46B5723F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49682" y="5585371"/>
                <a:ext cx="169721" cy="157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2356498E-4383-2588-76A3-3B9BFD52363D}"/>
                  </a:ext>
                </a:extLst>
              </p14:cNvPr>
              <p14:cNvContentPartPr/>
              <p14:nvPr/>
            </p14:nvContentPartPr>
            <p14:xfrm>
              <a:off x="9188823" y="6144506"/>
              <a:ext cx="248966" cy="242846"/>
            </p14:xfrm>
          </p:contentPart>
        </mc:Choice>
        <mc:Fallback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2356498E-4383-2588-76A3-3B9BFD5236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71219" y="6126903"/>
                <a:ext cx="284533" cy="278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58A5D41D-D1A7-84D8-71C4-59DE31BE59A8}"/>
                  </a:ext>
                </a:extLst>
              </p14:cNvPr>
              <p14:cNvContentPartPr/>
              <p14:nvPr/>
            </p14:nvContentPartPr>
            <p14:xfrm>
              <a:off x="9244852" y="6364940"/>
              <a:ext cx="188702" cy="91341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58A5D41D-D1A7-84D8-71C4-59DE31BE59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27240" y="6347030"/>
                <a:ext cx="224286" cy="126803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8CFABEE-CE4C-4AD0-B8A9-EE3D10C66598}"/>
              </a:ext>
            </a:extLst>
          </p:cNvPr>
          <p:cNvSpPr/>
          <p:nvPr/>
        </p:nvSpPr>
        <p:spPr>
          <a:xfrm>
            <a:off x="1086970" y="3485028"/>
            <a:ext cx="1176617" cy="47064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DFS</a:t>
            </a:r>
            <a:endParaRPr lang="ko-KR" altLang="en-US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7683AAD3-42A9-1BCB-B60E-A0BA35E81295}"/>
              </a:ext>
            </a:extLst>
          </p:cNvPr>
          <p:cNvSpPr/>
          <p:nvPr/>
        </p:nvSpPr>
        <p:spPr>
          <a:xfrm>
            <a:off x="6095999" y="3485028"/>
            <a:ext cx="1176617" cy="47064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BFS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7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EC39F-A1F1-1547-BCB5-075BA9B7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739589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B6B07-3E13-F8C6-6C6C-81ABD659F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55059"/>
            <a:ext cx="10668000" cy="5039524"/>
          </a:xfrm>
          <a:solidFill>
            <a:schemeClr val="bg1">
              <a:lumMod val="75000"/>
              <a:lumOff val="25000"/>
            </a:schemeClr>
          </a:solidFill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af-ZA" dirty="0" err="1"/>
              <a:t>void</a:t>
            </a:r>
            <a:r>
              <a:rPr lang="af-ZA" dirty="0"/>
              <a:t> </a:t>
            </a:r>
            <a:r>
              <a:rPr lang="af-ZA" dirty="0" err="1"/>
              <a:t>Add</a:t>
            </a:r>
            <a:r>
              <a:rPr lang="af-ZA" dirty="0"/>
              <a:t>_(</a:t>
            </a:r>
            <a:r>
              <a:rPr lang="af-ZA" dirty="0" err="1"/>
              <a:t>int</a:t>
            </a:r>
            <a:r>
              <a:rPr lang="af-ZA" dirty="0"/>
              <a:t> </a:t>
            </a:r>
            <a:r>
              <a:rPr lang="af-ZA" dirty="0" err="1"/>
              <a:t>idx</a:t>
            </a:r>
            <a:r>
              <a:rPr lang="af-ZA" dirty="0"/>
              <a:t>, </a:t>
            </a:r>
            <a:r>
              <a:rPr lang="af-ZA" dirty="0" err="1"/>
              <a:t>vector</a:t>
            </a:r>
            <a:r>
              <a:rPr lang="af-ZA" dirty="0"/>
              <a:t>&lt;</a:t>
            </a:r>
            <a:r>
              <a:rPr lang="af-ZA" dirty="0" err="1"/>
              <a:t>int</a:t>
            </a:r>
            <a:r>
              <a:rPr lang="af-ZA" dirty="0"/>
              <a:t>&gt; </a:t>
            </a:r>
            <a:r>
              <a:rPr lang="af-ZA" dirty="0" err="1"/>
              <a:t>numbers</a:t>
            </a:r>
            <a:r>
              <a:rPr lang="af-ZA" dirty="0"/>
              <a:t>, </a:t>
            </a:r>
            <a:r>
              <a:rPr lang="af-ZA" dirty="0" err="1"/>
              <a:t>int</a:t>
            </a:r>
            <a:r>
              <a:rPr lang="af-ZA" dirty="0"/>
              <a:t> val) </a:t>
            </a:r>
            <a:endParaRPr lang="ko-KR" altLang="en-US" dirty="0"/>
          </a:p>
          <a:p>
            <a:pPr marL="0" indent="0">
              <a:buNone/>
            </a:pPr>
            <a:r>
              <a:rPr lang="af-ZA"/>
              <a:t>{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af-ZA" dirty="0" err="1"/>
              <a:t>Queue</a:t>
            </a:r>
            <a:r>
              <a:rPr lang="af-ZA" dirty="0"/>
              <a:t>&lt;</a:t>
            </a:r>
            <a:r>
              <a:rPr lang="af-ZA" dirty="0" err="1"/>
              <a:t>int</a:t>
            </a:r>
            <a:r>
              <a:rPr lang="af-ZA"/>
              <a:t>&gt; data;</a:t>
            </a:r>
            <a:endParaRPr lang="af-ZA" dirty="0"/>
          </a:p>
          <a:p>
            <a:pPr marL="0" indent="0">
              <a:buNone/>
            </a:pPr>
            <a:r>
              <a:rPr lang="af-ZA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Data.push(idx);</a:t>
            </a:r>
            <a:endParaRPr lang="af-ZA" dirty="0"/>
          </a:p>
          <a:p>
            <a:pPr marL="0" indent="0">
              <a:buNone/>
            </a:pPr>
            <a:r>
              <a:rPr lang="af-ZA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While</a:t>
            </a:r>
            <a:r>
              <a:rPr lang="af-ZA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(!</a:t>
            </a:r>
            <a:r>
              <a:rPr lang="af-ZA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data.empty</a:t>
            </a:r>
            <a:r>
              <a:rPr lang="af-ZA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()){ // </a:t>
            </a:r>
            <a:r>
              <a:rPr lang="ko-KR" altLang="af-ZA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큐가</a:t>
            </a:r>
            <a:r>
              <a:rPr lang="af-ZA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af-ZA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빌때까지</a:t>
            </a:r>
            <a:endParaRPr lang="af-ZA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af-ZA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Int </a:t>
            </a:r>
            <a:r>
              <a:rPr lang="ko-KR" altLang="af-ZA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front</a:t>
            </a:r>
            <a:r>
              <a:rPr lang="ko-KR" altLang="af-ZA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af-ZA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data.front</a:t>
            </a:r>
            <a:r>
              <a:rPr lang="ko-KR" altLang="af-ZA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();</a:t>
            </a:r>
            <a:endParaRPr lang="af-ZA" altLang="ko-KR" dirty="0"/>
          </a:p>
          <a:p>
            <a:pPr marL="0" indent="0">
              <a:buNone/>
            </a:pPr>
            <a:r>
              <a:rPr lang="af-ZA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Data.pop();</a:t>
            </a:r>
            <a:endParaRPr lang="ko-KR" altLang="af-ZA" dirty="0"/>
          </a:p>
          <a:p>
            <a:pPr marL="0" indent="0">
              <a:buNone/>
            </a:pPr>
            <a:r>
              <a:rPr lang="af-ZA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Number[id</a:t>
            </a:r>
            <a:endParaRPr lang="af-ZA" altLang="ko-KR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altLang="af-ZA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af-ZA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}</a:t>
            </a:r>
            <a:endParaRPr lang="af-ZA" dirty="0"/>
          </a:p>
          <a:p>
            <a:pPr marL="0" indent="0">
              <a:buNone/>
            </a:pPr>
            <a:r>
              <a:rPr lang="af-ZA" dirty="0"/>
              <a:t>}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44188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237B1-C858-4EDE-220A-59795CC5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1C1E0-0B1C-B10A-591F-9267D8E2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문제 : </a:t>
            </a:r>
            <a:r>
              <a:rPr 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  <a:hlinkClick r:id="rId2"/>
              </a:rPr>
              <a:t>https://school.programmers.co.kr/learn/courses/30/lessons/43165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2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D8866"/>
      </a:accent1>
      <a:accent2>
        <a:srgbClr val="CF9A2F"/>
      </a:accent2>
      <a:accent3>
        <a:srgbClr val="A0A84E"/>
      </a:accent3>
      <a:accent4>
        <a:srgbClr val="77B33C"/>
      </a:accent4>
      <a:accent5>
        <a:srgbClr val="3CBB31"/>
      </a:accent5>
      <a:accent6>
        <a:srgbClr val="32B960"/>
      </a:accent6>
      <a:hlink>
        <a:srgbClr val="5D8A9A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Office 테마</vt:lpstr>
      <vt:lpstr>PebbleVTI</vt:lpstr>
      <vt:lpstr>PowerPoint 프레젠테이션</vt:lpstr>
      <vt:lpstr>PowerPoint 프레젠테이션</vt:lpstr>
      <vt:lpstr>로직은 모든 idx에 대하여 + 와 - 를 실행</vt:lpstr>
      <vt:lpstr>이번문제에 경우 Case를 탐색하는 일이라 구현하기 쉬운 DFS가 적절</vt:lpstr>
      <vt:lpstr>구현 </vt:lpstr>
      <vt:lpstr>만약 가장 빠르게 완성되는 케이스를 찾는  문제였다면?</vt:lpstr>
      <vt:lpstr>구현 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242</cp:revision>
  <dcterms:created xsi:type="dcterms:W3CDTF">2023-10-14T16:29:52Z</dcterms:created>
  <dcterms:modified xsi:type="dcterms:W3CDTF">2023-10-14T17:22:32Z</dcterms:modified>
</cp:coreProperties>
</file>